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147481857" r:id="rId6"/>
    <p:sldId id="2147481862" r:id="rId7"/>
    <p:sldId id="2147481867" r:id="rId8"/>
    <p:sldId id="2147481868" r:id="rId9"/>
    <p:sldId id="2147481866" r:id="rId10"/>
    <p:sldId id="2147481869" r:id="rId11"/>
    <p:sldId id="2147481870" r:id="rId12"/>
    <p:sldId id="2147481871" r:id="rId13"/>
    <p:sldId id="21474818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DDD559-B33F-5E5C-98C3-16F8433EE8F0}" name="Mary O'Rourke" initials="MO" userId="S::mary.orourke@ucc.ie::8ffc78c1-49f8-4170-bab5-05093ba44d4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69"/>
    <a:srgbClr val="FFB100"/>
    <a:srgbClr val="B0123B"/>
    <a:srgbClr val="53266A"/>
    <a:srgbClr val="5DA446"/>
    <a:srgbClr val="CBC0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8FF3A4-B068-41F0-A45F-ABD0B8AFF499}" v="12" dt="2026-09-23T15:14:21.7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9" autoAdjust="0"/>
    <p:restoredTop sz="94641" autoAdjust="0"/>
  </p:normalViewPr>
  <p:slideViewPr>
    <p:cSldViewPr snapToGrid="0">
      <p:cViewPr varScale="1">
        <p:scale>
          <a:sx n="82" d="100"/>
          <a:sy n="82" d="100"/>
        </p:scale>
        <p:origin x="189" y="60"/>
      </p:cViewPr>
      <p:guideLst/>
    </p:cSldViewPr>
  </p:slideViewPr>
  <p:outlineViewPr>
    <p:cViewPr>
      <p:scale>
        <a:sx n="33" d="100"/>
        <a:sy n="33" d="100"/>
      </p:scale>
      <p:origin x="0" y="-13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1" d="50"/>
        <a:sy n="71" d="50"/>
      </p:scale>
      <p:origin x="0" y="-543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a Hennessy" userId="832be03f-ac8a-4eda-9c4c-e9804d11143d" providerId="ADAL" clId="{5B38A060-FED2-40DF-BAF7-979790198486}"/>
    <pc:docChg chg="addSld modSld sldOrd">
      <pc:chgData name="Thia Hennessy" userId="832be03f-ac8a-4eda-9c4c-e9804d11143d" providerId="ADAL" clId="{5B38A060-FED2-40DF-BAF7-979790198486}" dt="2026-09-23T15:14:43.394" v="37" actId="1076"/>
      <pc:docMkLst>
        <pc:docMk/>
      </pc:docMkLst>
      <pc:sldChg chg="modSp">
        <pc:chgData name="Thia Hennessy" userId="832be03f-ac8a-4eda-9c4c-e9804d11143d" providerId="ADAL" clId="{5B38A060-FED2-40DF-BAF7-979790198486}" dt="2026-09-23T13:44:33.793" v="0"/>
        <pc:sldMkLst>
          <pc:docMk/>
          <pc:sldMk cId="695272783" sldId="256"/>
        </pc:sldMkLst>
        <pc:spChg chg="mod">
          <ac:chgData name="Thia Hennessy" userId="832be03f-ac8a-4eda-9c4c-e9804d11143d" providerId="ADAL" clId="{5B38A060-FED2-40DF-BAF7-979790198486}" dt="2026-09-23T13:44:33.793" v="0"/>
          <ac:spMkLst>
            <pc:docMk/>
            <pc:sldMk cId="695272783" sldId="256"/>
            <ac:spMk id="2" creationId="{8730C719-4FB7-5FDC-A507-514515FCC094}"/>
          </ac:spMkLst>
        </pc:spChg>
      </pc:sldChg>
      <pc:sldChg chg="modSp ord">
        <pc:chgData name="Thia Hennessy" userId="832be03f-ac8a-4eda-9c4c-e9804d11143d" providerId="ADAL" clId="{5B38A060-FED2-40DF-BAF7-979790198486}" dt="2026-09-23T14:55:10.592" v="7"/>
        <pc:sldMkLst>
          <pc:docMk/>
          <pc:sldMk cId="2822078951" sldId="2147481857"/>
        </pc:sldMkLst>
        <pc:graphicFrameChg chg="mod">
          <ac:chgData name="Thia Hennessy" userId="832be03f-ac8a-4eda-9c4c-e9804d11143d" providerId="ADAL" clId="{5B38A060-FED2-40DF-BAF7-979790198486}" dt="2026-09-23T14:55:10.592" v="7"/>
          <ac:graphicFrameMkLst>
            <pc:docMk/>
            <pc:sldMk cId="2822078951" sldId="2147481857"/>
            <ac:graphicFrameMk id="6" creationId="{346DC2EA-2245-8A29-DEEF-D1355B8A87B6}"/>
          </ac:graphicFrameMkLst>
        </pc:graphicFrameChg>
      </pc:sldChg>
      <pc:sldChg chg="modSp">
        <pc:chgData name="Thia Hennessy" userId="832be03f-ac8a-4eda-9c4c-e9804d11143d" providerId="ADAL" clId="{5B38A060-FED2-40DF-BAF7-979790198486}" dt="2026-09-23T14:47:29.220" v="4"/>
        <pc:sldMkLst>
          <pc:docMk/>
          <pc:sldMk cId="3466292193" sldId="2147481865"/>
        </pc:sldMkLst>
        <pc:spChg chg="mod">
          <ac:chgData name="Thia Hennessy" userId="832be03f-ac8a-4eda-9c4c-e9804d11143d" providerId="ADAL" clId="{5B38A060-FED2-40DF-BAF7-979790198486}" dt="2026-09-23T14:47:29.220" v="4"/>
          <ac:spMkLst>
            <pc:docMk/>
            <pc:sldMk cId="3466292193" sldId="2147481865"/>
            <ac:spMk id="4" creationId="{B98142FA-181A-B8BD-B7A2-F56EE1460897}"/>
          </ac:spMkLst>
        </pc:spChg>
      </pc:sldChg>
      <pc:sldChg chg="modSp">
        <pc:chgData name="Thia Hennessy" userId="832be03f-ac8a-4eda-9c4c-e9804d11143d" providerId="ADAL" clId="{5B38A060-FED2-40DF-BAF7-979790198486}" dt="2026-09-23T14:50:51.025" v="5"/>
        <pc:sldMkLst>
          <pc:docMk/>
          <pc:sldMk cId="2541748840" sldId="2147481866"/>
        </pc:sldMkLst>
        <pc:spChg chg="mod">
          <ac:chgData name="Thia Hennessy" userId="832be03f-ac8a-4eda-9c4c-e9804d11143d" providerId="ADAL" clId="{5B38A060-FED2-40DF-BAF7-979790198486}" dt="2026-09-23T14:50:51.025" v="5"/>
          <ac:spMkLst>
            <pc:docMk/>
            <pc:sldMk cId="2541748840" sldId="2147481866"/>
            <ac:spMk id="2" creationId="{CCBFA292-79B0-E947-C5C3-BCDC7CF7467D}"/>
          </ac:spMkLst>
        </pc:spChg>
      </pc:sldChg>
      <pc:sldChg chg="modSp">
        <pc:chgData name="Thia Hennessy" userId="832be03f-ac8a-4eda-9c4c-e9804d11143d" providerId="ADAL" clId="{5B38A060-FED2-40DF-BAF7-979790198486}" dt="2026-09-23T14:44:17.438" v="3"/>
        <pc:sldMkLst>
          <pc:docMk/>
          <pc:sldMk cId="2053760604" sldId="2147481867"/>
        </pc:sldMkLst>
        <pc:spChg chg="mod">
          <ac:chgData name="Thia Hennessy" userId="832be03f-ac8a-4eda-9c4c-e9804d11143d" providerId="ADAL" clId="{5B38A060-FED2-40DF-BAF7-979790198486}" dt="2026-09-23T14:44:17.438" v="3"/>
          <ac:spMkLst>
            <pc:docMk/>
            <pc:sldMk cId="2053760604" sldId="2147481867"/>
            <ac:spMk id="2" creationId="{125C8275-E478-81ED-D47D-208D5A4ED595}"/>
          </ac:spMkLst>
        </pc:spChg>
      </pc:sldChg>
      <pc:sldChg chg="addSp modSp add">
        <pc:chgData name="Thia Hennessy" userId="832be03f-ac8a-4eda-9c4c-e9804d11143d" providerId="ADAL" clId="{5B38A060-FED2-40DF-BAF7-979790198486}" dt="2026-09-23T15:01:20.659" v="12" actId="767"/>
        <pc:sldMkLst>
          <pc:docMk/>
          <pc:sldMk cId="1672563104" sldId="2147481871"/>
        </pc:sldMkLst>
        <pc:spChg chg="mod">
          <ac:chgData name="Thia Hennessy" userId="832be03f-ac8a-4eda-9c4c-e9804d11143d" providerId="ADAL" clId="{5B38A060-FED2-40DF-BAF7-979790198486}" dt="2026-09-23T14:56:05.084" v="9"/>
          <ac:spMkLst>
            <pc:docMk/>
            <pc:sldMk cId="1672563104" sldId="2147481871"/>
            <ac:spMk id="2" creationId="{1F24F20B-5233-B66E-8B17-EFC2F52BB502}"/>
          </ac:spMkLst>
        </pc:spChg>
        <pc:spChg chg="add mod">
          <ac:chgData name="Thia Hennessy" userId="832be03f-ac8a-4eda-9c4c-e9804d11143d" providerId="ADAL" clId="{5B38A060-FED2-40DF-BAF7-979790198486}" dt="2026-09-23T15:01:20.659" v="12" actId="767"/>
          <ac:spMkLst>
            <pc:docMk/>
            <pc:sldMk cId="1672563104" sldId="2147481871"/>
            <ac:spMk id="3" creationId="{EB7FA9A8-099C-63F5-A962-5E746193177A}"/>
          </ac:spMkLst>
        </pc:spChg>
        <pc:graphicFrameChg chg="mod">
          <ac:chgData name="Thia Hennessy" userId="832be03f-ac8a-4eda-9c4c-e9804d11143d" providerId="ADAL" clId="{5B38A060-FED2-40DF-BAF7-979790198486}" dt="2026-09-23T15:01:02.574" v="11"/>
          <ac:graphicFrameMkLst>
            <pc:docMk/>
            <pc:sldMk cId="1672563104" sldId="2147481871"/>
            <ac:graphicFrameMk id="6" creationId="{BB225254-400B-0E12-75C3-93397E3A8287}"/>
          </ac:graphicFrameMkLst>
        </pc:graphicFrameChg>
      </pc:sldChg>
      <pc:sldChg chg="addSp delSp modSp new mod">
        <pc:chgData name="Thia Hennessy" userId="832be03f-ac8a-4eda-9c4c-e9804d11143d" providerId="ADAL" clId="{5B38A060-FED2-40DF-BAF7-979790198486}" dt="2026-09-23T15:14:43.394" v="37" actId="1076"/>
        <pc:sldMkLst>
          <pc:docMk/>
          <pc:sldMk cId="2388435728" sldId="2147481872"/>
        </pc:sldMkLst>
        <pc:spChg chg="del">
          <ac:chgData name="Thia Hennessy" userId="832be03f-ac8a-4eda-9c4c-e9804d11143d" providerId="ADAL" clId="{5B38A060-FED2-40DF-BAF7-979790198486}" dt="2026-09-23T15:14:05.832" v="14" actId="22"/>
          <ac:spMkLst>
            <pc:docMk/>
            <pc:sldMk cId="2388435728" sldId="2147481872"/>
            <ac:spMk id="2" creationId="{3FC856A5-9B4F-8D15-907D-4327BF66E14D}"/>
          </ac:spMkLst>
        </pc:spChg>
        <pc:spChg chg="add mod">
          <ac:chgData name="Thia Hennessy" userId="832be03f-ac8a-4eda-9c4c-e9804d11143d" providerId="ADAL" clId="{5B38A060-FED2-40DF-BAF7-979790198486}" dt="2026-09-23T15:14:40.443" v="36" actId="1076"/>
          <ac:spMkLst>
            <pc:docMk/>
            <pc:sldMk cId="2388435728" sldId="2147481872"/>
            <ac:spMk id="5" creationId="{A3122313-B056-6B68-3D00-9AE3015CFB82}"/>
          </ac:spMkLst>
        </pc:spChg>
        <pc:picChg chg="add mod ord">
          <ac:chgData name="Thia Hennessy" userId="832be03f-ac8a-4eda-9c4c-e9804d11143d" providerId="ADAL" clId="{5B38A060-FED2-40DF-BAF7-979790198486}" dt="2026-09-23T15:14:43.394" v="37" actId="1076"/>
          <ac:picMkLst>
            <pc:docMk/>
            <pc:sldMk cId="2388435728" sldId="2147481872"/>
            <ac:picMk id="4" creationId="{E80ADE08-B6E7-05C3-55F9-82B1FD557330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0AB4D6-1094-4889-B23F-262C8000223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DBCDDB-9B10-4A46-8289-F495064954E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Continued low profitability and incomes</a:t>
          </a:r>
          <a:endParaRPr lang="en-US"/>
        </a:p>
      </dgm:t>
    </dgm:pt>
    <dgm:pt modelId="{E7EAEE45-676F-4E55-8604-2816987A92ED}" type="parTrans" cxnId="{FB4549A3-2731-48EA-9DD3-24B9F3AFB716}">
      <dgm:prSet/>
      <dgm:spPr/>
      <dgm:t>
        <a:bodyPr/>
        <a:lstStyle/>
        <a:p>
          <a:endParaRPr lang="en-US"/>
        </a:p>
      </dgm:t>
    </dgm:pt>
    <dgm:pt modelId="{AC5C4FA1-2632-4D3F-A750-A7068F5E690B}" type="sibTrans" cxnId="{FB4549A3-2731-48EA-9DD3-24B9F3AFB716}">
      <dgm:prSet/>
      <dgm:spPr/>
      <dgm:t>
        <a:bodyPr/>
        <a:lstStyle/>
        <a:p>
          <a:endParaRPr lang="en-US"/>
        </a:p>
      </dgm:t>
    </dgm:pt>
    <dgm:pt modelId="{A000C8A9-48D0-4D34-B4FE-011F9D78DE4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Exposure to extreme weather, input and output price volatility</a:t>
          </a:r>
          <a:endParaRPr lang="en-US"/>
        </a:p>
      </dgm:t>
    </dgm:pt>
    <dgm:pt modelId="{3E10D028-CB0A-424D-89E8-157715AD8F17}" type="parTrans" cxnId="{45223019-C65A-4F49-99A5-AC11AB10C32C}">
      <dgm:prSet/>
      <dgm:spPr/>
      <dgm:t>
        <a:bodyPr/>
        <a:lstStyle/>
        <a:p>
          <a:endParaRPr lang="en-US"/>
        </a:p>
      </dgm:t>
    </dgm:pt>
    <dgm:pt modelId="{5747E889-ACEA-413B-876C-A59AFF1AAD67}" type="sibTrans" cxnId="{45223019-C65A-4F49-99A5-AC11AB10C32C}">
      <dgm:prSet/>
      <dgm:spPr/>
      <dgm:t>
        <a:bodyPr/>
        <a:lstStyle/>
        <a:p>
          <a:endParaRPr lang="en-US"/>
        </a:p>
      </dgm:t>
    </dgm:pt>
    <dgm:pt modelId="{3563B37A-2F89-460C-9A75-C912FB31949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Need to reduce environmental impact</a:t>
          </a:r>
          <a:endParaRPr lang="en-US"/>
        </a:p>
      </dgm:t>
    </dgm:pt>
    <dgm:pt modelId="{AB58CD9A-8661-434D-9A8F-16DFDF949BB6}" type="parTrans" cxnId="{17029600-5963-42C8-A171-44D14576EEDA}">
      <dgm:prSet/>
      <dgm:spPr/>
      <dgm:t>
        <a:bodyPr/>
        <a:lstStyle/>
        <a:p>
          <a:endParaRPr lang="en-US"/>
        </a:p>
      </dgm:t>
    </dgm:pt>
    <dgm:pt modelId="{6E736834-A6B3-4E1E-A2F9-FE9219096E14}" type="sibTrans" cxnId="{17029600-5963-42C8-A171-44D14576EEDA}">
      <dgm:prSet/>
      <dgm:spPr/>
      <dgm:t>
        <a:bodyPr/>
        <a:lstStyle/>
        <a:p>
          <a:endParaRPr lang="en-US"/>
        </a:p>
      </dgm:t>
    </dgm:pt>
    <dgm:pt modelId="{9BB8D194-72C3-48A9-A666-C0DFC455F26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Need to maintain high levels of animal welfare</a:t>
          </a:r>
          <a:endParaRPr lang="en-US"/>
        </a:p>
      </dgm:t>
    </dgm:pt>
    <dgm:pt modelId="{E1B60D6E-FCE0-46B1-9E07-DA5F8E1F0426}" type="parTrans" cxnId="{E1A7485A-9A33-4C5F-9449-97710A2F2E03}">
      <dgm:prSet/>
      <dgm:spPr/>
      <dgm:t>
        <a:bodyPr/>
        <a:lstStyle/>
        <a:p>
          <a:endParaRPr lang="en-US"/>
        </a:p>
      </dgm:t>
    </dgm:pt>
    <dgm:pt modelId="{92E81CE7-3ACC-4827-999F-1EE0C8827C86}" type="sibTrans" cxnId="{E1A7485A-9A33-4C5F-9449-97710A2F2E03}">
      <dgm:prSet/>
      <dgm:spPr/>
      <dgm:t>
        <a:bodyPr/>
        <a:lstStyle/>
        <a:p>
          <a:endParaRPr lang="en-US"/>
        </a:p>
      </dgm:t>
    </dgm:pt>
    <dgm:pt modelId="{77427D02-3DE3-46FE-BBBE-CBC51219D36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Generational Renewal</a:t>
          </a:r>
          <a:endParaRPr lang="en-US"/>
        </a:p>
      </dgm:t>
    </dgm:pt>
    <dgm:pt modelId="{365B7507-ECD2-424B-B6F8-4041D58A7856}" type="parTrans" cxnId="{E8421CF6-385E-4504-A7B0-34731BFF8FF7}">
      <dgm:prSet/>
      <dgm:spPr/>
      <dgm:t>
        <a:bodyPr/>
        <a:lstStyle/>
        <a:p>
          <a:endParaRPr lang="en-US"/>
        </a:p>
      </dgm:t>
    </dgm:pt>
    <dgm:pt modelId="{CBE9A52E-7DA9-4A8B-948C-EE63BFC4BE58}" type="sibTrans" cxnId="{E8421CF6-385E-4504-A7B0-34731BFF8FF7}">
      <dgm:prSet/>
      <dgm:spPr/>
      <dgm:t>
        <a:bodyPr/>
        <a:lstStyle/>
        <a:p>
          <a:endParaRPr lang="en-US"/>
        </a:p>
      </dgm:t>
    </dgm:pt>
    <dgm:pt modelId="{CF627100-409D-4DC6-A533-B808A17D2555}" type="pres">
      <dgm:prSet presAssocID="{8B0AB4D6-1094-4889-B23F-262C80002239}" presName="root" presStyleCnt="0">
        <dgm:presLayoutVars>
          <dgm:dir/>
          <dgm:resizeHandles val="exact"/>
        </dgm:presLayoutVars>
      </dgm:prSet>
      <dgm:spPr/>
    </dgm:pt>
    <dgm:pt modelId="{F674C799-9BDA-4480-AA74-72790C3C4295}" type="pres">
      <dgm:prSet presAssocID="{20DBCDDB-9B10-4A46-8289-F495064954EA}" presName="compNode" presStyleCnt="0"/>
      <dgm:spPr/>
    </dgm:pt>
    <dgm:pt modelId="{9220797D-5DF6-4F20-AE99-77AE1B0EA732}" type="pres">
      <dgm:prSet presAssocID="{20DBCDDB-9B10-4A46-8289-F495064954E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2574A47-6C1D-4C89-90C5-7834BDF348B6}" type="pres">
      <dgm:prSet presAssocID="{20DBCDDB-9B10-4A46-8289-F495064954EA}" presName="spaceRect" presStyleCnt="0"/>
      <dgm:spPr/>
    </dgm:pt>
    <dgm:pt modelId="{3C1B4F81-D85B-4815-A9BD-2D13A28BAF43}" type="pres">
      <dgm:prSet presAssocID="{20DBCDDB-9B10-4A46-8289-F495064954EA}" presName="textRect" presStyleLbl="revTx" presStyleIdx="0" presStyleCnt="5">
        <dgm:presLayoutVars>
          <dgm:chMax val="1"/>
          <dgm:chPref val="1"/>
        </dgm:presLayoutVars>
      </dgm:prSet>
      <dgm:spPr/>
    </dgm:pt>
    <dgm:pt modelId="{D70916BA-FDDE-4CD8-9FE9-78834C11A96F}" type="pres">
      <dgm:prSet presAssocID="{AC5C4FA1-2632-4D3F-A750-A7068F5E690B}" presName="sibTrans" presStyleCnt="0"/>
      <dgm:spPr/>
    </dgm:pt>
    <dgm:pt modelId="{B6C0D478-6319-4316-A18A-49FF07E7851A}" type="pres">
      <dgm:prSet presAssocID="{A000C8A9-48D0-4D34-B4FE-011F9D78DE42}" presName="compNode" presStyleCnt="0"/>
      <dgm:spPr/>
    </dgm:pt>
    <dgm:pt modelId="{ED991B48-ED70-4481-965E-38EFDA101C76}" type="pres">
      <dgm:prSet presAssocID="{A000C8A9-48D0-4D34-B4FE-011F9D78DE42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ning"/>
        </a:ext>
      </dgm:extLst>
    </dgm:pt>
    <dgm:pt modelId="{8ECC0730-78B6-4F31-A741-D44D7EF67EC6}" type="pres">
      <dgm:prSet presAssocID="{A000C8A9-48D0-4D34-B4FE-011F9D78DE42}" presName="spaceRect" presStyleCnt="0"/>
      <dgm:spPr/>
    </dgm:pt>
    <dgm:pt modelId="{E543B9E8-5156-4E41-9511-7C8E63E4EFA1}" type="pres">
      <dgm:prSet presAssocID="{A000C8A9-48D0-4D34-B4FE-011F9D78DE42}" presName="textRect" presStyleLbl="revTx" presStyleIdx="1" presStyleCnt="5">
        <dgm:presLayoutVars>
          <dgm:chMax val="1"/>
          <dgm:chPref val="1"/>
        </dgm:presLayoutVars>
      </dgm:prSet>
      <dgm:spPr/>
    </dgm:pt>
    <dgm:pt modelId="{60FBD472-E00C-4EAF-9F04-8204462EC4E5}" type="pres">
      <dgm:prSet presAssocID="{5747E889-ACEA-413B-876C-A59AFF1AAD67}" presName="sibTrans" presStyleCnt="0"/>
      <dgm:spPr/>
    </dgm:pt>
    <dgm:pt modelId="{0DBB8124-682C-431D-B9F1-F4668C64DAE0}" type="pres">
      <dgm:prSet presAssocID="{3563B37A-2F89-460C-9A75-C912FB319497}" presName="compNode" presStyleCnt="0"/>
      <dgm:spPr/>
    </dgm:pt>
    <dgm:pt modelId="{82C4544B-CD5C-4572-B465-67562A91949E}" type="pres">
      <dgm:prSet presAssocID="{3563B37A-2F89-460C-9A75-C912FB319497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E385B72B-7DDE-449E-9BD4-49D9A70541DC}" type="pres">
      <dgm:prSet presAssocID="{3563B37A-2F89-460C-9A75-C912FB319497}" presName="spaceRect" presStyleCnt="0"/>
      <dgm:spPr/>
    </dgm:pt>
    <dgm:pt modelId="{7A735887-3486-4AF6-8D2B-C46FB7E6E28E}" type="pres">
      <dgm:prSet presAssocID="{3563B37A-2F89-460C-9A75-C912FB319497}" presName="textRect" presStyleLbl="revTx" presStyleIdx="2" presStyleCnt="5">
        <dgm:presLayoutVars>
          <dgm:chMax val="1"/>
          <dgm:chPref val="1"/>
        </dgm:presLayoutVars>
      </dgm:prSet>
      <dgm:spPr/>
    </dgm:pt>
    <dgm:pt modelId="{92F26FD2-24CC-4CD0-BEA1-424A643B8AC1}" type="pres">
      <dgm:prSet presAssocID="{6E736834-A6B3-4E1E-A2F9-FE9219096E14}" presName="sibTrans" presStyleCnt="0"/>
      <dgm:spPr/>
    </dgm:pt>
    <dgm:pt modelId="{420F9EF6-5EE7-40FD-8A76-0D8693E97AF8}" type="pres">
      <dgm:prSet presAssocID="{9BB8D194-72C3-48A9-A666-C0DFC455F26A}" presName="compNode" presStyleCnt="0"/>
      <dgm:spPr/>
    </dgm:pt>
    <dgm:pt modelId="{8537D4F9-3704-433E-A5E0-D438F1722628}" type="pres">
      <dgm:prSet presAssocID="{9BB8D194-72C3-48A9-A666-C0DFC455F26A}" presName="iconRect" presStyleLbl="nod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w with solid fill"/>
        </a:ext>
      </dgm:extLst>
    </dgm:pt>
    <dgm:pt modelId="{CE77BECA-1B82-409F-877C-BA4A76BAD809}" type="pres">
      <dgm:prSet presAssocID="{9BB8D194-72C3-48A9-A666-C0DFC455F26A}" presName="spaceRect" presStyleCnt="0"/>
      <dgm:spPr/>
    </dgm:pt>
    <dgm:pt modelId="{15CF8B02-8616-4FD5-B55D-8120E9EAFB16}" type="pres">
      <dgm:prSet presAssocID="{9BB8D194-72C3-48A9-A666-C0DFC455F26A}" presName="textRect" presStyleLbl="revTx" presStyleIdx="3" presStyleCnt="5">
        <dgm:presLayoutVars>
          <dgm:chMax val="1"/>
          <dgm:chPref val="1"/>
        </dgm:presLayoutVars>
      </dgm:prSet>
      <dgm:spPr/>
    </dgm:pt>
    <dgm:pt modelId="{048C3750-254F-42AE-BC32-686739E6C675}" type="pres">
      <dgm:prSet presAssocID="{92E81CE7-3ACC-4827-999F-1EE0C8827C86}" presName="sibTrans" presStyleCnt="0"/>
      <dgm:spPr/>
    </dgm:pt>
    <dgm:pt modelId="{947B76FB-4E0F-4C2B-8D16-3E0404D2ED91}" type="pres">
      <dgm:prSet presAssocID="{77427D02-3DE3-46FE-BBBE-CBC51219D36A}" presName="compNode" presStyleCnt="0"/>
      <dgm:spPr/>
    </dgm:pt>
    <dgm:pt modelId="{FBE15B60-4861-4A81-9262-57ED856A095E}" type="pres">
      <dgm:prSet presAssocID="{77427D02-3DE3-46FE-BBBE-CBC51219D36A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FDFDB9B-7558-4695-8E22-467C5811B2F8}" type="pres">
      <dgm:prSet presAssocID="{77427D02-3DE3-46FE-BBBE-CBC51219D36A}" presName="spaceRect" presStyleCnt="0"/>
      <dgm:spPr/>
    </dgm:pt>
    <dgm:pt modelId="{B5608C53-F44C-4257-911E-43D25ADAC417}" type="pres">
      <dgm:prSet presAssocID="{77427D02-3DE3-46FE-BBBE-CBC51219D36A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7029600-5963-42C8-A171-44D14576EEDA}" srcId="{8B0AB4D6-1094-4889-B23F-262C80002239}" destId="{3563B37A-2F89-460C-9A75-C912FB319497}" srcOrd="2" destOrd="0" parTransId="{AB58CD9A-8661-434D-9A8F-16DFDF949BB6}" sibTransId="{6E736834-A6B3-4E1E-A2F9-FE9219096E14}"/>
    <dgm:cxn modelId="{45223019-C65A-4F49-99A5-AC11AB10C32C}" srcId="{8B0AB4D6-1094-4889-B23F-262C80002239}" destId="{A000C8A9-48D0-4D34-B4FE-011F9D78DE42}" srcOrd="1" destOrd="0" parTransId="{3E10D028-CB0A-424D-89E8-157715AD8F17}" sibTransId="{5747E889-ACEA-413B-876C-A59AFF1AAD67}"/>
    <dgm:cxn modelId="{C617A938-0478-4DB7-B9F9-E10DFD0469AF}" type="presOf" srcId="{77427D02-3DE3-46FE-BBBE-CBC51219D36A}" destId="{B5608C53-F44C-4257-911E-43D25ADAC417}" srcOrd="0" destOrd="0" presId="urn:microsoft.com/office/officeart/2018/2/layout/IconLabelList"/>
    <dgm:cxn modelId="{BB17A973-BDAD-453C-8317-A2D1C6D66EA7}" type="presOf" srcId="{A000C8A9-48D0-4D34-B4FE-011F9D78DE42}" destId="{E543B9E8-5156-4E41-9511-7C8E63E4EFA1}" srcOrd="0" destOrd="0" presId="urn:microsoft.com/office/officeart/2018/2/layout/IconLabelList"/>
    <dgm:cxn modelId="{E1A7485A-9A33-4C5F-9449-97710A2F2E03}" srcId="{8B0AB4D6-1094-4889-B23F-262C80002239}" destId="{9BB8D194-72C3-48A9-A666-C0DFC455F26A}" srcOrd="3" destOrd="0" parTransId="{E1B60D6E-FCE0-46B1-9E07-DA5F8E1F0426}" sibTransId="{92E81CE7-3ACC-4827-999F-1EE0C8827C86}"/>
    <dgm:cxn modelId="{A68F328A-71EC-436E-AB18-268C6A07B1C2}" type="presOf" srcId="{20DBCDDB-9B10-4A46-8289-F495064954EA}" destId="{3C1B4F81-D85B-4815-A9BD-2D13A28BAF43}" srcOrd="0" destOrd="0" presId="urn:microsoft.com/office/officeart/2018/2/layout/IconLabelList"/>
    <dgm:cxn modelId="{FB4549A3-2731-48EA-9DD3-24B9F3AFB716}" srcId="{8B0AB4D6-1094-4889-B23F-262C80002239}" destId="{20DBCDDB-9B10-4A46-8289-F495064954EA}" srcOrd="0" destOrd="0" parTransId="{E7EAEE45-676F-4E55-8604-2816987A92ED}" sibTransId="{AC5C4FA1-2632-4D3F-A750-A7068F5E690B}"/>
    <dgm:cxn modelId="{F0F31DB3-6E75-4E70-8E67-3AB4F9183BC0}" type="presOf" srcId="{9BB8D194-72C3-48A9-A666-C0DFC455F26A}" destId="{15CF8B02-8616-4FD5-B55D-8120E9EAFB16}" srcOrd="0" destOrd="0" presId="urn:microsoft.com/office/officeart/2018/2/layout/IconLabelList"/>
    <dgm:cxn modelId="{7E6056CF-D2C6-4CBE-89C7-22DC0EE2A10C}" type="presOf" srcId="{8B0AB4D6-1094-4889-B23F-262C80002239}" destId="{CF627100-409D-4DC6-A533-B808A17D2555}" srcOrd="0" destOrd="0" presId="urn:microsoft.com/office/officeart/2018/2/layout/IconLabelList"/>
    <dgm:cxn modelId="{A7397DE8-82D6-47B9-956F-60CEDB38B590}" type="presOf" srcId="{3563B37A-2F89-460C-9A75-C912FB319497}" destId="{7A735887-3486-4AF6-8D2B-C46FB7E6E28E}" srcOrd="0" destOrd="0" presId="urn:microsoft.com/office/officeart/2018/2/layout/IconLabelList"/>
    <dgm:cxn modelId="{E8421CF6-385E-4504-A7B0-34731BFF8FF7}" srcId="{8B0AB4D6-1094-4889-B23F-262C80002239}" destId="{77427D02-3DE3-46FE-BBBE-CBC51219D36A}" srcOrd="4" destOrd="0" parTransId="{365B7507-ECD2-424B-B6F8-4041D58A7856}" sibTransId="{CBE9A52E-7DA9-4A8B-948C-EE63BFC4BE58}"/>
    <dgm:cxn modelId="{BC840BA4-C8CC-4213-ACCA-6CA1A5EE2D61}" type="presParOf" srcId="{CF627100-409D-4DC6-A533-B808A17D2555}" destId="{F674C799-9BDA-4480-AA74-72790C3C4295}" srcOrd="0" destOrd="0" presId="urn:microsoft.com/office/officeart/2018/2/layout/IconLabelList"/>
    <dgm:cxn modelId="{860DF78C-C7F1-4472-8AFD-5366E3D38DB0}" type="presParOf" srcId="{F674C799-9BDA-4480-AA74-72790C3C4295}" destId="{9220797D-5DF6-4F20-AE99-77AE1B0EA732}" srcOrd="0" destOrd="0" presId="urn:microsoft.com/office/officeart/2018/2/layout/IconLabelList"/>
    <dgm:cxn modelId="{607FB06B-F88E-4E52-B7F2-2ECE25CD6197}" type="presParOf" srcId="{F674C799-9BDA-4480-AA74-72790C3C4295}" destId="{82574A47-6C1D-4C89-90C5-7834BDF348B6}" srcOrd="1" destOrd="0" presId="urn:microsoft.com/office/officeart/2018/2/layout/IconLabelList"/>
    <dgm:cxn modelId="{B2A91EBE-1068-4CA0-A28F-738DA0F7C221}" type="presParOf" srcId="{F674C799-9BDA-4480-AA74-72790C3C4295}" destId="{3C1B4F81-D85B-4815-A9BD-2D13A28BAF43}" srcOrd="2" destOrd="0" presId="urn:microsoft.com/office/officeart/2018/2/layout/IconLabelList"/>
    <dgm:cxn modelId="{7B940791-0807-4D16-B1E8-87E5960DBDB4}" type="presParOf" srcId="{CF627100-409D-4DC6-A533-B808A17D2555}" destId="{D70916BA-FDDE-4CD8-9FE9-78834C11A96F}" srcOrd="1" destOrd="0" presId="urn:microsoft.com/office/officeart/2018/2/layout/IconLabelList"/>
    <dgm:cxn modelId="{6F36E911-AE1B-46FE-A463-E2E7FCC6A627}" type="presParOf" srcId="{CF627100-409D-4DC6-A533-B808A17D2555}" destId="{B6C0D478-6319-4316-A18A-49FF07E7851A}" srcOrd="2" destOrd="0" presId="urn:microsoft.com/office/officeart/2018/2/layout/IconLabelList"/>
    <dgm:cxn modelId="{F4D14BF9-1567-4D2E-888C-AD7BCB2BE1F3}" type="presParOf" srcId="{B6C0D478-6319-4316-A18A-49FF07E7851A}" destId="{ED991B48-ED70-4481-965E-38EFDA101C76}" srcOrd="0" destOrd="0" presId="urn:microsoft.com/office/officeart/2018/2/layout/IconLabelList"/>
    <dgm:cxn modelId="{FD589EAE-B9E9-42B7-8C9B-7F2DD9AD3C3B}" type="presParOf" srcId="{B6C0D478-6319-4316-A18A-49FF07E7851A}" destId="{8ECC0730-78B6-4F31-A741-D44D7EF67EC6}" srcOrd="1" destOrd="0" presId="urn:microsoft.com/office/officeart/2018/2/layout/IconLabelList"/>
    <dgm:cxn modelId="{5DCAF48D-8F8F-4C07-9203-C80F5BDD3653}" type="presParOf" srcId="{B6C0D478-6319-4316-A18A-49FF07E7851A}" destId="{E543B9E8-5156-4E41-9511-7C8E63E4EFA1}" srcOrd="2" destOrd="0" presId="urn:microsoft.com/office/officeart/2018/2/layout/IconLabelList"/>
    <dgm:cxn modelId="{D0246BC2-4D19-4E03-8C8C-A2F06269AC27}" type="presParOf" srcId="{CF627100-409D-4DC6-A533-B808A17D2555}" destId="{60FBD472-E00C-4EAF-9F04-8204462EC4E5}" srcOrd="3" destOrd="0" presId="urn:microsoft.com/office/officeart/2018/2/layout/IconLabelList"/>
    <dgm:cxn modelId="{086F7C83-D037-4655-B6BE-6399A54AD329}" type="presParOf" srcId="{CF627100-409D-4DC6-A533-B808A17D2555}" destId="{0DBB8124-682C-431D-B9F1-F4668C64DAE0}" srcOrd="4" destOrd="0" presId="urn:microsoft.com/office/officeart/2018/2/layout/IconLabelList"/>
    <dgm:cxn modelId="{4B2CA576-F613-4496-9F37-A42405078218}" type="presParOf" srcId="{0DBB8124-682C-431D-B9F1-F4668C64DAE0}" destId="{82C4544B-CD5C-4572-B465-67562A91949E}" srcOrd="0" destOrd="0" presId="urn:microsoft.com/office/officeart/2018/2/layout/IconLabelList"/>
    <dgm:cxn modelId="{489F0AB2-1240-4719-9853-9BCF738DDDFC}" type="presParOf" srcId="{0DBB8124-682C-431D-B9F1-F4668C64DAE0}" destId="{E385B72B-7DDE-449E-9BD4-49D9A70541DC}" srcOrd="1" destOrd="0" presId="urn:microsoft.com/office/officeart/2018/2/layout/IconLabelList"/>
    <dgm:cxn modelId="{3531D563-0999-4EE8-9140-58AD2D6B7DB3}" type="presParOf" srcId="{0DBB8124-682C-431D-B9F1-F4668C64DAE0}" destId="{7A735887-3486-4AF6-8D2B-C46FB7E6E28E}" srcOrd="2" destOrd="0" presId="urn:microsoft.com/office/officeart/2018/2/layout/IconLabelList"/>
    <dgm:cxn modelId="{BDF201DD-67F9-43CB-9AEA-06FCE5EBE1A7}" type="presParOf" srcId="{CF627100-409D-4DC6-A533-B808A17D2555}" destId="{92F26FD2-24CC-4CD0-BEA1-424A643B8AC1}" srcOrd="5" destOrd="0" presId="urn:microsoft.com/office/officeart/2018/2/layout/IconLabelList"/>
    <dgm:cxn modelId="{549AA123-738F-4EB4-941F-34ED46EAF035}" type="presParOf" srcId="{CF627100-409D-4DC6-A533-B808A17D2555}" destId="{420F9EF6-5EE7-40FD-8A76-0D8693E97AF8}" srcOrd="6" destOrd="0" presId="urn:microsoft.com/office/officeart/2018/2/layout/IconLabelList"/>
    <dgm:cxn modelId="{7888AF3A-D66A-4E6F-BF4D-025EE86D0B8C}" type="presParOf" srcId="{420F9EF6-5EE7-40FD-8A76-0D8693E97AF8}" destId="{8537D4F9-3704-433E-A5E0-D438F1722628}" srcOrd="0" destOrd="0" presId="urn:microsoft.com/office/officeart/2018/2/layout/IconLabelList"/>
    <dgm:cxn modelId="{50455F78-F055-4FB1-8327-58AD201D0BB2}" type="presParOf" srcId="{420F9EF6-5EE7-40FD-8A76-0D8693E97AF8}" destId="{CE77BECA-1B82-409F-877C-BA4A76BAD809}" srcOrd="1" destOrd="0" presId="urn:microsoft.com/office/officeart/2018/2/layout/IconLabelList"/>
    <dgm:cxn modelId="{55AA2F0D-4116-41A6-97DB-6916C2461D00}" type="presParOf" srcId="{420F9EF6-5EE7-40FD-8A76-0D8693E97AF8}" destId="{15CF8B02-8616-4FD5-B55D-8120E9EAFB16}" srcOrd="2" destOrd="0" presId="urn:microsoft.com/office/officeart/2018/2/layout/IconLabelList"/>
    <dgm:cxn modelId="{42C92918-59FD-4879-9341-5C763926941A}" type="presParOf" srcId="{CF627100-409D-4DC6-A533-B808A17D2555}" destId="{048C3750-254F-42AE-BC32-686739E6C675}" srcOrd="7" destOrd="0" presId="urn:microsoft.com/office/officeart/2018/2/layout/IconLabelList"/>
    <dgm:cxn modelId="{FCA94DA8-0BEA-4D5B-AE52-EFCC661019C4}" type="presParOf" srcId="{CF627100-409D-4DC6-A533-B808A17D2555}" destId="{947B76FB-4E0F-4C2B-8D16-3E0404D2ED91}" srcOrd="8" destOrd="0" presId="urn:microsoft.com/office/officeart/2018/2/layout/IconLabelList"/>
    <dgm:cxn modelId="{B5F60AF8-B098-4B76-958F-6CD2DD89C39B}" type="presParOf" srcId="{947B76FB-4E0F-4C2B-8D16-3E0404D2ED91}" destId="{FBE15B60-4861-4A81-9262-57ED856A095E}" srcOrd="0" destOrd="0" presId="urn:microsoft.com/office/officeart/2018/2/layout/IconLabelList"/>
    <dgm:cxn modelId="{EA3EA9B7-88C0-43FA-9C2C-A2772CBD4269}" type="presParOf" srcId="{947B76FB-4E0F-4C2B-8D16-3E0404D2ED91}" destId="{DFDFDB9B-7558-4695-8E22-467C5811B2F8}" srcOrd="1" destOrd="0" presId="urn:microsoft.com/office/officeart/2018/2/layout/IconLabelList"/>
    <dgm:cxn modelId="{36B83B1C-5638-4871-90CF-5C5AE4CF7CEE}" type="presParOf" srcId="{947B76FB-4E0F-4C2B-8D16-3E0404D2ED91}" destId="{B5608C53-F44C-4257-911E-43D25ADAC41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00DA75-75D6-46AE-AAD1-82D2A24CC790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641E07-1157-4FB8-8AD1-95B2766E6F6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More fragmented – will depend on MS ambition</a:t>
          </a:r>
          <a:endParaRPr lang="en-US" dirty="0"/>
        </a:p>
      </dgm:t>
    </dgm:pt>
    <dgm:pt modelId="{BFF08AAD-1238-4C69-856F-036EB0616E85}" type="parTrans" cxnId="{43424E70-8AD4-43B5-94AC-FC9567E54793}">
      <dgm:prSet/>
      <dgm:spPr/>
      <dgm:t>
        <a:bodyPr/>
        <a:lstStyle/>
        <a:p>
          <a:endParaRPr lang="en-US"/>
        </a:p>
      </dgm:t>
    </dgm:pt>
    <dgm:pt modelId="{1E08057E-85EF-4068-AD25-1984DB1F0863}" type="sibTrans" cxnId="{43424E70-8AD4-43B5-94AC-FC9567E5479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3B5391E-A585-4886-AFAE-FEFAF774177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Can be more targeted – how best to measure vulnerability</a:t>
          </a:r>
          <a:endParaRPr lang="en-US"/>
        </a:p>
      </dgm:t>
    </dgm:pt>
    <dgm:pt modelId="{B82757E0-4366-48F5-BF24-2DFDCC80C58B}" type="parTrans" cxnId="{C85D30F0-8D54-44E4-963C-68D94A41F64B}">
      <dgm:prSet/>
      <dgm:spPr/>
      <dgm:t>
        <a:bodyPr/>
        <a:lstStyle/>
        <a:p>
          <a:endParaRPr lang="en-US"/>
        </a:p>
      </dgm:t>
    </dgm:pt>
    <dgm:pt modelId="{5CE5E925-CAD0-4C6D-A2B5-F6DB0D5BA301}" type="sibTrans" cxnId="{C85D30F0-8D54-44E4-963C-68D94A41F64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309DCDA-21F0-4420-942B-003D06D4254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Needs targeted investment in environmental measures</a:t>
          </a:r>
          <a:endParaRPr lang="en-US"/>
        </a:p>
      </dgm:t>
    </dgm:pt>
    <dgm:pt modelId="{A324F5F8-F094-4C14-85F9-1F6CE9ACEA87}" type="parTrans" cxnId="{4491BE4D-02C0-4287-80DA-2035184789C6}">
      <dgm:prSet/>
      <dgm:spPr/>
      <dgm:t>
        <a:bodyPr/>
        <a:lstStyle/>
        <a:p>
          <a:endParaRPr lang="en-US"/>
        </a:p>
      </dgm:t>
    </dgm:pt>
    <dgm:pt modelId="{A17586DD-D083-4D01-AB9A-09987497C718}" type="sibTrans" cxnId="{4491BE4D-02C0-4287-80DA-2035184789C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B82AE7A-2B45-4D22-8B49-204C1ED36E2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Invest in resilience building – proactive not reactive</a:t>
          </a:r>
          <a:endParaRPr lang="en-US" dirty="0"/>
        </a:p>
      </dgm:t>
    </dgm:pt>
    <dgm:pt modelId="{A1F61D35-936C-41D6-B785-0710FF54A685}" type="parTrans" cxnId="{E9E462F7-B6A0-488B-AA25-DF4DF92D39CF}">
      <dgm:prSet/>
      <dgm:spPr/>
      <dgm:t>
        <a:bodyPr/>
        <a:lstStyle/>
        <a:p>
          <a:endParaRPr lang="en-US"/>
        </a:p>
      </dgm:t>
    </dgm:pt>
    <dgm:pt modelId="{55FA8DB4-A9D3-403F-AB14-4DE852FF58A2}" type="sibTrans" cxnId="{E9E462F7-B6A0-488B-AA25-DF4DF92D39CF}">
      <dgm:prSet/>
      <dgm:spPr/>
      <dgm:t>
        <a:bodyPr/>
        <a:lstStyle/>
        <a:p>
          <a:endParaRPr lang="en-US"/>
        </a:p>
      </dgm:t>
    </dgm:pt>
    <dgm:pt modelId="{F677F15F-1909-42D7-99E2-89A2815073A2}" type="pres">
      <dgm:prSet presAssocID="{A100DA75-75D6-46AE-AAD1-82D2A24CC790}" presName="root" presStyleCnt="0">
        <dgm:presLayoutVars>
          <dgm:dir/>
          <dgm:resizeHandles val="exact"/>
        </dgm:presLayoutVars>
      </dgm:prSet>
      <dgm:spPr/>
    </dgm:pt>
    <dgm:pt modelId="{21417791-C5AB-4B26-8345-7AB1646E3390}" type="pres">
      <dgm:prSet presAssocID="{A100DA75-75D6-46AE-AAD1-82D2A24CC790}" presName="container" presStyleCnt="0">
        <dgm:presLayoutVars>
          <dgm:dir/>
          <dgm:resizeHandles val="exact"/>
        </dgm:presLayoutVars>
      </dgm:prSet>
      <dgm:spPr/>
    </dgm:pt>
    <dgm:pt modelId="{342C9B58-5F93-4168-9874-34365F13F45E}" type="pres">
      <dgm:prSet presAssocID="{98641E07-1157-4FB8-8AD1-95B2766E6F6F}" presName="compNode" presStyleCnt="0"/>
      <dgm:spPr/>
    </dgm:pt>
    <dgm:pt modelId="{93A2E799-F4D8-4447-AE10-E25BE03950CE}" type="pres">
      <dgm:prSet presAssocID="{98641E07-1157-4FB8-8AD1-95B2766E6F6F}" presName="iconBgRect" presStyleLbl="bgShp" presStyleIdx="0" presStyleCnt="4"/>
      <dgm:spPr/>
    </dgm:pt>
    <dgm:pt modelId="{DB3C336C-C48B-46BF-8446-063AAD8E49AA}" type="pres">
      <dgm:prSet presAssocID="{98641E07-1157-4FB8-8AD1-95B2766E6F6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407FE810-0D6F-4156-B590-AF8C6CF7D10F}" type="pres">
      <dgm:prSet presAssocID="{98641E07-1157-4FB8-8AD1-95B2766E6F6F}" presName="spaceRect" presStyleCnt="0"/>
      <dgm:spPr/>
    </dgm:pt>
    <dgm:pt modelId="{087C87B2-7B40-45E8-A3F7-569CABBE41C0}" type="pres">
      <dgm:prSet presAssocID="{98641E07-1157-4FB8-8AD1-95B2766E6F6F}" presName="textRect" presStyleLbl="revTx" presStyleIdx="0" presStyleCnt="4">
        <dgm:presLayoutVars>
          <dgm:chMax val="1"/>
          <dgm:chPref val="1"/>
        </dgm:presLayoutVars>
      </dgm:prSet>
      <dgm:spPr/>
    </dgm:pt>
    <dgm:pt modelId="{363EC463-D052-4D6A-8212-CBC1A7EFF731}" type="pres">
      <dgm:prSet presAssocID="{1E08057E-85EF-4068-AD25-1984DB1F0863}" presName="sibTrans" presStyleLbl="sibTrans2D1" presStyleIdx="0" presStyleCnt="0"/>
      <dgm:spPr/>
    </dgm:pt>
    <dgm:pt modelId="{A87790AC-7D41-4680-887E-AF3CC5A2E812}" type="pres">
      <dgm:prSet presAssocID="{D3B5391E-A585-4886-AFAE-FEFAF7741774}" presName="compNode" presStyleCnt="0"/>
      <dgm:spPr/>
    </dgm:pt>
    <dgm:pt modelId="{FADCB7C8-4195-442D-A290-ABAD96AD4DFA}" type="pres">
      <dgm:prSet presAssocID="{D3B5391E-A585-4886-AFAE-FEFAF7741774}" presName="iconBgRect" presStyleLbl="bgShp" presStyleIdx="1" presStyleCnt="4"/>
      <dgm:spPr/>
    </dgm:pt>
    <dgm:pt modelId="{6E816FBE-0D57-4253-A3AA-09C4FD8D9F09}" type="pres">
      <dgm:prSet presAssocID="{D3B5391E-A585-4886-AFAE-FEFAF774177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195FBB13-CEEA-4435-8C1B-E6241FD406DF}" type="pres">
      <dgm:prSet presAssocID="{D3B5391E-A585-4886-AFAE-FEFAF7741774}" presName="spaceRect" presStyleCnt="0"/>
      <dgm:spPr/>
    </dgm:pt>
    <dgm:pt modelId="{9138D84A-F162-48A5-981B-D0B22D042EDB}" type="pres">
      <dgm:prSet presAssocID="{D3B5391E-A585-4886-AFAE-FEFAF7741774}" presName="textRect" presStyleLbl="revTx" presStyleIdx="1" presStyleCnt="4">
        <dgm:presLayoutVars>
          <dgm:chMax val="1"/>
          <dgm:chPref val="1"/>
        </dgm:presLayoutVars>
      </dgm:prSet>
      <dgm:spPr/>
    </dgm:pt>
    <dgm:pt modelId="{AD330CE8-E6B5-4D6A-B86E-D98A7E03309E}" type="pres">
      <dgm:prSet presAssocID="{5CE5E925-CAD0-4C6D-A2B5-F6DB0D5BA301}" presName="sibTrans" presStyleLbl="sibTrans2D1" presStyleIdx="0" presStyleCnt="0"/>
      <dgm:spPr/>
    </dgm:pt>
    <dgm:pt modelId="{F6C8A42A-267C-4410-962A-621EF9444F0F}" type="pres">
      <dgm:prSet presAssocID="{C309DCDA-21F0-4420-942B-003D06D4254A}" presName="compNode" presStyleCnt="0"/>
      <dgm:spPr/>
    </dgm:pt>
    <dgm:pt modelId="{372FEF29-99D2-4E0C-BB10-3F56FD30745E}" type="pres">
      <dgm:prSet presAssocID="{C309DCDA-21F0-4420-942B-003D06D4254A}" presName="iconBgRect" presStyleLbl="bgShp" presStyleIdx="2" presStyleCnt="4"/>
      <dgm:spPr/>
    </dgm:pt>
    <dgm:pt modelId="{1F50B20A-DEC5-4CE8-A284-7499BB3853E6}" type="pres">
      <dgm:prSet presAssocID="{C309DCDA-21F0-4420-942B-003D06D4254A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6D5CDB25-7F2A-4853-B55B-856620D3AB05}" type="pres">
      <dgm:prSet presAssocID="{C309DCDA-21F0-4420-942B-003D06D4254A}" presName="spaceRect" presStyleCnt="0"/>
      <dgm:spPr/>
    </dgm:pt>
    <dgm:pt modelId="{6E196910-7E50-45A1-B7F0-B0453A70F901}" type="pres">
      <dgm:prSet presAssocID="{C309DCDA-21F0-4420-942B-003D06D4254A}" presName="textRect" presStyleLbl="revTx" presStyleIdx="2" presStyleCnt="4">
        <dgm:presLayoutVars>
          <dgm:chMax val="1"/>
          <dgm:chPref val="1"/>
        </dgm:presLayoutVars>
      </dgm:prSet>
      <dgm:spPr/>
    </dgm:pt>
    <dgm:pt modelId="{AF86BF7A-324F-4809-BA1B-D9503F52F2F9}" type="pres">
      <dgm:prSet presAssocID="{A17586DD-D083-4D01-AB9A-09987497C718}" presName="sibTrans" presStyleLbl="sibTrans2D1" presStyleIdx="0" presStyleCnt="0"/>
      <dgm:spPr/>
    </dgm:pt>
    <dgm:pt modelId="{3FC2432B-5D47-4109-9787-D3E17372E303}" type="pres">
      <dgm:prSet presAssocID="{AB82AE7A-2B45-4D22-8B49-204C1ED36E2D}" presName="compNode" presStyleCnt="0"/>
      <dgm:spPr/>
    </dgm:pt>
    <dgm:pt modelId="{C2EFDCD2-A062-47CE-A182-C70A3D7F8913}" type="pres">
      <dgm:prSet presAssocID="{AB82AE7A-2B45-4D22-8B49-204C1ED36E2D}" presName="iconBgRect" presStyleLbl="bgShp" presStyleIdx="3" presStyleCnt="4"/>
      <dgm:spPr/>
    </dgm:pt>
    <dgm:pt modelId="{64197510-69FB-48A6-A68E-CA64F6A8F695}" type="pres">
      <dgm:prSet presAssocID="{AB82AE7A-2B45-4D22-8B49-204C1ED36E2D}" presName="iconRect" presStyleLbl="nod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dy builder with solid fill"/>
        </a:ext>
      </dgm:extLst>
    </dgm:pt>
    <dgm:pt modelId="{C121C003-B259-42E5-AE0B-73B3322E03EC}" type="pres">
      <dgm:prSet presAssocID="{AB82AE7A-2B45-4D22-8B49-204C1ED36E2D}" presName="spaceRect" presStyleCnt="0"/>
      <dgm:spPr/>
    </dgm:pt>
    <dgm:pt modelId="{AE15F027-73EE-4D9E-922F-14EA7EF0AC18}" type="pres">
      <dgm:prSet presAssocID="{AB82AE7A-2B45-4D22-8B49-204C1ED36E2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5E1E506-B6E0-4F94-A3C7-62CEDD4FA95B}" type="presOf" srcId="{A17586DD-D083-4D01-AB9A-09987497C718}" destId="{AF86BF7A-324F-4809-BA1B-D9503F52F2F9}" srcOrd="0" destOrd="0" presId="urn:microsoft.com/office/officeart/2018/2/layout/IconCircleList"/>
    <dgm:cxn modelId="{A5AC153E-8F8D-4B75-9E60-13920CC56F63}" type="presOf" srcId="{AB82AE7A-2B45-4D22-8B49-204C1ED36E2D}" destId="{AE15F027-73EE-4D9E-922F-14EA7EF0AC18}" srcOrd="0" destOrd="0" presId="urn:microsoft.com/office/officeart/2018/2/layout/IconCircleList"/>
    <dgm:cxn modelId="{4491BE4D-02C0-4287-80DA-2035184789C6}" srcId="{A100DA75-75D6-46AE-AAD1-82D2A24CC790}" destId="{C309DCDA-21F0-4420-942B-003D06D4254A}" srcOrd="2" destOrd="0" parTransId="{A324F5F8-F094-4C14-85F9-1F6CE9ACEA87}" sibTransId="{A17586DD-D083-4D01-AB9A-09987497C718}"/>
    <dgm:cxn modelId="{43424E70-8AD4-43B5-94AC-FC9567E54793}" srcId="{A100DA75-75D6-46AE-AAD1-82D2A24CC790}" destId="{98641E07-1157-4FB8-8AD1-95B2766E6F6F}" srcOrd="0" destOrd="0" parTransId="{BFF08AAD-1238-4C69-856F-036EB0616E85}" sibTransId="{1E08057E-85EF-4068-AD25-1984DB1F0863}"/>
    <dgm:cxn modelId="{DFD03671-E594-4A33-83E4-912D4D2C92BD}" type="presOf" srcId="{98641E07-1157-4FB8-8AD1-95B2766E6F6F}" destId="{087C87B2-7B40-45E8-A3F7-569CABBE41C0}" srcOrd="0" destOrd="0" presId="urn:microsoft.com/office/officeart/2018/2/layout/IconCircleList"/>
    <dgm:cxn modelId="{4D2CA79A-E727-43D4-95DD-7944B6401DF0}" type="presOf" srcId="{D3B5391E-A585-4886-AFAE-FEFAF7741774}" destId="{9138D84A-F162-48A5-981B-D0B22D042EDB}" srcOrd="0" destOrd="0" presId="urn:microsoft.com/office/officeart/2018/2/layout/IconCircleList"/>
    <dgm:cxn modelId="{98F0789F-8E18-4B88-9C59-0512520579A2}" type="presOf" srcId="{A100DA75-75D6-46AE-AAD1-82D2A24CC790}" destId="{F677F15F-1909-42D7-99E2-89A2815073A2}" srcOrd="0" destOrd="0" presId="urn:microsoft.com/office/officeart/2018/2/layout/IconCircleList"/>
    <dgm:cxn modelId="{178DDCA9-D449-43FF-8740-0490F080AD9B}" type="presOf" srcId="{C309DCDA-21F0-4420-942B-003D06D4254A}" destId="{6E196910-7E50-45A1-B7F0-B0453A70F901}" srcOrd="0" destOrd="0" presId="urn:microsoft.com/office/officeart/2018/2/layout/IconCircleList"/>
    <dgm:cxn modelId="{EA2540DB-C24A-493A-B169-F764ED5C5BC9}" type="presOf" srcId="{5CE5E925-CAD0-4C6D-A2B5-F6DB0D5BA301}" destId="{AD330CE8-E6B5-4D6A-B86E-D98A7E03309E}" srcOrd="0" destOrd="0" presId="urn:microsoft.com/office/officeart/2018/2/layout/IconCircleList"/>
    <dgm:cxn modelId="{2F1B6DDB-2A8A-47A0-89D1-F677A103C3EA}" type="presOf" srcId="{1E08057E-85EF-4068-AD25-1984DB1F0863}" destId="{363EC463-D052-4D6A-8212-CBC1A7EFF731}" srcOrd="0" destOrd="0" presId="urn:microsoft.com/office/officeart/2018/2/layout/IconCircleList"/>
    <dgm:cxn modelId="{C85D30F0-8D54-44E4-963C-68D94A41F64B}" srcId="{A100DA75-75D6-46AE-AAD1-82D2A24CC790}" destId="{D3B5391E-A585-4886-AFAE-FEFAF7741774}" srcOrd="1" destOrd="0" parTransId="{B82757E0-4366-48F5-BF24-2DFDCC80C58B}" sibTransId="{5CE5E925-CAD0-4C6D-A2B5-F6DB0D5BA301}"/>
    <dgm:cxn modelId="{E9E462F7-B6A0-488B-AA25-DF4DF92D39CF}" srcId="{A100DA75-75D6-46AE-AAD1-82D2A24CC790}" destId="{AB82AE7A-2B45-4D22-8B49-204C1ED36E2D}" srcOrd="3" destOrd="0" parTransId="{A1F61D35-936C-41D6-B785-0710FF54A685}" sibTransId="{55FA8DB4-A9D3-403F-AB14-4DE852FF58A2}"/>
    <dgm:cxn modelId="{7AAA33D8-146C-485D-A2DA-CA7495B7B74E}" type="presParOf" srcId="{F677F15F-1909-42D7-99E2-89A2815073A2}" destId="{21417791-C5AB-4B26-8345-7AB1646E3390}" srcOrd="0" destOrd="0" presId="urn:microsoft.com/office/officeart/2018/2/layout/IconCircleList"/>
    <dgm:cxn modelId="{0C1D081D-73E9-4F5D-9B6B-53C5AE3F30EC}" type="presParOf" srcId="{21417791-C5AB-4B26-8345-7AB1646E3390}" destId="{342C9B58-5F93-4168-9874-34365F13F45E}" srcOrd="0" destOrd="0" presId="urn:microsoft.com/office/officeart/2018/2/layout/IconCircleList"/>
    <dgm:cxn modelId="{A55013E8-C335-4CCF-9C62-35612248AA81}" type="presParOf" srcId="{342C9B58-5F93-4168-9874-34365F13F45E}" destId="{93A2E799-F4D8-4447-AE10-E25BE03950CE}" srcOrd="0" destOrd="0" presId="urn:microsoft.com/office/officeart/2018/2/layout/IconCircleList"/>
    <dgm:cxn modelId="{1C4ED679-18CE-46F1-838B-B5AAA668C925}" type="presParOf" srcId="{342C9B58-5F93-4168-9874-34365F13F45E}" destId="{DB3C336C-C48B-46BF-8446-063AAD8E49AA}" srcOrd="1" destOrd="0" presId="urn:microsoft.com/office/officeart/2018/2/layout/IconCircleList"/>
    <dgm:cxn modelId="{032DC853-A1B1-4093-92C0-1885A4E72174}" type="presParOf" srcId="{342C9B58-5F93-4168-9874-34365F13F45E}" destId="{407FE810-0D6F-4156-B590-AF8C6CF7D10F}" srcOrd="2" destOrd="0" presId="urn:microsoft.com/office/officeart/2018/2/layout/IconCircleList"/>
    <dgm:cxn modelId="{83C92D24-AF33-40DB-B7F3-E147EB23FE1F}" type="presParOf" srcId="{342C9B58-5F93-4168-9874-34365F13F45E}" destId="{087C87B2-7B40-45E8-A3F7-569CABBE41C0}" srcOrd="3" destOrd="0" presId="urn:microsoft.com/office/officeart/2018/2/layout/IconCircleList"/>
    <dgm:cxn modelId="{9E428DAA-8FE0-48AF-890A-456E18268EBD}" type="presParOf" srcId="{21417791-C5AB-4B26-8345-7AB1646E3390}" destId="{363EC463-D052-4D6A-8212-CBC1A7EFF731}" srcOrd="1" destOrd="0" presId="urn:microsoft.com/office/officeart/2018/2/layout/IconCircleList"/>
    <dgm:cxn modelId="{FDEEAA81-4A8D-452A-AFD2-FC959578B9F6}" type="presParOf" srcId="{21417791-C5AB-4B26-8345-7AB1646E3390}" destId="{A87790AC-7D41-4680-887E-AF3CC5A2E812}" srcOrd="2" destOrd="0" presId="urn:microsoft.com/office/officeart/2018/2/layout/IconCircleList"/>
    <dgm:cxn modelId="{219675A0-BF76-4C4B-93E4-3411F474E0DC}" type="presParOf" srcId="{A87790AC-7D41-4680-887E-AF3CC5A2E812}" destId="{FADCB7C8-4195-442D-A290-ABAD96AD4DFA}" srcOrd="0" destOrd="0" presId="urn:microsoft.com/office/officeart/2018/2/layout/IconCircleList"/>
    <dgm:cxn modelId="{B02A7385-5655-401B-B791-220597A0F1C6}" type="presParOf" srcId="{A87790AC-7D41-4680-887E-AF3CC5A2E812}" destId="{6E816FBE-0D57-4253-A3AA-09C4FD8D9F09}" srcOrd="1" destOrd="0" presId="urn:microsoft.com/office/officeart/2018/2/layout/IconCircleList"/>
    <dgm:cxn modelId="{D42D935C-168B-442D-AA35-6626DC954E95}" type="presParOf" srcId="{A87790AC-7D41-4680-887E-AF3CC5A2E812}" destId="{195FBB13-CEEA-4435-8C1B-E6241FD406DF}" srcOrd="2" destOrd="0" presId="urn:microsoft.com/office/officeart/2018/2/layout/IconCircleList"/>
    <dgm:cxn modelId="{A62E5A2F-71FE-42EA-9D9A-F2AABC64D0C0}" type="presParOf" srcId="{A87790AC-7D41-4680-887E-AF3CC5A2E812}" destId="{9138D84A-F162-48A5-981B-D0B22D042EDB}" srcOrd="3" destOrd="0" presId="urn:microsoft.com/office/officeart/2018/2/layout/IconCircleList"/>
    <dgm:cxn modelId="{43E3FB0F-F621-4041-A837-DC6B72B1E4F3}" type="presParOf" srcId="{21417791-C5AB-4B26-8345-7AB1646E3390}" destId="{AD330CE8-E6B5-4D6A-B86E-D98A7E03309E}" srcOrd="3" destOrd="0" presId="urn:microsoft.com/office/officeart/2018/2/layout/IconCircleList"/>
    <dgm:cxn modelId="{AFEA19B0-8483-4A38-8794-B9F393234BF6}" type="presParOf" srcId="{21417791-C5AB-4B26-8345-7AB1646E3390}" destId="{F6C8A42A-267C-4410-962A-621EF9444F0F}" srcOrd="4" destOrd="0" presId="urn:microsoft.com/office/officeart/2018/2/layout/IconCircleList"/>
    <dgm:cxn modelId="{3085E1C7-C197-4750-AF13-1BC158D72869}" type="presParOf" srcId="{F6C8A42A-267C-4410-962A-621EF9444F0F}" destId="{372FEF29-99D2-4E0C-BB10-3F56FD30745E}" srcOrd="0" destOrd="0" presId="urn:microsoft.com/office/officeart/2018/2/layout/IconCircleList"/>
    <dgm:cxn modelId="{12BE0355-F282-438C-BACB-120CE0252C4C}" type="presParOf" srcId="{F6C8A42A-267C-4410-962A-621EF9444F0F}" destId="{1F50B20A-DEC5-4CE8-A284-7499BB3853E6}" srcOrd="1" destOrd="0" presId="urn:microsoft.com/office/officeart/2018/2/layout/IconCircleList"/>
    <dgm:cxn modelId="{434B872B-A017-485D-88A0-0C5B9C41F128}" type="presParOf" srcId="{F6C8A42A-267C-4410-962A-621EF9444F0F}" destId="{6D5CDB25-7F2A-4853-B55B-856620D3AB05}" srcOrd="2" destOrd="0" presId="urn:microsoft.com/office/officeart/2018/2/layout/IconCircleList"/>
    <dgm:cxn modelId="{D6F589A3-FAE5-4708-9810-DCD1001FC555}" type="presParOf" srcId="{F6C8A42A-267C-4410-962A-621EF9444F0F}" destId="{6E196910-7E50-45A1-B7F0-B0453A70F901}" srcOrd="3" destOrd="0" presId="urn:microsoft.com/office/officeart/2018/2/layout/IconCircleList"/>
    <dgm:cxn modelId="{55960112-D08D-411C-AE3E-8DC6B85E5676}" type="presParOf" srcId="{21417791-C5AB-4B26-8345-7AB1646E3390}" destId="{AF86BF7A-324F-4809-BA1B-D9503F52F2F9}" srcOrd="5" destOrd="0" presId="urn:microsoft.com/office/officeart/2018/2/layout/IconCircleList"/>
    <dgm:cxn modelId="{E7F61053-41A8-4DEC-91EB-828748C371ED}" type="presParOf" srcId="{21417791-C5AB-4B26-8345-7AB1646E3390}" destId="{3FC2432B-5D47-4109-9787-D3E17372E303}" srcOrd="6" destOrd="0" presId="urn:microsoft.com/office/officeart/2018/2/layout/IconCircleList"/>
    <dgm:cxn modelId="{3F5A952E-A265-4348-A600-4D878B597D9F}" type="presParOf" srcId="{3FC2432B-5D47-4109-9787-D3E17372E303}" destId="{C2EFDCD2-A062-47CE-A182-C70A3D7F8913}" srcOrd="0" destOrd="0" presId="urn:microsoft.com/office/officeart/2018/2/layout/IconCircleList"/>
    <dgm:cxn modelId="{96BD24C8-1156-4929-841E-19E3777988B3}" type="presParOf" srcId="{3FC2432B-5D47-4109-9787-D3E17372E303}" destId="{64197510-69FB-48A6-A68E-CA64F6A8F695}" srcOrd="1" destOrd="0" presId="urn:microsoft.com/office/officeart/2018/2/layout/IconCircleList"/>
    <dgm:cxn modelId="{AD264F42-8E52-4861-8830-E2E59E4B55FF}" type="presParOf" srcId="{3FC2432B-5D47-4109-9787-D3E17372E303}" destId="{C121C003-B259-42E5-AE0B-73B3322E03EC}" srcOrd="2" destOrd="0" presId="urn:microsoft.com/office/officeart/2018/2/layout/IconCircleList"/>
    <dgm:cxn modelId="{8FB727FD-F647-420F-A61A-2B1F7C59882F}" type="presParOf" srcId="{3FC2432B-5D47-4109-9787-D3E17372E303}" destId="{AE15F027-73EE-4D9E-922F-14EA7EF0AC1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0797D-5DF6-4F20-AE99-77AE1B0EA732}">
      <dsp:nvSpPr>
        <dsp:cNvPr id="0" name=""/>
        <dsp:cNvSpPr/>
      </dsp:nvSpPr>
      <dsp:spPr>
        <a:xfrm>
          <a:off x="1008653" y="1350990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B4F81-D85B-4815-A9BD-2D13A28BAF43}">
      <dsp:nvSpPr>
        <dsp:cNvPr id="0" name=""/>
        <dsp:cNvSpPr/>
      </dsp:nvSpPr>
      <dsp:spPr>
        <a:xfrm>
          <a:off x="513653" y="243111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Continued low profitability and incomes</a:t>
          </a:r>
          <a:endParaRPr lang="en-US" sz="1500" kern="1200"/>
        </a:p>
      </dsp:txBody>
      <dsp:txXfrm>
        <a:off x="513653" y="2431117"/>
        <a:ext cx="1800000" cy="720000"/>
      </dsp:txXfrm>
    </dsp:sp>
    <dsp:sp modelId="{ED991B48-ED70-4481-965E-38EFDA101C76}">
      <dsp:nvSpPr>
        <dsp:cNvPr id="0" name=""/>
        <dsp:cNvSpPr/>
      </dsp:nvSpPr>
      <dsp:spPr>
        <a:xfrm>
          <a:off x="3123653" y="1350990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3B9E8-5156-4E41-9511-7C8E63E4EFA1}">
      <dsp:nvSpPr>
        <dsp:cNvPr id="0" name=""/>
        <dsp:cNvSpPr/>
      </dsp:nvSpPr>
      <dsp:spPr>
        <a:xfrm>
          <a:off x="2628653" y="243111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Exposure to extreme weather, input and output price volatility</a:t>
          </a:r>
          <a:endParaRPr lang="en-US" sz="1500" kern="1200"/>
        </a:p>
      </dsp:txBody>
      <dsp:txXfrm>
        <a:off x="2628653" y="2431117"/>
        <a:ext cx="1800000" cy="720000"/>
      </dsp:txXfrm>
    </dsp:sp>
    <dsp:sp modelId="{82C4544B-CD5C-4572-B465-67562A91949E}">
      <dsp:nvSpPr>
        <dsp:cNvPr id="0" name=""/>
        <dsp:cNvSpPr/>
      </dsp:nvSpPr>
      <dsp:spPr>
        <a:xfrm>
          <a:off x="5238653" y="1350990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35887-3486-4AF6-8D2B-C46FB7E6E28E}">
      <dsp:nvSpPr>
        <dsp:cNvPr id="0" name=""/>
        <dsp:cNvSpPr/>
      </dsp:nvSpPr>
      <dsp:spPr>
        <a:xfrm>
          <a:off x="4743653" y="243111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Need to reduce environmental impact</a:t>
          </a:r>
          <a:endParaRPr lang="en-US" sz="1500" kern="1200"/>
        </a:p>
      </dsp:txBody>
      <dsp:txXfrm>
        <a:off x="4743653" y="2431117"/>
        <a:ext cx="1800000" cy="720000"/>
      </dsp:txXfrm>
    </dsp:sp>
    <dsp:sp modelId="{8537D4F9-3704-433E-A5E0-D438F1722628}">
      <dsp:nvSpPr>
        <dsp:cNvPr id="0" name=""/>
        <dsp:cNvSpPr/>
      </dsp:nvSpPr>
      <dsp:spPr>
        <a:xfrm>
          <a:off x="7353653" y="1350990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CF8B02-8616-4FD5-B55D-8120E9EAFB16}">
      <dsp:nvSpPr>
        <dsp:cNvPr id="0" name=""/>
        <dsp:cNvSpPr/>
      </dsp:nvSpPr>
      <dsp:spPr>
        <a:xfrm>
          <a:off x="6858653" y="243111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Need to maintain high levels of animal welfare</a:t>
          </a:r>
          <a:endParaRPr lang="en-US" sz="1500" kern="1200"/>
        </a:p>
      </dsp:txBody>
      <dsp:txXfrm>
        <a:off x="6858653" y="2431117"/>
        <a:ext cx="1800000" cy="720000"/>
      </dsp:txXfrm>
    </dsp:sp>
    <dsp:sp modelId="{FBE15B60-4861-4A81-9262-57ED856A095E}">
      <dsp:nvSpPr>
        <dsp:cNvPr id="0" name=""/>
        <dsp:cNvSpPr/>
      </dsp:nvSpPr>
      <dsp:spPr>
        <a:xfrm>
          <a:off x="9468653" y="1350990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608C53-F44C-4257-911E-43D25ADAC417}">
      <dsp:nvSpPr>
        <dsp:cNvPr id="0" name=""/>
        <dsp:cNvSpPr/>
      </dsp:nvSpPr>
      <dsp:spPr>
        <a:xfrm>
          <a:off x="8973653" y="243111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Generational Renewal</a:t>
          </a:r>
          <a:endParaRPr lang="en-US" sz="1500" kern="1200"/>
        </a:p>
      </dsp:txBody>
      <dsp:txXfrm>
        <a:off x="8973653" y="2431117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2E799-F4D8-4447-AE10-E25BE03950CE}">
      <dsp:nvSpPr>
        <dsp:cNvPr id="0" name=""/>
        <dsp:cNvSpPr/>
      </dsp:nvSpPr>
      <dsp:spPr>
        <a:xfrm>
          <a:off x="227798" y="482180"/>
          <a:ext cx="1343896" cy="13438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3C336C-C48B-46BF-8446-063AAD8E49AA}">
      <dsp:nvSpPr>
        <dsp:cNvPr id="0" name=""/>
        <dsp:cNvSpPr/>
      </dsp:nvSpPr>
      <dsp:spPr>
        <a:xfrm>
          <a:off x="510017" y="764399"/>
          <a:ext cx="779459" cy="77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7C87B2-7B40-45E8-A3F7-569CABBE41C0}">
      <dsp:nvSpPr>
        <dsp:cNvPr id="0" name=""/>
        <dsp:cNvSpPr/>
      </dsp:nvSpPr>
      <dsp:spPr>
        <a:xfrm>
          <a:off x="1859672" y="482180"/>
          <a:ext cx="3167755" cy="1343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More fragmented – will depend on MS ambition</a:t>
          </a:r>
          <a:endParaRPr lang="en-US" sz="2300" kern="1200" dirty="0"/>
        </a:p>
      </dsp:txBody>
      <dsp:txXfrm>
        <a:off x="1859672" y="482180"/>
        <a:ext cx="3167755" cy="1343896"/>
      </dsp:txXfrm>
    </dsp:sp>
    <dsp:sp modelId="{FADCB7C8-4195-442D-A290-ABAD96AD4DFA}">
      <dsp:nvSpPr>
        <dsp:cNvPr id="0" name=""/>
        <dsp:cNvSpPr/>
      </dsp:nvSpPr>
      <dsp:spPr>
        <a:xfrm>
          <a:off x="5579385" y="482180"/>
          <a:ext cx="1343896" cy="13438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16FBE-0D57-4253-A3AA-09C4FD8D9F09}">
      <dsp:nvSpPr>
        <dsp:cNvPr id="0" name=""/>
        <dsp:cNvSpPr/>
      </dsp:nvSpPr>
      <dsp:spPr>
        <a:xfrm>
          <a:off x="5861603" y="764399"/>
          <a:ext cx="779459" cy="77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38D84A-F162-48A5-981B-D0B22D042EDB}">
      <dsp:nvSpPr>
        <dsp:cNvPr id="0" name=""/>
        <dsp:cNvSpPr/>
      </dsp:nvSpPr>
      <dsp:spPr>
        <a:xfrm>
          <a:off x="7211259" y="482180"/>
          <a:ext cx="3167755" cy="1343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Can be more targeted – how best to measure vulnerability</a:t>
          </a:r>
          <a:endParaRPr lang="en-US" sz="2300" kern="1200"/>
        </a:p>
      </dsp:txBody>
      <dsp:txXfrm>
        <a:off x="7211259" y="482180"/>
        <a:ext cx="3167755" cy="1343896"/>
      </dsp:txXfrm>
    </dsp:sp>
    <dsp:sp modelId="{372FEF29-99D2-4E0C-BB10-3F56FD30745E}">
      <dsp:nvSpPr>
        <dsp:cNvPr id="0" name=""/>
        <dsp:cNvSpPr/>
      </dsp:nvSpPr>
      <dsp:spPr>
        <a:xfrm>
          <a:off x="227798" y="2574108"/>
          <a:ext cx="1343896" cy="13438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0B20A-DEC5-4CE8-A284-7499BB3853E6}">
      <dsp:nvSpPr>
        <dsp:cNvPr id="0" name=""/>
        <dsp:cNvSpPr/>
      </dsp:nvSpPr>
      <dsp:spPr>
        <a:xfrm>
          <a:off x="510017" y="2856327"/>
          <a:ext cx="779459" cy="7794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96910-7E50-45A1-B7F0-B0453A70F901}">
      <dsp:nvSpPr>
        <dsp:cNvPr id="0" name=""/>
        <dsp:cNvSpPr/>
      </dsp:nvSpPr>
      <dsp:spPr>
        <a:xfrm>
          <a:off x="1859672" y="2574108"/>
          <a:ext cx="3167755" cy="1343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Needs targeted investment in environmental measures</a:t>
          </a:r>
          <a:endParaRPr lang="en-US" sz="2300" kern="1200"/>
        </a:p>
      </dsp:txBody>
      <dsp:txXfrm>
        <a:off x="1859672" y="2574108"/>
        <a:ext cx="3167755" cy="1343896"/>
      </dsp:txXfrm>
    </dsp:sp>
    <dsp:sp modelId="{C2EFDCD2-A062-47CE-A182-C70A3D7F8913}">
      <dsp:nvSpPr>
        <dsp:cNvPr id="0" name=""/>
        <dsp:cNvSpPr/>
      </dsp:nvSpPr>
      <dsp:spPr>
        <a:xfrm>
          <a:off x="5579385" y="2574108"/>
          <a:ext cx="1343896" cy="13438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197510-69FB-48A6-A68E-CA64F6A8F695}">
      <dsp:nvSpPr>
        <dsp:cNvPr id="0" name=""/>
        <dsp:cNvSpPr/>
      </dsp:nvSpPr>
      <dsp:spPr>
        <a:xfrm>
          <a:off x="5861603" y="2856327"/>
          <a:ext cx="779459" cy="77945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15F027-73EE-4D9E-922F-14EA7EF0AC18}">
      <dsp:nvSpPr>
        <dsp:cNvPr id="0" name=""/>
        <dsp:cNvSpPr/>
      </dsp:nvSpPr>
      <dsp:spPr>
        <a:xfrm>
          <a:off x="7211259" y="2574108"/>
          <a:ext cx="3167755" cy="1343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Invest in resilience building – proactive not reactive</a:t>
          </a:r>
          <a:endParaRPr lang="en-US" sz="2300" kern="1200" dirty="0"/>
        </a:p>
      </dsp:txBody>
      <dsp:txXfrm>
        <a:off x="7211259" y="2574108"/>
        <a:ext cx="3167755" cy="1343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007D4D-C991-64FA-AA9D-243C6D61C9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2AC3C-3BB9-68D2-06F8-E8CD9C1EC8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73A47-62AF-6440-88A4-7F263925F7E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765F3-8F6A-701F-E579-4714EDE7CD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20FA6-F42C-A202-4A48-95BE50762A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3BD5F-7632-354A-8B8B-9F36B14DE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62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D081F-24EB-1A42-9C41-FF576235F03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54FCB-3A73-AE42-8FCF-C9A54D00E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9D572-C094-EDBB-DCD5-899B4768B0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366" t="3664" r="605" b="422"/>
          <a:stretch/>
        </p:blipFill>
        <p:spPr>
          <a:xfrm>
            <a:off x="1" y="1411"/>
            <a:ext cx="12191999" cy="445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442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265" y="358775"/>
            <a:ext cx="9571135" cy="1023938"/>
          </a:xfrm>
        </p:spPr>
        <p:txBody>
          <a:bodyPr lIns="0" anchor="ctr"/>
          <a:lstStyle>
            <a:lvl1pPr marL="0" indent="0">
              <a:buNone/>
              <a:defRPr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76AEB-98E3-E52B-300A-65AA437866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1614488"/>
            <a:ext cx="11077575" cy="4884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8352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3621970"/>
            <a:ext cx="9040719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4682563"/>
            <a:ext cx="9040718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25E6E0-25E8-3021-8844-3D1DD91EEA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endParaRPr lang="en-I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B08EBC-565B-7F56-10B8-26B02FCD00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8775" y="5827713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Logo</a:t>
            </a:r>
            <a:endParaRPr lang="en-IE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3C5F2BC-3645-A71A-8D76-A336B3A27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75514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Logo</a:t>
            </a:r>
            <a:endParaRPr lang="en-IE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C29727C1-BAB6-1074-1ADC-7CEDA68B866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22463" y="5834316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Logo</a:t>
            </a:r>
            <a:endParaRPr lang="en-IE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F1CB64E-F9BA-067C-FED4-74D11C19A7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69412" y="5822092"/>
            <a:ext cx="2563813" cy="709612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Logo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6252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ustom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7F2C4-A831-E628-DE5C-17BEA6910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867502"/>
          </a:xfrm>
        </p:spPr>
        <p:txBody>
          <a:bodyPr lIns="0" anchor="t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1050-1B20-E74A-A5D9-A6221B8BE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6" y="5710084"/>
            <a:ext cx="9013824" cy="946438"/>
          </a:xfrm>
        </p:spPr>
        <p:txBody>
          <a:bodyPr lIns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689EF7-7A90-C520-47C4-F348C3129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56113"/>
          </a:xfrm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837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265" y="5475287"/>
            <a:ext cx="9952038" cy="1023938"/>
          </a:xfrm>
        </p:spPr>
        <p:txBody>
          <a:bodyPr lIns="0" anchor="ctr"/>
          <a:lstStyle>
            <a:lvl1pPr marL="0" indent="0">
              <a:buNone/>
              <a:defRPr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5D9998-E702-E06B-467C-C7A67EB757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1363" y="358775"/>
            <a:ext cx="11090275" cy="4956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0118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2405062"/>
            <a:ext cx="1379766" cy="3995737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988D79-D517-094A-12CB-8DAF2CB6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784" y="360361"/>
            <a:ext cx="9289854" cy="1312855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F46FBF-6880-FBEF-12F4-94FC409D61A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41588" y="1846264"/>
            <a:ext cx="9290050" cy="46513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9106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24630" y="2405062"/>
            <a:ext cx="1379766" cy="3995737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0F4EF81-0B2B-7744-BE1E-1B7EAA4A3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861849"/>
            <a:ext cx="9289854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DF31F-9540-F6FF-D783-3827CEF0BC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905000"/>
            <a:ext cx="9288462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4456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4FAE976-46A6-6E63-6F1D-279D118541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7309" y="1602557"/>
            <a:ext cx="3308808" cy="4656842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D2EAD3-B3C8-1AAE-2E57-A22516283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998" y="424851"/>
            <a:ext cx="7388650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4C86FA-F521-C3E1-C25E-A52AE7F9F3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11675" y="1601788"/>
            <a:ext cx="7323138" cy="489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7485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76734" y="1602557"/>
            <a:ext cx="3308808" cy="4656842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5" y="433932"/>
            <a:ext cx="7426682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F54BC0-5300-042B-CB3F-776203BDE9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888" y="1601788"/>
            <a:ext cx="7426325" cy="4822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3638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436" y="433932"/>
            <a:ext cx="4007223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D42090-919D-F7C8-EFB8-2804D0CDB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9436" y="1602557"/>
            <a:ext cx="5595212" cy="4895081"/>
          </a:xfrm>
        </p:spPr>
        <p:txBody>
          <a:bodyPr lIns="0">
            <a:normAutofit/>
          </a:bodyPr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+mn-lt"/>
                <a:cs typeface="FiraGO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90F57F-526C-33D5-BE44-C90C7E91A4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450" y="298450"/>
            <a:ext cx="5486400" cy="6299200"/>
          </a:xfrm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7616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4C0F68-0050-F719-6CA5-F8A81267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84" y="433932"/>
            <a:ext cx="9549415" cy="894802"/>
          </a:xfrm>
        </p:spPr>
        <p:txBody>
          <a:bodyPr lIns="0" anchor="ctr">
            <a:normAutofit/>
          </a:bodyPr>
          <a:lstStyle>
            <a:lvl1pPr>
              <a:defRPr sz="2800" b="1" i="0">
                <a:latin typeface="Lucida Bright" panose="02040602050505020304" pitchFamily="18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20AAE3-A18A-AA79-78E7-579CF2C27E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9888" y="1470025"/>
            <a:ext cx="11474450" cy="5127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40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6C6ED478-594E-CD93-287F-F7ACFED15F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357809"/>
            <a:ext cx="9562991" cy="1302825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rgbClr val="003C69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FE663-5B50-3373-0A8E-8B73812371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775" y="2956845"/>
            <a:ext cx="11442700" cy="2170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9950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B0507C-1BD7-D38F-CD7A-EC3751AC04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840" y="427290"/>
            <a:ext cx="11232319" cy="6161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6217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7" y="357809"/>
            <a:ext cx="9683915" cy="1025718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9BB8-11E1-82E8-AB9A-19DB67E2DD5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31838" y="1649413"/>
            <a:ext cx="11087100" cy="4851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399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EC99F9D-4069-4A05-A99B-37932E11F6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357809"/>
            <a:ext cx="9520949" cy="1313336"/>
          </a:xfrm>
        </p:spPr>
        <p:txBody>
          <a:bodyPr lIns="0" anchor="ctr">
            <a:normAutofit/>
          </a:bodyPr>
          <a:lstStyle>
            <a:lvl1pPr marL="0" indent="0">
              <a:buNone/>
              <a:defRPr sz="2000" b="1" i="0">
                <a:solidFill>
                  <a:srgbClr val="FFB100"/>
                </a:solidFill>
                <a:latin typeface="Lucida Bright" panose="02040602050505020304" pitchFamily="18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/>
              <a:t>Click to edit Master title style</a:t>
            </a:r>
            <a:endParaRPr lang="en-US" sz="28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6FC5C-C2BF-8971-5D80-4CF9D5AA67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8775" y="1996824"/>
            <a:ext cx="11474450" cy="45033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7918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Cre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1C8DB-2D8A-4DEB-FC22-E6385510F6B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6950" y="711289"/>
            <a:ext cx="10289241" cy="54354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4421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solidFill>
          <a:srgbClr val="003C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93758-0990-CE6F-2B9C-1A1223E4CD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5098" y="438076"/>
            <a:ext cx="10691545" cy="5981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552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AA6381-1C78-A2B3-ECB4-7AEE306F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6A7D2-A07C-3968-9C1D-72048D8A5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0FFB-1CD3-4351-1EC9-B4C15750BC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7A5CE-843E-8C4D-8418-9B737471ED1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FE3C5-7808-84B2-E8F6-B4DAC5745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0			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AAD3F-2B66-857B-1FC9-1D28747C7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8E2AB-3347-4A4C-A2CF-3A230CBFF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4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8" r:id="rId2"/>
    <p:sldLayoutId id="2147483660" r:id="rId3"/>
    <p:sldLayoutId id="2147483709" r:id="rId4"/>
    <p:sldLayoutId id="2147483651" r:id="rId5"/>
    <p:sldLayoutId id="2147483665" r:id="rId6"/>
    <p:sldLayoutId id="2147483666" r:id="rId7"/>
    <p:sldLayoutId id="2147483664" r:id="rId8"/>
    <p:sldLayoutId id="2147483683" r:id="rId9"/>
    <p:sldLayoutId id="2147483705" r:id="rId10"/>
    <p:sldLayoutId id="2147483701" r:id="rId11"/>
    <p:sldLayoutId id="2147483707" r:id="rId12"/>
    <p:sldLayoutId id="2147483706" r:id="rId13"/>
    <p:sldLayoutId id="2147483702" r:id="rId14"/>
    <p:sldLayoutId id="2147483703" r:id="rId15"/>
    <p:sldLayoutId id="2147483704" r:id="rId16"/>
    <p:sldLayoutId id="214748366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ucida Bright" panose="020406020505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26" userDrawn="1">
          <p15:clr>
            <a:srgbClr val="F26B43"/>
          </p15:clr>
        </p15:guide>
        <p15:guide id="4" pos="1431" userDrawn="1">
          <p15:clr>
            <a:srgbClr val="F26B43"/>
          </p15:clr>
        </p15:guide>
        <p15:guide id="5" pos="2635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5044" userDrawn="1">
          <p15:clr>
            <a:srgbClr val="F26B43"/>
          </p15:clr>
        </p15:guide>
        <p15:guide id="8" pos="6248" userDrawn="1">
          <p15:clr>
            <a:srgbClr val="F26B43"/>
          </p15:clr>
        </p15:guide>
        <p15:guide id="9" pos="7453" userDrawn="1">
          <p15:clr>
            <a:srgbClr val="F26B43"/>
          </p15:clr>
        </p15:guide>
        <p15:guide id="10" orient="horz" userDrawn="1">
          <p15:clr>
            <a:srgbClr val="F26B43"/>
          </p15:clr>
        </p15:guide>
        <p15:guide id="11" orient="horz" pos="4320" userDrawn="1">
          <p15:clr>
            <a:srgbClr val="F26B43"/>
          </p15:clr>
        </p15:guide>
        <p15:guide id="12" orient="horz" pos="226" userDrawn="1">
          <p15:clr>
            <a:srgbClr val="F26B43"/>
          </p15:clr>
        </p15:guide>
        <p15:guide id="13" orient="horz" pos="871" userDrawn="1">
          <p15:clr>
            <a:srgbClr val="F26B43"/>
          </p15:clr>
        </p15:guide>
        <p15:guide id="14" orient="horz" pos="1515" userDrawn="1">
          <p15:clr>
            <a:srgbClr val="F26B43"/>
          </p15:clr>
        </p15:guide>
        <p15:guide id="15" orient="horz" pos="2160" userDrawn="1">
          <p15:clr>
            <a:srgbClr val="F26B43"/>
          </p15:clr>
        </p15:guide>
        <p15:guide id="16" orient="horz" pos="2804" userDrawn="1">
          <p15:clr>
            <a:srgbClr val="F26B43"/>
          </p15:clr>
        </p15:guide>
        <p15:guide id="17" orient="horz" pos="3448" userDrawn="1">
          <p15:clr>
            <a:srgbClr val="F26B43"/>
          </p15:clr>
        </p15:guide>
        <p15:guide id="18" orient="horz" pos="40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C719-4FB7-5FDC-A507-514515FCC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4649491"/>
            <a:ext cx="9013825" cy="1256252"/>
          </a:xfrm>
        </p:spPr>
        <p:txBody>
          <a:bodyPr>
            <a:noAutofit/>
          </a:bodyPr>
          <a:lstStyle/>
          <a:p>
            <a:r>
              <a:rPr lang="en-IE" dirty="0"/>
              <a:t>Can the new CAP support a more sustainable livestock system?</a:t>
            </a:r>
            <a:endParaRPr lang="en-IE" sz="29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12F00-B4DE-7208-0242-351497D40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5" y="5855688"/>
            <a:ext cx="9013824" cy="946438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Prof Thia Hennessy, University College Cork, Ireland</a:t>
            </a:r>
          </a:p>
        </p:txBody>
      </p:sp>
    </p:spTree>
    <p:extLst>
      <p:ext uri="{BB962C8B-B14F-4D97-AF65-F5344CB8AC3E}">
        <p14:creationId xmlns:p14="http://schemas.microsoft.com/office/powerpoint/2010/main" val="69527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495DE-1E0A-F678-6B86-9EB0540B1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C91339-2EBA-A734-C4D4-728C83AD69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Challenges facing livestock </a:t>
            </a:r>
            <a:endParaRPr lang="en-IE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346DC2EA-2245-8A29-DEEF-D1355B8A87B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993862726"/>
              </p:ext>
            </p:extLst>
          </p:nvPr>
        </p:nvGraphicFramePr>
        <p:xfrm>
          <a:off x="564948" y="1811330"/>
          <a:ext cx="11287306" cy="4502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207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AEE7C-7789-F40A-E9EA-D1B6726D4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CC8357-59F9-49BE-52C6-F1CEBA671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19" y="1382713"/>
            <a:ext cx="9871191" cy="4987007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EF93E6-0E5A-F1D2-9C5D-60EBE9269D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Why the CAP is important</a:t>
            </a:r>
            <a:endParaRPr lang="en-I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FA342-98DC-0BC4-79A5-FA56271648D3}"/>
              </a:ext>
            </a:extLst>
          </p:cNvPr>
          <p:cNvSpPr txBox="1"/>
          <p:nvPr/>
        </p:nvSpPr>
        <p:spPr>
          <a:xfrm>
            <a:off x="3048486" y="6499225"/>
            <a:ext cx="6095028" cy="237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IE" sz="1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Source: Authors’ Own Calculations based on FSDN data</a:t>
            </a:r>
            <a:endParaRPr lang="en-IE" sz="1100" dirty="0">
              <a:effectLst/>
              <a:latin typeface="EuropeaEco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7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70E34-25FD-E4F3-532B-FB9602F38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5C8275-E478-81ED-D47D-208D5A4ED5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changes under the proposed CAP?</a:t>
            </a:r>
            <a:r>
              <a:rPr lang="en-IE" b="0" dirty="0"/>
              <a:t>​</a:t>
            </a:r>
            <a:endParaRPr lang="en-I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1DA328-0320-1BC0-21E1-21FABF491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4" y="1533510"/>
            <a:ext cx="11667989" cy="476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6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B91F6-B637-787F-5F61-090E4D7D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4BB1D2-6B15-27C9-44DA-09E166CF91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Implications for Livestock Systems</a:t>
            </a:r>
            <a:endParaRPr lang="en-I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4C961-4DA3-F1B2-360E-6537EFF89AD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83459" y="1614488"/>
            <a:ext cx="11729884" cy="5243512"/>
          </a:xfrm>
        </p:spPr>
        <p:txBody>
          <a:bodyPr>
            <a:normAutofit/>
          </a:bodyPr>
          <a:lstStyle/>
          <a:p>
            <a:pPr fontAlgn="t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Overall funding may decline depending on MS preferences </a:t>
            </a:r>
          </a:p>
          <a:p>
            <a:pPr lvl="1" fontAlgn="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Less Common CAP</a:t>
            </a:r>
          </a:p>
          <a:p>
            <a:pPr lvl="1" fontAlgn="t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Tighter ring-fenced envelope intensifies the trade-off between basic income support, environmental incentives, investment and resilience.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t"/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Flat-rate payments &amp; </a:t>
            </a:r>
            <a:r>
              <a:rPr lang="en-GB" sz="3200" dirty="0" err="1">
                <a:latin typeface="Arial" panose="020B0604020202020204" pitchFamily="34" charset="0"/>
                <a:cs typeface="Arial" panose="020B0604020202020204" pitchFamily="34" charset="0"/>
              </a:rPr>
              <a:t>degressivity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may benefit livestock farms</a:t>
            </a:r>
          </a:p>
          <a:p>
            <a:pPr lvl="1" fontAlgn="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Typically lower payments</a:t>
            </a:r>
          </a:p>
          <a:p>
            <a:pPr lvl="1" fontAlgn="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Depends on redistribution principles</a:t>
            </a:r>
          </a:p>
          <a:p>
            <a:pPr lvl="1" fontAlgn="t"/>
            <a:endParaRPr lang="en-I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406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BFA292-79B0-E947-C5C3-BCDC7CF746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Where the new CAP could help livestock</a:t>
            </a:r>
            <a:r>
              <a:rPr lang="en-IE" b="0" dirty="0"/>
              <a:t>​</a:t>
            </a:r>
            <a:endParaRPr lang="en-I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497E5F-4E05-E246-248C-AA16C5724DC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08683" y="1752514"/>
            <a:ext cx="11496978" cy="443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4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AB3047-B35B-536E-D584-E62412C0BA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Is more coupled support the best option?</a:t>
            </a: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CA542-7E23-8C43-1616-399EEB705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38" y="1838126"/>
            <a:ext cx="11185324" cy="526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36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0F62AB-8909-2F93-C91F-D1DC1AD928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 more resilient livestock system?</a:t>
            </a: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A6093E-0C62-7B34-1EF4-73B8A6611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09" y="1599154"/>
            <a:ext cx="12202205" cy="519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61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B2512-6EA4-2AA9-FB4B-5D7277608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24F20B-5233-B66E-8B17-EFC2F52BB5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E" dirty="0"/>
              <a:t>Can the new CAP support a more sustainable livestock system?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BB225254-400B-0E12-75C3-93397E3A8287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636647707"/>
              </p:ext>
            </p:extLst>
          </p:nvPr>
        </p:nvGraphicFramePr>
        <p:xfrm>
          <a:off x="960055" y="2099039"/>
          <a:ext cx="10606814" cy="4400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7FA9A8-099C-63F5-A962-5E746193177A}"/>
              </a:ext>
            </a:extLst>
          </p:cNvPr>
          <p:cNvSpPr txBox="1"/>
          <p:nvPr/>
        </p:nvSpPr>
        <p:spPr>
          <a:xfrm>
            <a:off x="4752550" y="1614488"/>
            <a:ext cx="2232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1"/>
                </a:solidFill>
              </a:rPr>
              <a:t>YES, BUT……</a:t>
            </a:r>
            <a:endParaRPr lang="en-IE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63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0ADE08-B6E7-05C3-55F9-82B1FD55733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838541" y="427039"/>
            <a:ext cx="7800517" cy="52028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122313-B056-6B68-3D00-9AE3015CFB82}"/>
              </a:ext>
            </a:extLst>
          </p:cNvPr>
          <p:cNvSpPr txBox="1"/>
          <p:nvPr/>
        </p:nvSpPr>
        <p:spPr>
          <a:xfrm>
            <a:off x="4088591" y="5993106"/>
            <a:ext cx="2365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1"/>
                </a:solidFill>
              </a:rPr>
              <a:t>Questions?...</a:t>
            </a:r>
            <a:endParaRPr lang="en-IE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3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33ECE7D218324CB664EC22BC5A00F5" ma:contentTypeVersion="12" ma:contentTypeDescription="Create a new document." ma:contentTypeScope="" ma:versionID="29d93b867bc437452fc778b7a38fdb07">
  <xsd:schema xmlns:xsd="http://www.w3.org/2001/XMLSchema" xmlns:xs="http://www.w3.org/2001/XMLSchema" xmlns:p="http://schemas.microsoft.com/office/2006/metadata/properties" xmlns:ns2="dd78e52c-1ac8-4f13-becd-8aa706541dd1" xmlns:ns3="a88c4397-8cdb-498a-a5d4-8521d32c71ed" targetNamespace="http://schemas.microsoft.com/office/2006/metadata/properties" ma:root="true" ma:fieldsID="7f2e878cc652c001d74009a7d9bc758a" ns2:_="" ns3:_="">
    <xsd:import namespace="dd78e52c-1ac8-4f13-becd-8aa706541dd1"/>
    <xsd:import namespace="a88c4397-8cdb-498a-a5d4-8521d32c71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8e52c-1ac8-4f13-becd-8aa706541d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f5579ac-e3c6-442f-a0dd-09a5585d49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8c4397-8cdb-498a-a5d4-8521d32c71e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0007eee-47fd-4718-a496-57ad59d18693}" ma:internalName="TaxCatchAll" ma:showField="CatchAllData" ma:web="a88c4397-8cdb-498a-a5d4-8521d32c71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8c4397-8cdb-498a-a5d4-8521d32c71ed" xsi:nil="true"/>
    <lcf76f155ced4ddcb4097134ff3c332f xmlns="dd78e52c-1ac8-4f13-becd-8aa706541dd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758E23-0F5D-4640-8FAC-12CEBEF912C3}"/>
</file>

<file path=customXml/itemProps2.xml><?xml version="1.0" encoding="utf-8"?>
<ds:datastoreItem xmlns:ds="http://schemas.openxmlformats.org/officeDocument/2006/customXml" ds:itemID="{4FB51E75-3382-4EB9-AF37-3D61716FB7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C81F8B-100C-4A6B-9B92-EB1B72B18E3D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00089bee-a2ad-4548-a469-cbdacbd93b5c"/>
    <ds:schemaRef ds:uri="cc4b536f-d11c-4ac1-b62d-fc42d8fc291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Microsoft Office PowerPoint</Application>
  <PresentationFormat>Widescreen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EuropeaEco</vt:lpstr>
      <vt:lpstr>Lucida Bright</vt:lpstr>
      <vt:lpstr>Office Theme</vt:lpstr>
      <vt:lpstr>Can the new CAP support a more sustainable livestock system?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Leahy Maharaj</dc:creator>
  <cp:lastModifiedBy>Thia Hennessy</cp:lastModifiedBy>
  <cp:revision>15</cp:revision>
  <dcterms:created xsi:type="dcterms:W3CDTF">2025-03-18T14:28:20Z</dcterms:created>
  <dcterms:modified xsi:type="dcterms:W3CDTF">2026-09-23T15:14:51Z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0x010100CB33ECE7D218324CB664EC22BC5A00F5</vt:lpwstr>
  </property>
  <property fmtid="{D5CDD505-2E9C-101B-9397-08002B2CF9AE}" pid="3" name="MediaServiceImageTags">
    <vt:lpwstr/>
  </property>
</Properties>
</file>