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charts/colors1.xml" ContentType="application/vnd.ms-office.chartcolorstyle+xml"/>
  <Override PartName="/ppt/charts/chart1.xml" ContentType="application/vnd.openxmlformats-officedocument.drawingml.chart+xml"/>
  <Override PartName="/ppt/charts/style1.xml" ContentType="application/vnd.ms-office.chart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69" r:id="rId4"/>
    <p:sldId id="272" r:id="rId5"/>
    <p:sldId id="270" r:id="rId6"/>
    <p:sldId id="260" r:id="rId7"/>
    <p:sldId id="274" r:id="rId8"/>
    <p:sldId id="275" r:id="rId9"/>
    <p:sldId id="276" r:id="rId10"/>
    <p:sldId id="277" r:id="rId11"/>
    <p:sldId id="278" r:id="rId12"/>
    <p:sldId id="279" r:id="rId13"/>
    <p:sldId id="264" r:id="rId14"/>
  </p:sldIdLst>
  <p:sldSz cx="12192000" cy="6858000"/>
  <p:notesSz cx="6799263" cy="99298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BBE948-D1CA-554F-3DCA-052F6AF4572F}" name="Pascale NEMPONT" initials="PN" userId="S::p.nempont@hautsdefrance.chambagri.fr::5a3106e8-0eca-4045-8463-f52b16ae299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3FEFF"/>
    <a:srgbClr val="118DFF"/>
    <a:srgbClr val="CC9C6B"/>
    <a:srgbClr val="F0A787"/>
    <a:srgbClr val="A1343C"/>
    <a:srgbClr val="7A5A00"/>
    <a:srgbClr val="FFF7DE"/>
    <a:srgbClr val="7D1610"/>
    <a:srgbClr val="F9EB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B92CA7-D697-4799-BCBD-567BDF8A1061}" v="1" dt="2026-10-06T19:16:11.4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77"/>
    <p:restoredTop sz="94742"/>
  </p:normalViewPr>
  <p:slideViewPr>
    <p:cSldViewPr snapToGrid="0">
      <p:cViewPr>
        <p:scale>
          <a:sx n="50" d="100"/>
          <a:sy n="50" d="100"/>
        </p:scale>
        <p:origin x="1492" y="5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scale NEMPONT" userId="5a3106e8-0eca-4045-8463-f52b16ae299e" providerId="ADAL" clId="{29106F7D-6B13-4AE8-A494-9AD78EC9AC0E}"/>
    <pc:docChg chg="undo custSel addSld modSld">
      <pc:chgData name="Pascale NEMPONT" userId="5a3106e8-0eca-4045-8463-f52b16ae299e" providerId="ADAL" clId="{29106F7D-6B13-4AE8-A494-9AD78EC9AC0E}" dt="2026-10-06T19:50:35.183" v="1822" actId="20577"/>
      <pc:docMkLst>
        <pc:docMk/>
      </pc:docMkLst>
      <pc:sldChg chg="addSp modSp mod">
        <pc:chgData name="Pascale NEMPONT" userId="5a3106e8-0eca-4045-8463-f52b16ae299e" providerId="ADAL" clId="{29106F7D-6B13-4AE8-A494-9AD78EC9AC0E}" dt="2026-10-06T19:01:35.195" v="24" actId="1076"/>
        <pc:sldMkLst>
          <pc:docMk/>
          <pc:sldMk cId="1776295873" sldId="259"/>
        </pc:sldMkLst>
        <pc:spChg chg="mod">
          <ac:chgData name="Pascale NEMPONT" userId="5a3106e8-0eca-4045-8463-f52b16ae299e" providerId="ADAL" clId="{29106F7D-6B13-4AE8-A494-9AD78EC9AC0E}" dt="2026-10-06T19:01:32.655" v="23" actId="1076"/>
          <ac:spMkLst>
            <pc:docMk/>
            <pc:sldMk cId="1776295873" sldId="259"/>
            <ac:spMk id="9" creationId="{7DFCC644-4D71-0EA0-907E-3B3B4051FB6E}"/>
          </ac:spMkLst>
        </pc:spChg>
        <pc:spChg chg="mod">
          <ac:chgData name="Pascale NEMPONT" userId="5a3106e8-0eca-4045-8463-f52b16ae299e" providerId="ADAL" clId="{29106F7D-6B13-4AE8-A494-9AD78EC9AC0E}" dt="2026-10-06T19:01:27.093" v="22" actId="1076"/>
          <ac:spMkLst>
            <pc:docMk/>
            <pc:sldMk cId="1776295873" sldId="259"/>
            <ac:spMk id="11" creationId="{5C2788F1-4B08-425F-22A7-3CA12D24F144}"/>
          </ac:spMkLst>
        </pc:spChg>
        <pc:picChg chg="add mod modCrop">
          <ac:chgData name="Pascale NEMPONT" userId="5a3106e8-0eca-4045-8463-f52b16ae299e" providerId="ADAL" clId="{29106F7D-6B13-4AE8-A494-9AD78EC9AC0E}" dt="2026-10-06T19:01:35.195" v="24" actId="1076"/>
          <ac:picMkLst>
            <pc:docMk/>
            <pc:sldMk cId="1776295873" sldId="259"/>
            <ac:picMk id="3" creationId="{E751BC9C-52D6-2074-67E3-2E699FA22F6C}"/>
          </ac:picMkLst>
        </pc:picChg>
      </pc:sldChg>
      <pc:sldChg chg="modSp mod">
        <pc:chgData name="Pascale NEMPONT" userId="5a3106e8-0eca-4045-8463-f52b16ae299e" providerId="ADAL" clId="{29106F7D-6B13-4AE8-A494-9AD78EC9AC0E}" dt="2026-10-06T19:37:12.600" v="1025" actId="1076"/>
        <pc:sldMkLst>
          <pc:docMk/>
          <pc:sldMk cId="1546335222" sldId="260"/>
        </pc:sldMkLst>
        <pc:spChg chg="mod">
          <ac:chgData name="Pascale NEMPONT" userId="5a3106e8-0eca-4045-8463-f52b16ae299e" providerId="ADAL" clId="{29106F7D-6B13-4AE8-A494-9AD78EC9AC0E}" dt="2026-10-06T19:37:12.600" v="1025" actId="1076"/>
          <ac:spMkLst>
            <pc:docMk/>
            <pc:sldMk cId="1546335222" sldId="260"/>
            <ac:spMk id="13" creationId="{7DFCC644-4D71-0EA0-907E-3B3B4051FB6E}"/>
          </ac:spMkLst>
        </pc:spChg>
      </pc:sldChg>
      <pc:sldChg chg="modSp mod">
        <pc:chgData name="Pascale NEMPONT" userId="5a3106e8-0eca-4045-8463-f52b16ae299e" providerId="ADAL" clId="{29106F7D-6B13-4AE8-A494-9AD78EC9AC0E}" dt="2026-10-06T19:49:41.536" v="1779" actId="20577"/>
        <pc:sldMkLst>
          <pc:docMk/>
          <pc:sldMk cId="1984964605" sldId="262"/>
        </pc:sldMkLst>
        <pc:spChg chg="mod">
          <ac:chgData name="Pascale NEMPONT" userId="5a3106e8-0eca-4045-8463-f52b16ae299e" providerId="ADAL" clId="{29106F7D-6B13-4AE8-A494-9AD78EC9AC0E}" dt="2026-10-06T19:49:41.536" v="1779" actId="20577"/>
          <ac:spMkLst>
            <pc:docMk/>
            <pc:sldMk cId="1984964605" sldId="262"/>
            <ac:spMk id="12" creationId="{0B67A079-AC14-8E25-D056-FEB0F27AB918}"/>
          </ac:spMkLst>
        </pc:spChg>
      </pc:sldChg>
      <pc:sldChg chg="mod modShow">
        <pc:chgData name="Pascale NEMPONT" userId="5a3106e8-0eca-4045-8463-f52b16ae299e" providerId="ADAL" clId="{29106F7D-6B13-4AE8-A494-9AD78EC9AC0E}" dt="2026-10-06T19:36:03.313" v="956" actId="729"/>
        <pc:sldMkLst>
          <pc:docMk/>
          <pc:sldMk cId="1590582100" sldId="265"/>
        </pc:sldMkLst>
      </pc:sldChg>
      <pc:sldChg chg="modSp mod">
        <pc:chgData name="Pascale NEMPONT" userId="5a3106e8-0eca-4045-8463-f52b16ae299e" providerId="ADAL" clId="{29106F7D-6B13-4AE8-A494-9AD78EC9AC0E}" dt="2026-10-06T19:42:34.339" v="1262" actId="20577"/>
        <pc:sldMkLst>
          <pc:docMk/>
          <pc:sldMk cId="710757523" sldId="267"/>
        </pc:sldMkLst>
        <pc:spChg chg="mod">
          <ac:chgData name="Pascale NEMPONT" userId="5a3106e8-0eca-4045-8463-f52b16ae299e" providerId="ADAL" clId="{29106F7D-6B13-4AE8-A494-9AD78EC9AC0E}" dt="2026-10-06T19:42:34.339" v="1262" actId="20577"/>
          <ac:spMkLst>
            <pc:docMk/>
            <pc:sldMk cId="710757523" sldId="267"/>
            <ac:spMk id="13" creationId="{7DFCC644-4D71-0EA0-907E-3B3B4051FB6E}"/>
          </ac:spMkLst>
        </pc:spChg>
      </pc:sldChg>
      <pc:sldChg chg="modSp mod">
        <pc:chgData name="Pascale NEMPONT" userId="5a3106e8-0eca-4045-8463-f52b16ae299e" providerId="ADAL" clId="{29106F7D-6B13-4AE8-A494-9AD78EC9AC0E}" dt="2026-10-06T19:50:35.183" v="1822" actId="20577"/>
        <pc:sldMkLst>
          <pc:docMk/>
          <pc:sldMk cId="2142341865" sldId="268"/>
        </pc:sldMkLst>
        <pc:spChg chg="mod">
          <ac:chgData name="Pascale NEMPONT" userId="5a3106e8-0eca-4045-8463-f52b16ae299e" providerId="ADAL" clId="{29106F7D-6B13-4AE8-A494-9AD78EC9AC0E}" dt="2026-10-06T19:50:35.183" v="1822" actId="20577"/>
          <ac:spMkLst>
            <pc:docMk/>
            <pc:sldMk cId="2142341865" sldId="268"/>
            <ac:spMk id="14" creationId="{00000000-0000-0000-0000-000000000000}"/>
          </ac:spMkLst>
        </pc:spChg>
      </pc:sldChg>
      <pc:sldChg chg="addSp delSp modSp new mod">
        <pc:chgData name="Pascale NEMPONT" userId="5a3106e8-0eca-4045-8463-f52b16ae299e" providerId="ADAL" clId="{29106F7D-6B13-4AE8-A494-9AD78EC9AC0E}" dt="2026-10-06T18:57:35.938" v="11" actId="14100"/>
        <pc:sldMkLst>
          <pc:docMk/>
          <pc:sldMk cId="3833323226" sldId="269"/>
        </pc:sldMkLst>
        <pc:spChg chg="del">
          <ac:chgData name="Pascale NEMPONT" userId="5a3106e8-0eca-4045-8463-f52b16ae299e" providerId="ADAL" clId="{29106F7D-6B13-4AE8-A494-9AD78EC9AC0E}" dt="2026-10-06T18:56:35.210" v="1" actId="478"/>
          <ac:spMkLst>
            <pc:docMk/>
            <pc:sldMk cId="3833323226" sldId="269"/>
            <ac:spMk id="2" creationId="{5CB1D7EF-F0CA-5ECC-7171-791C8831D4BD}"/>
          </ac:spMkLst>
        </pc:spChg>
        <pc:spChg chg="del">
          <ac:chgData name="Pascale NEMPONT" userId="5a3106e8-0eca-4045-8463-f52b16ae299e" providerId="ADAL" clId="{29106F7D-6B13-4AE8-A494-9AD78EC9AC0E}" dt="2026-10-06T18:56:37.269" v="2" actId="478"/>
          <ac:spMkLst>
            <pc:docMk/>
            <pc:sldMk cId="3833323226" sldId="269"/>
            <ac:spMk id="3" creationId="{70DDDD9E-0154-1CD5-DD53-5B1553140F77}"/>
          </ac:spMkLst>
        </pc:spChg>
        <pc:picChg chg="add mod modCrop">
          <ac:chgData name="Pascale NEMPONT" userId="5a3106e8-0eca-4045-8463-f52b16ae299e" providerId="ADAL" clId="{29106F7D-6B13-4AE8-A494-9AD78EC9AC0E}" dt="2026-10-06T18:57:35.938" v="11" actId="14100"/>
          <ac:picMkLst>
            <pc:docMk/>
            <pc:sldMk cId="3833323226" sldId="269"/>
            <ac:picMk id="6" creationId="{DF71AD42-DC7F-A6B3-5DF0-A11EAE551F58}"/>
          </ac:picMkLst>
        </pc:picChg>
      </pc:sldChg>
      <pc:sldChg chg="addSp delSp modSp new mod">
        <pc:chgData name="Pascale NEMPONT" userId="5a3106e8-0eca-4045-8463-f52b16ae299e" providerId="ADAL" clId="{29106F7D-6B13-4AE8-A494-9AD78EC9AC0E}" dt="2026-10-06T19:03:49.408" v="33" actId="14100"/>
        <pc:sldMkLst>
          <pc:docMk/>
          <pc:sldMk cId="3624150104" sldId="270"/>
        </pc:sldMkLst>
        <pc:spChg chg="del">
          <ac:chgData name="Pascale NEMPONT" userId="5a3106e8-0eca-4045-8463-f52b16ae299e" providerId="ADAL" clId="{29106F7D-6B13-4AE8-A494-9AD78EC9AC0E}" dt="2026-10-06T19:03:20.737" v="26" actId="478"/>
          <ac:spMkLst>
            <pc:docMk/>
            <pc:sldMk cId="3624150104" sldId="270"/>
            <ac:spMk id="2" creationId="{C335C866-2846-34CD-C470-85A0ACDD0CA3}"/>
          </ac:spMkLst>
        </pc:spChg>
        <pc:spChg chg="del">
          <ac:chgData name="Pascale NEMPONT" userId="5a3106e8-0eca-4045-8463-f52b16ae299e" providerId="ADAL" clId="{29106F7D-6B13-4AE8-A494-9AD78EC9AC0E}" dt="2026-10-06T19:03:20.737" v="26" actId="478"/>
          <ac:spMkLst>
            <pc:docMk/>
            <pc:sldMk cId="3624150104" sldId="270"/>
            <ac:spMk id="3" creationId="{E4A8109D-31B3-A220-6C99-51CDD5270490}"/>
          </ac:spMkLst>
        </pc:spChg>
        <pc:spChg chg="del">
          <ac:chgData name="Pascale NEMPONT" userId="5a3106e8-0eca-4045-8463-f52b16ae299e" providerId="ADAL" clId="{29106F7D-6B13-4AE8-A494-9AD78EC9AC0E}" dt="2026-10-06T19:03:20.737" v="26" actId="478"/>
          <ac:spMkLst>
            <pc:docMk/>
            <pc:sldMk cId="3624150104" sldId="270"/>
            <ac:spMk id="4" creationId="{B370C658-1AD2-7FC9-8871-EA7C6B4628DF}"/>
          </ac:spMkLst>
        </pc:spChg>
        <pc:spChg chg="del">
          <ac:chgData name="Pascale NEMPONT" userId="5a3106e8-0eca-4045-8463-f52b16ae299e" providerId="ADAL" clId="{29106F7D-6B13-4AE8-A494-9AD78EC9AC0E}" dt="2026-10-06T19:03:20.737" v="26" actId="478"/>
          <ac:spMkLst>
            <pc:docMk/>
            <pc:sldMk cId="3624150104" sldId="270"/>
            <ac:spMk id="5" creationId="{0E738C51-9FCB-FFEE-2600-E445C71CFE14}"/>
          </ac:spMkLst>
        </pc:spChg>
        <pc:spChg chg="del">
          <ac:chgData name="Pascale NEMPONT" userId="5a3106e8-0eca-4045-8463-f52b16ae299e" providerId="ADAL" clId="{29106F7D-6B13-4AE8-A494-9AD78EC9AC0E}" dt="2026-10-06T19:03:20.737" v="26" actId="478"/>
          <ac:spMkLst>
            <pc:docMk/>
            <pc:sldMk cId="3624150104" sldId="270"/>
            <ac:spMk id="7" creationId="{7CA6A66F-E237-AF81-FF01-474B6F8A7ECE}"/>
          </ac:spMkLst>
        </pc:spChg>
        <pc:spChg chg="del">
          <ac:chgData name="Pascale NEMPONT" userId="5a3106e8-0eca-4045-8463-f52b16ae299e" providerId="ADAL" clId="{29106F7D-6B13-4AE8-A494-9AD78EC9AC0E}" dt="2026-10-06T19:03:20.737" v="26" actId="478"/>
          <ac:spMkLst>
            <pc:docMk/>
            <pc:sldMk cId="3624150104" sldId="270"/>
            <ac:spMk id="8" creationId="{ABF04336-75C5-CC35-634C-E1AC0B0F0DF7}"/>
          </ac:spMkLst>
        </pc:spChg>
        <pc:picChg chg="add mod modCrop">
          <ac:chgData name="Pascale NEMPONT" userId="5a3106e8-0eca-4045-8463-f52b16ae299e" providerId="ADAL" clId="{29106F7D-6B13-4AE8-A494-9AD78EC9AC0E}" dt="2026-10-06T19:03:49.408" v="33" actId="14100"/>
          <ac:picMkLst>
            <pc:docMk/>
            <pc:sldMk cId="3624150104" sldId="270"/>
            <ac:picMk id="10" creationId="{D37DC012-A28F-A881-520F-19988BA7CE65}"/>
          </ac:picMkLst>
        </pc:picChg>
      </pc:sldChg>
      <pc:sldChg chg="addSp delSp modSp new mod">
        <pc:chgData name="Pascale NEMPONT" userId="5a3106e8-0eca-4045-8463-f52b16ae299e" providerId="ADAL" clId="{29106F7D-6B13-4AE8-A494-9AD78EC9AC0E}" dt="2026-10-06T19:18:03.294" v="50" actId="1076"/>
        <pc:sldMkLst>
          <pc:docMk/>
          <pc:sldMk cId="3599081030" sldId="271"/>
        </pc:sldMkLst>
        <pc:spChg chg="del">
          <ac:chgData name="Pascale NEMPONT" userId="5a3106e8-0eca-4045-8463-f52b16ae299e" providerId="ADAL" clId="{29106F7D-6B13-4AE8-A494-9AD78EC9AC0E}" dt="2026-10-06T19:16:09.813" v="35" actId="478"/>
          <ac:spMkLst>
            <pc:docMk/>
            <pc:sldMk cId="3599081030" sldId="271"/>
            <ac:spMk id="2" creationId="{DE403E15-DFC6-2435-654A-5B2C53056042}"/>
          </ac:spMkLst>
        </pc:spChg>
        <pc:spChg chg="del">
          <ac:chgData name="Pascale NEMPONT" userId="5a3106e8-0eca-4045-8463-f52b16ae299e" providerId="ADAL" clId="{29106F7D-6B13-4AE8-A494-9AD78EC9AC0E}" dt="2026-10-06T19:16:09.813" v="35" actId="478"/>
          <ac:spMkLst>
            <pc:docMk/>
            <pc:sldMk cId="3599081030" sldId="271"/>
            <ac:spMk id="3" creationId="{B9A09912-0C97-6011-82F0-B78E63C3CB15}"/>
          </ac:spMkLst>
        </pc:spChg>
        <pc:spChg chg="del">
          <ac:chgData name="Pascale NEMPONT" userId="5a3106e8-0eca-4045-8463-f52b16ae299e" providerId="ADAL" clId="{29106F7D-6B13-4AE8-A494-9AD78EC9AC0E}" dt="2026-10-06T19:16:09.813" v="35" actId="478"/>
          <ac:spMkLst>
            <pc:docMk/>
            <pc:sldMk cId="3599081030" sldId="271"/>
            <ac:spMk id="4" creationId="{14363DE9-CD0F-ED2C-9166-90989DAC6477}"/>
          </ac:spMkLst>
        </pc:spChg>
        <pc:spChg chg="del">
          <ac:chgData name="Pascale NEMPONT" userId="5a3106e8-0eca-4045-8463-f52b16ae299e" providerId="ADAL" clId="{29106F7D-6B13-4AE8-A494-9AD78EC9AC0E}" dt="2026-10-06T19:16:09.813" v="35" actId="478"/>
          <ac:spMkLst>
            <pc:docMk/>
            <pc:sldMk cId="3599081030" sldId="271"/>
            <ac:spMk id="5" creationId="{C702387D-3600-8DE9-D8D0-66717405CCC9}"/>
          </ac:spMkLst>
        </pc:spChg>
        <pc:spChg chg="del">
          <ac:chgData name="Pascale NEMPONT" userId="5a3106e8-0eca-4045-8463-f52b16ae299e" providerId="ADAL" clId="{29106F7D-6B13-4AE8-A494-9AD78EC9AC0E}" dt="2026-10-06T19:16:09.813" v="35" actId="478"/>
          <ac:spMkLst>
            <pc:docMk/>
            <pc:sldMk cId="3599081030" sldId="271"/>
            <ac:spMk id="7" creationId="{8A294A4C-778F-45F0-8BC0-D9C6ABD78910}"/>
          </ac:spMkLst>
        </pc:spChg>
        <pc:spChg chg="del">
          <ac:chgData name="Pascale NEMPONT" userId="5a3106e8-0eca-4045-8463-f52b16ae299e" providerId="ADAL" clId="{29106F7D-6B13-4AE8-A494-9AD78EC9AC0E}" dt="2026-10-06T19:16:09.813" v="35" actId="478"/>
          <ac:spMkLst>
            <pc:docMk/>
            <pc:sldMk cId="3599081030" sldId="271"/>
            <ac:spMk id="8" creationId="{15BD1716-9EA6-3B6B-5BF0-F9BCAF9F04EC}"/>
          </ac:spMkLst>
        </pc:spChg>
        <pc:spChg chg="add">
          <ac:chgData name="Pascale NEMPONT" userId="5a3106e8-0eca-4045-8463-f52b16ae299e" providerId="ADAL" clId="{29106F7D-6B13-4AE8-A494-9AD78EC9AC0E}" dt="2026-10-06T19:16:48.981" v="38" actId="22"/>
          <ac:spMkLst>
            <pc:docMk/>
            <pc:sldMk cId="3599081030" sldId="271"/>
            <ac:spMk id="11" creationId="{10B5FEED-85CA-9108-6DB8-5A2A31C11079}"/>
          </ac:spMkLst>
        </pc:spChg>
        <pc:spChg chg="add mod">
          <ac:chgData name="Pascale NEMPONT" userId="5a3106e8-0eca-4045-8463-f52b16ae299e" providerId="ADAL" clId="{29106F7D-6B13-4AE8-A494-9AD78EC9AC0E}" dt="2026-10-06T19:17:27.752" v="47" actId="1076"/>
          <ac:spMkLst>
            <pc:docMk/>
            <pc:sldMk cId="3599081030" sldId="271"/>
            <ac:spMk id="13" creationId="{871A3175-6AA8-23BE-DD39-FA4AA935575A}"/>
          </ac:spMkLst>
        </pc:spChg>
        <pc:spChg chg="add mod">
          <ac:chgData name="Pascale NEMPONT" userId="5a3106e8-0eca-4045-8463-f52b16ae299e" providerId="ADAL" clId="{29106F7D-6B13-4AE8-A494-9AD78EC9AC0E}" dt="2026-10-06T19:18:03.294" v="50" actId="1076"/>
          <ac:spMkLst>
            <pc:docMk/>
            <pc:sldMk cId="3599081030" sldId="271"/>
            <ac:spMk id="17" creationId="{2D33D9FB-F22F-A3D9-F4C9-D49F517FE506}"/>
          </ac:spMkLst>
        </pc:spChg>
        <pc:graphicFrameChg chg="add mod">
          <ac:chgData name="Pascale NEMPONT" userId="5a3106e8-0eca-4045-8463-f52b16ae299e" providerId="ADAL" clId="{29106F7D-6B13-4AE8-A494-9AD78EC9AC0E}" dt="2026-10-06T19:17:35.951" v="49" actId="14100"/>
          <ac:graphicFrameMkLst>
            <pc:docMk/>
            <pc:sldMk cId="3599081030" sldId="271"/>
            <ac:graphicFrameMk id="15" creationId="{8AD3C7C4-D6F3-B558-2C36-8AECFF1EF490}"/>
          </ac:graphicFrameMkLst>
        </pc:graphicFrameChg>
        <pc:picChg chg="add del mod">
          <ac:chgData name="Pascale NEMPONT" userId="5a3106e8-0eca-4045-8463-f52b16ae299e" providerId="ADAL" clId="{29106F7D-6B13-4AE8-A494-9AD78EC9AC0E}" dt="2026-10-06T19:16:47.378" v="37" actId="478"/>
          <ac:picMkLst>
            <pc:docMk/>
            <pc:sldMk cId="3599081030" sldId="271"/>
            <ac:picMk id="9" creationId="{E18DC12F-9AA9-6EB0-E24F-5659D254A558}"/>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Feuille_de_calcul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b="1" i="0" baseline="0" dirty="0" smtClean="0">
                <a:effectLst/>
              </a:rPr>
              <a:t>Changes in the Number of Farms by Specialization Between 2010 and 2020 in Hauts-de-France</a:t>
            </a:r>
            <a:endParaRPr lang="fr-FR" sz="1200" dirty="0">
              <a:effectLst/>
            </a:endParaRP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3788336530393005"/>
          <c:y val="0.14833952885597246"/>
          <c:w val="0.6211663469606995"/>
          <c:h val="0.81856240182525075"/>
        </c:manualLayout>
      </c:layout>
      <c:barChart>
        <c:barDir val="bar"/>
        <c:grouping val="clustered"/>
        <c:varyColors val="0"/>
        <c:ser>
          <c:idx val="0"/>
          <c:order val="0"/>
          <c:spPr>
            <a:solidFill>
              <a:schemeClr val="accent2"/>
            </a:solidFill>
            <a:ln>
              <a:noFill/>
            </a:ln>
            <a:effectLst/>
          </c:spPr>
          <c:invertIfNegative val="0"/>
          <c:dPt>
            <c:idx val="10"/>
            <c:invertIfNegative val="0"/>
            <c:bubble3D val="0"/>
            <c:spPr>
              <a:solidFill>
                <a:schemeClr val="bg2"/>
              </a:solidFill>
              <a:ln>
                <a:noFill/>
              </a:ln>
              <a:effectLst/>
            </c:spPr>
            <c:extLst>
              <c:ext xmlns:c16="http://schemas.microsoft.com/office/drawing/2014/chart" uri="{C3380CC4-5D6E-409C-BE32-E72D297353CC}">
                <c16:uniqueId val="{00000001-84DC-407D-94BA-0C1B2D807BFB}"/>
              </c:ext>
            </c:extLst>
          </c:dPt>
          <c:dPt>
            <c:idx val="11"/>
            <c:invertIfNegative val="0"/>
            <c:bubble3D val="0"/>
            <c:spPr>
              <a:solidFill>
                <a:schemeClr val="bg2"/>
              </a:solidFill>
              <a:ln>
                <a:noFill/>
              </a:ln>
              <a:effectLst/>
            </c:spPr>
            <c:extLst>
              <c:ext xmlns:c16="http://schemas.microsoft.com/office/drawing/2014/chart" uri="{C3380CC4-5D6E-409C-BE32-E72D297353CC}">
                <c16:uniqueId val="{00000003-84DC-407D-94BA-0C1B2D807BFB}"/>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Feuil1!$J$3:$J$14</c:f>
              <c:strCache>
                <c:ptCount val="12"/>
                <c:pt idx="0">
                  <c:v>équidés et/ou autres herbivores</c:v>
                </c:pt>
                <c:pt idx="1">
                  <c:v>bovins mixtes</c:v>
                </c:pt>
                <c:pt idx="2">
                  <c:v>ovins ou caprins</c:v>
                </c:pt>
                <c:pt idx="3">
                  <c:v>fleurs et/ou horticulture diverse</c:v>
                </c:pt>
                <c:pt idx="4">
                  <c:v>porcins et volailles </c:v>
                </c:pt>
                <c:pt idx="5">
                  <c:v>polyculture et/ou polyélevage</c:v>
                </c:pt>
                <c:pt idx="6">
                  <c:v>bovins viande</c:v>
                </c:pt>
                <c:pt idx="7">
                  <c:v>bovins lait</c:v>
                </c:pt>
                <c:pt idx="8">
                  <c:v>fruits ou autres cultures permanentes</c:v>
                </c:pt>
                <c:pt idx="9">
                  <c:v>viticulture</c:v>
                </c:pt>
                <c:pt idx="10">
                  <c:v>Grandes cultures </c:v>
                </c:pt>
                <c:pt idx="11">
                  <c:v>légumes ou champignons</c:v>
                </c:pt>
              </c:strCache>
            </c:strRef>
          </c:cat>
          <c:val>
            <c:numRef>
              <c:f>Feuil1!$K$3:$K$14</c:f>
              <c:numCache>
                <c:formatCode>0.0%</c:formatCode>
                <c:ptCount val="12"/>
                <c:pt idx="0">
                  <c:v>-0.60967741935483866</c:v>
                </c:pt>
                <c:pt idx="1">
                  <c:v>-0.46831364124597208</c:v>
                </c:pt>
                <c:pt idx="2">
                  <c:v>-0.4353982300884956</c:v>
                </c:pt>
                <c:pt idx="3">
                  <c:v>-0.31659388646288211</c:v>
                </c:pt>
                <c:pt idx="4">
                  <c:v>-0.31434599156118143</c:v>
                </c:pt>
                <c:pt idx="5">
                  <c:v>-0.30308146897425076</c:v>
                </c:pt>
                <c:pt idx="6">
                  <c:v>-0.27661431064572428</c:v>
                </c:pt>
                <c:pt idx="7">
                  <c:v>-0.24796472184531887</c:v>
                </c:pt>
                <c:pt idx="8">
                  <c:v>-0.18404907975460122</c:v>
                </c:pt>
                <c:pt idx="9">
                  <c:v>-6.4231738035264482E-2</c:v>
                </c:pt>
                <c:pt idx="10">
                  <c:v>1.77090338489128E-2</c:v>
                </c:pt>
                <c:pt idx="11">
                  <c:v>0.61956521739130432</c:v>
                </c:pt>
              </c:numCache>
            </c:numRef>
          </c:val>
          <c:extLst>
            <c:ext xmlns:c16="http://schemas.microsoft.com/office/drawing/2014/chart" uri="{C3380CC4-5D6E-409C-BE32-E72D297353CC}">
              <c16:uniqueId val="{00000004-84DC-407D-94BA-0C1B2D807BFB}"/>
            </c:ext>
          </c:extLst>
        </c:ser>
        <c:dLbls>
          <c:showLegendKey val="0"/>
          <c:showVal val="0"/>
          <c:showCatName val="0"/>
          <c:showSerName val="0"/>
          <c:showPercent val="0"/>
          <c:showBubbleSize val="0"/>
        </c:dLbls>
        <c:gapWidth val="50"/>
        <c:axId val="1744628736"/>
        <c:axId val="1744632064"/>
      </c:barChart>
      <c:catAx>
        <c:axId val="1744628736"/>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44632064"/>
        <c:crosses val="autoZero"/>
        <c:auto val="1"/>
        <c:lblAlgn val="ctr"/>
        <c:lblOffset val="100"/>
        <c:noMultiLvlLbl val="0"/>
      </c:catAx>
      <c:valAx>
        <c:axId val="1744632064"/>
        <c:scaling>
          <c:orientation val="minMax"/>
        </c:scaling>
        <c:delete val="1"/>
        <c:axPos val="b"/>
        <c:numFmt formatCode="0.0%" sourceLinked="1"/>
        <c:majorTickMark val="none"/>
        <c:minorTickMark val="none"/>
        <c:tickLblPos val="nextTo"/>
        <c:crossAx val="17446287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75C3157E-6B5B-9A4A-A01C-1FA991887E72}" type="datetimeFigureOut">
              <a:rPr lang="fr-FR" smtClean="0"/>
              <a:t>06/10/2026</a:t>
            </a:fld>
            <a:endParaRPr lang="fr-FR"/>
          </a:p>
        </p:txBody>
      </p:sp>
      <p:sp>
        <p:nvSpPr>
          <p:cNvPr id="4" name="Espace réservé de l'image des diapositives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87AB7862-4A25-354C-B718-0BE21BAC8F24}" type="slidenum">
              <a:rPr lang="fr-FR" smtClean="0"/>
              <a:t>‹N°›</a:t>
            </a:fld>
            <a:endParaRPr lang="fr-FR"/>
          </a:p>
        </p:txBody>
      </p:sp>
    </p:spTree>
    <p:extLst>
      <p:ext uri="{BB962C8B-B14F-4D97-AF65-F5344CB8AC3E}">
        <p14:creationId xmlns:p14="http://schemas.microsoft.com/office/powerpoint/2010/main" val="1607074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uverture">
    <p:spTree>
      <p:nvGrpSpPr>
        <p:cNvPr id="1" name=""/>
        <p:cNvGrpSpPr/>
        <p:nvPr/>
      </p:nvGrpSpPr>
      <p:grpSpPr>
        <a:xfrm>
          <a:off x="0" y="0"/>
          <a:ext cx="0" cy="0"/>
          <a:chOff x="0" y="0"/>
          <a:chExt cx="0" cy="0"/>
        </a:xfrm>
      </p:grpSpPr>
      <p:pic>
        <p:nvPicPr>
          <p:cNvPr id="10" name="Image 9" descr="Une image contenant Graphique, Bleu électrique, bleu, graphisme&#10;&#10;Le contenu généré par l’IA peut être incorrect.">
            <a:extLst>
              <a:ext uri="{FF2B5EF4-FFF2-40B4-BE49-F238E27FC236}">
                <a16:creationId xmlns:a16="http://schemas.microsoft.com/office/drawing/2014/main" id="{954D657A-4376-E749-3AA6-5DD6317B54A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53404A8B-2A3C-7039-666A-2EB9A0325D17}"/>
              </a:ext>
            </a:extLst>
          </p:cNvPr>
          <p:cNvSpPr>
            <a:spLocks noGrp="1"/>
          </p:cNvSpPr>
          <p:nvPr>
            <p:ph type="ctrTitle" hasCustomPrompt="1"/>
          </p:nvPr>
        </p:nvSpPr>
        <p:spPr>
          <a:xfrm>
            <a:off x="5358785" y="2264302"/>
            <a:ext cx="5850466" cy="639763"/>
          </a:xfrm>
          <a:prstGeom prst="rect">
            <a:avLst/>
          </a:prstGeom>
        </p:spPr>
        <p:txBody>
          <a:bodyPr lIns="0" tIns="0" rIns="0" bIns="46800" anchor="t" anchorCtr="0"/>
          <a:lstStyle>
            <a:lvl1pPr algn="l">
              <a:defRPr sz="4000" b="1" baseline="0">
                <a:solidFill>
                  <a:schemeClr val="bg1"/>
                </a:solidFill>
                <a:latin typeface="+mn-lt"/>
              </a:defRPr>
            </a:lvl1pPr>
          </a:lstStyle>
          <a:p>
            <a:r>
              <a:rPr lang="fr-FR" dirty="0"/>
              <a:t>TITRE LOREM IPSUM</a:t>
            </a:r>
          </a:p>
        </p:txBody>
      </p:sp>
      <p:sp>
        <p:nvSpPr>
          <p:cNvPr id="3" name="Sous-titre 2">
            <a:extLst>
              <a:ext uri="{FF2B5EF4-FFF2-40B4-BE49-F238E27FC236}">
                <a16:creationId xmlns:a16="http://schemas.microsoft.com/office/drawing/2014/main" id="{0A319228-2A4D-9426-DF8A-C54035639533}"/>
              </a:ext>
            </a:extLst>
          </p:cNvPr>
          <p:cNvSpPr>
            <a:spLocks noGrp="1"/>
          </p:cNvSpPr>
          <p:nvPr>
            <p:ph type="subTitle" idx="1" hasCustomPrompt="1"/>
          </p:nvPr>
        </p:nvSpPr>
        <p:spPr>
          <a:xfrm>
            <a:off x="5358785" y="2904066"/>
            <a:ext cx="5232400" cy="524934"/>
          </a:xfrm>
          <a:prstGeom prst="rect">
            <a:avLst/>
          </a:prstGeom>
        </p:spPr>
        <p:txBody>
          <a:bodyPr lIns="0" tIns="0" rIns="0" bIns="0"/>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 </a:t>
            </a:r>
            <a:r>
              <a:rPr lang="fr-FR" dirty="0" err="1"/>
              <a:t>lorem</a:t>
            </a:r>
            <a:r>
              <a:rPr lang="fr-FR" dirty="0"/>
              <a:t> ipsum</a:t>
            </a:r>
          </a:p>
        </p:txBody>
      </p:sp>
      <p:pic>
        <p:nvPicPr>
          <p:cNvPr id="12" name="Image 11" descr="Une image contenant texte, Police, Graphique, logo&#10;&#10;Le contenu généré par l’IA peut être incorrect.">
            <a:extLst>
              <a:ext uri="{FF2B5EF4-FFF2-40B4-BE49-F238E27FC236}">
                <a16:creationId xmlns:a16="http://schemas.microsoft.com/office/drawing/2014/main" id="{DD9C839A-8637-77BE-785A-3E35571625C5}"/>
              </a:ext>
            </a:extLst>
          </p:cNvPr>
          <p:cNvPicPr>
            <a:picLocks noChangeAspect="1"/>
          </p:cNvPicPr>
          <p:nvPr userDrawn="1"/>
        </p:nvPicPr>
        <p:blipFill>
          <a:blip r:embed="rId3"/>
          <a:stretch>
            <a:fillRect/>
          </a:stretch>
        </p:blipFill>
        <p:spPr>
          <a:xfrm>
            <a:off x="10206966" y="4879571"/>
            <a:ext cx="1730112" cy="1673627"/>
          </a:xfrm>
          <a:prstGeom prst="rect">
            <a:avLst/>
          </a:prstGeom>
        </p:spPr>
      </p:pic>
      <p:pic>
        <p:nvPicPr>
          <p:cNvPr id="14" name="Image 13" descr="Une image contenant Police, Graphique, typographie, texte&#10;&#10;Le contenu généré par l’IA peut être incorrect.">
            <a:extLst>
              <a:ext uri="{FF2B5EF4-FFF2-40B4-BE49-F238E27FC236}">
                <a16:creationId xmlns:a16="http://schemas.microsoft.com/office/drawing/2014/main" id="{A16A85D4-C315-2E4A-2A48-6E0444EA6A8C}"/>
              </a:ext>
            </a:extLst>
          </p:cNvPr>
          <p:cNvPicPr>
            <a:picLocks noChangeAspect="1"/>
          </p:cNvPicPr>
          <p:nvPr userDrawn="1"/>
        </p:nvPicPr>
        <p:blipFill>
          <a:blip r:embed="rId4"/>
          <a:stretch>
            <a:fillRect/>
          </a:stretch>
        </p:blipFill>
        <p:spPr>
          <a:xfrm>
            <a:off x="5280736" y="6024827"/>
            <a:ext cx="3530600" cy="452254"/>
          </a:xfrm>
          <a:prstGeom prst="rect">
            <a:avLst/>
          </a:prstGeom>
        </p:spPr>
      </p:pic>
    </p:spTree>
    <p:extLst>
      <p:ext uri="{BB962C8B-B14F-4D97-AF65-F5344CB8AC3E}">
        <p14:creationId xmlns:p14="http://schemas.microsoft.com/office/powerpoint/2010/main" val="203246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pic>
        <p:nvPicPr>
          <p:cNvPr id="11" name="Image 10" descr="Une image contenant Graphique, graphisme, symbole, conception&#10;&#10;Le contenu généré par l’IA peut être incorrect.">
            <a:extLst>
              <a:ext uri="{FF2B5EF4-FFF2-40B4-BE49-F238E27FC236}">
                <a16:creationId xmlns:a16="http://schemas.microsoft.com/office/drawing/2014/main" id="{AB2EB05D-DA79-CA6B-9862-670A809E544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Espace réservé du texte 2">
            <a:extLst>
              <a:ext uri="{FF2B5EF4-FFF2-40B4-BE49-F238E27FC236}">
                <a16:creationId xmlns:a16="http://schemas.microsoft.com/office/drawing/2014/main" id="{3D840A8E-1ACF-A509-80C4-995345CAD42A}"/>
              </a:ext>
            </a:extLst>
          </p:cNvPr>
          <p:cNvSpPr>
            <a:spLocks noGrp="1"/>
          </p:cNvSpPr>
          <p:nvPr>
            <p:ph type="body" idx="1" hasCustomPrompt="1"/>
          </p:nvPr>
        </p:nvSpPr>
        <p:spPr>
          <a:xfrm>
            <a:off x="4705580" y="2604045"/>
            <a:ext cx="3440891" cy="2470573"/>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 Lorem ipsum </a:t>
            </a:r>
            <a:r>
              <a:rPr lang="fr-FR" dirty="0" err="1"/>
              <a:t>dolor</a:t>
            </a:r>
            <a:r>
              <a:rPr lang="fr-FR" dirty="0"/>
              <a:t> </a:t>
            </a:r>
            <a:r>
              <a:rPr lang="fr-FR" dirty="0" err="1"/>
              <a:t>sit</a:t>
            </a:r>
            <a:r>
              <a:rPr lang="fr-FR" dirty="0"/>
              <a:t> </a:t>
            </a:r>
            <a:r>
              <a:rPr lang="fr-FR" dirty="0" err="1"/>
              <a:t>amet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 Lorem ipsum </a:t>
            </a:r>
            <a:r>
              <a:rPr lang="fr-FR" dirty="0" err="1"/>
              <a:t>dolor</a:t>
            </a:r>
            <a:r>
              <a:rPr lang="fr-FR" dirty="0"/>
              <a:t> </a:t>
            </a:r>
            <a:r>
              <a:rPr lang="fr-FR" dirty="0" err="1"/>
              <a:t>sit</a:t>
            </a:r>
            <a:r>
              <a:rPr lang="fr-FR" dirty="0"/>
              <a:t> </a:t>
            </a:r>
            <a:r>
              <a:rPr lang="fr-FR" dirty="0" err="1"/>
              <a:t>amet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 Lorem ipsum </a:t>
            </a:r>
            <a:r>
              <a:rPr lang="fr-FR" dirty="0" err="1"/>
              <a:t>dolor</a:t>
            </a:r>
            <a:r>
              <a:rPr lang="fr-FR" dirty="0"/>
              <a:t> </a:t>
            </a:r>
            <a:r>
              <a:rPr lang="fr-FR" dirty="0" err="1"/>
              <a:t>sit</a:t>
            </a:r>
            <a:r>
              <a:rPr lang="fr-FR" dirty="0"/>
              <a:t> </a:t>
            </a:r>
            <a:r>
              <a:rPr lang="fr-FR" dirty="0" err="1"/>
              <a:t>amet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 Lorem ipsum </a:t>
            </a:r>
            <a:r>
              <a:rPr lang="fr-FR" dirty="0" err="1"/>
              <a:t>dolor</a:t>
            </a:r>
            <a:r>
              <a:rPr lang="fr-FR" dirty="0"/>
              <a:t> </a:t>
            </a:r>
            <a:r>
              <a:rPr lang="fr-FR" dirty="0" err="1"/>
              <a:t>sit</a:t>
            </a:r>
            <a:r>
              <a:rPr lang="fr-FR" dirty="0"/>
              <a:t> </a:t>
            </a:r>
            <a:r>
              <a:rPr lang="fr-FR" dirty="0" err="1"/>
              <a:t>amet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 Lorem ipsum </a:t>
            </a:r>
            <a:r>
              <a:rPr lang="fr-FR" dirty="0" err="1"/>
              <a:t>dolor</a:t>
            </a:r>
            <a:r>
              <a:rPr lang="fr-FR" dirty="0"/>
              <a:t> </a:t>
            </a:r>
            <a:r>
              <a:rPr lang="fr-FR" dirty="0" err="1"/>
              <a:t>sit</a:t>
            </a:r>
            <a:r>
              <a:rPr lang="fr-FR" dirty="0"/>
              <a:t> </a:t>
            </a:r>
            <a:r>
              <a:rPr lang="fr-FR" dirty="0" err="1"/>
              <a:t>amet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 Lorem ipsum </a:t>
            </a:r>
            <a:r>
              <a:rPr lang="fr-FR" dirty="0" err="1"/>
              <a:t>dolor</a:t>
            </a:r>
            <a:r>
              <a:rPr lang="fr-FR" dirty="0"/>
              <a:t> </a:t>
            </a:r>
            <a:r>
              <a:rPr lang="fr-FR" dirty="0" err="1"/>
              <a:t>sit</a:t>
            </a:r>
            <a:r>
              <a:rPr lang="fr-FR" dirty="0"/>
              <a:t> </a:t>
            </a:r>
            <a:r>
              <a:rPr lang="fr-FR" dirty="0" err="1"/>
              <a:t>amet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 Lorem ipsum </a:t>
            </a:r>
            <a:r>
              <a:rPr lang="fr-FR" dirty="0" err="1"/>
              <a:t>dolor</a:t>
            </a:r>
            <a:r>
              <a:rPr lang="fr-FR" dirty="0"/>
              <a:t> </a:t>
            </a:r>
            <a:r>
              <a:rPr lang="fr-FR" dirty="0" err="1"/>
              <a:t>sit</a:t>
            </a:r>
            <a:r>
              <a:rPr lang="fr-FR" dirty="0"/>
              <a:t> </a:t>
            </a:r>
            <a:r>
              <a:rPr lang="fr-FR" dirty="0" err="1"/>
              <a:t>amet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 Lorem ipsum </a:t>
            </a:r>
            <a:r>
              <a:rPr lang="fr-FR" dirty="0" err="1"/>
              <a:t>dolor</a:t>
            </a:r>
            <a:r>
              <a:rPr lang="fr-FR" dirty="0"/>
              <a:t> </a:t>
            </a:r>
            <a:r>
              <a:rPr lang="fr-FR" dirty="0" err="1"/>
              <a:t>sit</a:t>
            </a:r>
            <a:r>
              <a:rPr lang="fr-FR" dirty="0"/>
              <a:t> </a:t>
            </a:r>
            <a:r>
              <a:rPr lang="fr-FR" dirty="0" err="1"/>
              <a:t>amet</a:t>
            </a: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 Lorem ipsum </a:t>
            </a:r>
            <a:r>
              <a:rPr lang="fr-FR" dirty="0" err="1"/>
              <a:t>dolor</a:t>
            </a:r>
            <a:r>
              <a:rPr lang="fr-FR" dirty="0"/>
              <a:t> </a:t>
            </a:r>
            <a:r>
              <a:rPr lang="fr-FR" dirty="0" err="1"/>
              <a:t>sit</a:t>
            </a:r>
            <a:r>
              <a:rPr lang="fr-FR" dirty="0"/>
              <a:t> </a:t>
            </a:r>
            <a:r>
              <a:rPr lang="fr-FR" dirty="0" err="1"/>
              <a:t>amet</a:t>
            </a:r>
            <a:endParaRPr lang="fr-FR" dirty="0"/>
          </a:p>
        </p:txBody>
      </p:sp>
      <p:sp>
        <p:nvSpPr>
          <p:cNvPr id="9" name="Espace réservé du texte 2">
            <a:extLst>
              <a:ext uri="{FF2B5EF4-FFF2-40B4-BE49-F238E27FC236}">
                <a16:creationId xmlns:a16="http://schemas.microsoft.com/office/drawing/2014/main" id="{DAC18255-79F2-6AE4-9348-E17EC0DC458D}"/>
              </a:ext>
            </a:extLst>
          </p:cNvPr>
          <p:cNvSpPr>
            <a:spLocks noGrp="1"/>
          </p:cNvSpPr>
          <p:nvPr>
            <p:ph type="body" idx="13" hasCustomPrompt="1"/>
          </p:nvPr>
        </p:nvSpPr>
        <p:spPr>
          <a:xfrm>
            <a:off x="4705580" y="1889268"/>
            <a:ext cx="3440891" cy="481906"/>
          </a:xfrm>
          <a:prstGeom prst="rect">
            <a:avLst/>
          </a:prstGeom>
        </p:spPr>
        <p:txBody>
          <a:bodyPr lIns="0" tIns="0" rIns="0" bIns="0"/>
          <a:lstStyle>
            <a:lvl1pPr marL="0" indent="0" algn="l">
              <a:buNone/>
              <a:defRPr sz="4000" b="1">
                <a:solidFill>
                  <a:srgbClr val="5ABAA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SOMMAIRE</a:t>
            </a:r>
          </a:p>
        </p:txBody>
      </p:sp>
      <p:pic>
        <p:nvPicPr>
          <p:cNvPr id="17" name="Image 16" descr="Une image contenant texte, Police, Graphique, ligne&#10;&#10;Le contenu généré par l’IA peut être incorrect.">
            <a:extLst>
              <a:ext uri="{FF2B5EF4-FFF2-40B4-BE49-F238E27FC236}">
                <a16:creationId xmlns:a16="http://schemas.microsoft.com/office/drawing/2014/main" id="{9D74367E-F843-365A-59F0-D49401E64A8C}"/>
              </a:ext>
            </a:extLst>
          </p:cNvPr>
          <p:cNvPicPr>
            <a:picLocks noChangeAspect="1"/>
          </p:cNvPicPr>
          <p:nvPr userDrawn="1"/>
        </p:nvPicPr>
        <p:blipFill>
          <a:blip r:embed="rId3"/>
          <a:srcRect l="53247" t="872"/>
          <a:stretch>
            <a:fillRect/>
          </a:stretch>
        </p:blipFill>
        <p:spPr>
          <a:xfrm>
            <a:off x="10020300" y="6121400"/>
            <a:ext cx="2024841" cy="602886"/>
          </a:xfrm>
          <a:prstGeom prst="rect">
            <a:avLst/>
          </a:prstGeom>
        </p:spPr>
      </p:pic>
      <p:sp>
        <p:nvSpPr>
          <p:cNvPr id="6" name="Espace réservé du numéro de diapositive 5">
            <a:extLst>
              <a:ext uri="{FF2B5EF4-FFF2-40B4-BE49-F238E27FC236}">
                <a16:creationId xmlns:a16="http://schemas.microsoft.com/office/drawing/2014/main" id="{0E21EF51-4E35-6218-7F93-52BE8082B7D7}"/>
              </a:ext>
            </a:extLst>
          </p:cNvPr>
          <p:cNvSpPr>
            <a:spLocks noGrp="1"/>
          </p:cNvSpPr>
          <p:nvPr>
            <p:ph type="sldNum" sz="quarter" idx="4"/>
          </p:nvPr>
        </p:nvSpPr>
        <p:spPr>
          <a:xfrm>
            <a:off x="113482" y="6359161"/>
            <a:ext cx="996671" cy="365125"/>
          </a:xfrm>
          <a:prstGeom prst="rect">
            <a:avLst/>
          </a:prstGeom>
        </p:spPr>
        <p:txBody>
          <a:bodyPr anchor="ctr"/>
          <a:lstStyle>
            <a:lvl1pPr algn="l">
              <a:defRPr sz="1200">
                <a:solidFill>
                  <a:schemeClr val="accent1"/>
                </a:solidFill>
              </a:defRPr>
            </a:lvl1pPr>
          </a:lstStyle>
          <a:p>
            <a:fld id="{014989B4-7A8F-C24C-A6B5-B7482FCA8655}" type="slidenum">
              <a:rPr lang="fr-FR" smtClean="0"/>
              <a:pPr/>
              <a:t>‹N°›</a:t>
            </a:fld>
            <a:endParaRPr lang="fr-FR" dirty="0">
              <a:solidFill>
                <a:schemeClr val="accent1"/>
              </a:solidFill>
            </a:endParaRPr>
          </a:p>
        </p:txBody>
      </p:sp>
    </p:spTree>
    <p:extLst>
      <p:ext uri="{BB962C8B-B14F-4D97-AF65-F5344CB8AC3E}">
        <p14:creationId xmlns:p14="http://schemas.microsoft.com/office/powerpoint/2010/main" val="39185645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calaire titre">
    <p:spTree>
      <p:nvGrpSpPr>
        <p:cNvPr id="1" name=""/>
        <p:cNvGrpSpPr/>
        <p:nvPr/>
      </p:nvGrpSpPr>
      <p:grpSpPr>
        <a:xfrm>
          <a:off x="0" y="0"/>
          <a:ext cx="0" cy="0"/>
          <a:chOff x="0" y="0"/>
          <a:chExt cx="0" cy="0"/>
        </a:xfrm>
      </p:grpSpPr>
      <p:pic>
        <p:nvPicPr>
          <p:cNvPr id="11" name="Image 10" descr="Une image contenant Graphique, graphisme, symbole, conception&#10;&#10;Le contenu généré par l’IA peut être incorrect.">
            <a:extLst>
              <a:ext uri="{FF2B5EF4-FFF2-40B4-BE49-F238E27FC236}">
                <a16:creationId xmlns:a16="http://schemas.microsoft.com/office/drawing/2014/main" id="{AB2EB05D-DA79-CA6B-9862-670A809E544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0EBDCAF1-D910-FBAE-EF59-3AD96BD97046}"/>
              </a:ext>
            </a:extLst>
          </p:cNvPr>
          <p:cNvSpPr>
            <a:spLocks noGrp="1"/>
          </p:cNvSpPr>
          <p:nvPr>
            <p:ph type="ctrTitle" hasCustomPrompt="1"/>
          </p:nvPr>
        </p:nvSpPr>
        <p:spPr>
          <a:xfrm>
            <a:off x="4778686" y="2666470"/>
            <a:ext cx="5850466" cy="639763"/>
          </a:xfrm>
          <a:prstGeom prst="rect">
            <a:avLst/>
          </a:prstGeom>
        </p:spPr>
        <p:txBody>
          <a:bodyPr lIns="0" tIns="0" rIns="0" bIns="0" anchor="t"/>
          <a:lstStyle>
            <a:lvl1pPr algn="l">
              <a:defRPr sz="4000" b="1" baseline="0">
                <a:solidFill>
                  <a:srgbClr val="120C80"/>
                </a:solidFill>
                <a:latin typeface="+mn-lt"/>
              </a:defRPr>
            </a:lvl1pPr>
          </a:lstStyle>
          <a:p>
            <a:r>
              <a:rPr lang="fr-FR" dirty="0"/>
              <a:t>TITRE LOREM IPSUM</a:t>
            </a:r>
          </a:p>
        </p:txBody>
      </p:sp>
      <p:sp>
        <p:nvSpPr>
          <p:cNvPr id="4" name="Sous-titre 2">
            <a:extLst>
              <a:ext uri="{FF2B5EF4-FFF2-40B4-BE49-F238E27FC236}">
                <a16:creationId xmlns:a16="http://schemas.microsoft.com/office/drawing/2014/main" id="{F3255184-E97E-3819-C647-E423627AB130}"/>
              </a:ext>
            </a:extLst>
          </p:cNvPr>
          <p:cNvSpPr>
            <a:spLocks noGrp="1"/>
          </p:cNvSpPr>
          <p:nvPr>
            <p:ph type="subTitle" idx="1" hasCustomPrompt="1"/>
          </p:nvPr>
        </p:nvSpPr>
        <p:spPr>
          <a:xfrm>
            <a:off x="4778686" y="3306234"/>
            <a:ext cx="5232400" cy="524934"/>
          </a:xfrm>
          <a:prstGeom prst="rect">
            <a:avLst/>
          </a:prstGeom>
        </p:spPr>
        <p:txBody>
          <a:bodyPr lIns="0" tIns="0" rIns="0" bIns="0"/>
          <a:lstStyle>
            <a:lvl1pPr marL="0" indent="0" algn="l">
              <a:buNone/>
              <a:defRPr sz="2400" b="1">
                <a:solidFill>
                  <a:srgbClr val="120C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 </a:t>
            </a:r>
            <a:r>
              <a:rPr lang="fr-FR" dirty="0" err="1"/>
              <a:t>lorem</a:t>
            </a:r>
            <a:r>
              <a:rPr lang="fr-FR" dirty="0"/>
              <a:t> ipsum</a:t>
            </a:r>
          </a:p>
        </p:txBody>
      </p:sp>
    </p:spTree>
    <p:extLst>
      <p:ext uri="{BB962C8B-B14F-4D97-AF65-F5344CB8AC3E}">
        <p14:creationId xmlns:p14="http://schemas.microsoft.com/office/powerpoint/2010/main" val="261296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texte 1">
    <p:spTree>
      <p:nvGrpSpPr>
        <p:cNvPr id="1" name=""/>
        <p:cNvGrpSpPr/>
        <p:nvPr/>
      </p:nvGrpSpPr>
      <p:grpSpPr>
        <a:xfrm>
          <a:off x="0" y="0"/>
          <a:ext cx="0" cy="0"/>
          <a:chOff x="0" y="0"/>
          <a:chExt cx="0" cy="0"/>
        </a:xfrm>
      </p:grpSpPr>
      <p:pic>
        <p:nvPicPr>
          <p:cNvPr id="4" name="Image 3" descr="Une image contenant Graphique, graphisme, Caractère coloré, Police&#10;&#10;Le contenu généré par l’IA peut être incorrect.">
            <a:extLst>
              <a:ext uri="{FF2B5EF4-FFF2-40B4-BE49-F238E27FC236}">
                <a16:creationId xmlns:a16="http://schemas.microsoft.com/office/drawing/2014/main" id="{18F7037F-DF4A-6E3D-807D-59C48685361F}"/>
              </a:ext>
            </a:extLst>
          </p:cNvPr>
          <p:cNvPicPr>
            <a:picLocks noChangeAspect="1"/>
          </p:cNvPicPr>
          <p:nvPr userDrawn="1"/>
        </p:nvPicPr>
        <p:blipFill>
          <a:blip r:embed="rId2"/>
          <a:stretch>
            <a:fillRect/>
          </a:stretch>
        </p:blipFill>
        <p:spPr>
          <a:xfrm>
            <a:off x="0" y="1"/>
            <a:ext cx="1689840" cy="1853738"/>
          </a:xfrm>
          <a:prstGeom prst="rect">
            <a:avLst/>
          </a:prstGeom>
        </p:spPr>
      </p:pic>
      <p:sp>
        <p:nvSpPr>
          <p:cNvPr id="8" name="Espace réservé du texte 2">
            <a:extLst>
              <a:ext uri="{FF2B5EF4-FFF2-40B4-BE49-F238E27FC236}">
                <a16:creationId xmlns:a16="http://schemas.microsoft.com/office/drawing/2014/main" id="{97417FD4-8ADB-1B7E-9EBA-850605D99488}"/>
              </a:ext>
            </a:extLst>
          </p:cNvPr>
          <p:cNvSpPr>
            <a:spLocks noGrp="1"/>
          </p:cNvSpPr>
          <p:nvPr>
            <p:ph type="body" idx="14" hasCustomPrompt="1"/>
          </p:nvPr>
        </p:nvSpPr>
        <p:spPr>
          <a:xfrm>
            <a:off x="1724378" y="2586208"/>
            <a:ext cx="5840204" cy="731098"/>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10" name="Espace réservé du texte 2">
            <a:extLst>
              <a:ext uri="{FF2B5EF4-FFF2-40B4-BE49-F238E27FC236}">
                <a16:creationId xmlns:a16="http://schemas.microsoft.com/office/drawing/2014/main" id="{1D449A4E-5852-F75D-2433-211EBD468419}"/>
              </a:ext>
            </a:extLst>
          </p:cNvPr>
          <p:cNvSpPr>
            <a:spLocks noGrp="1"/>
          </p:cNvSpPr>
          <p:nvPr>
            <p:ph type="body" idx="15" hasCustomPrompt="1"/>
          </p:nvPr>
        </p:nvSpPr>
        <p:spPr>
          <a:xfrm>
            <a:off x="1724378" y="1414000"/>
            <a:ext cx="4593295" cy="439739"/>
          </a:xfrm>
          <a:prstGeom prst="rect">
            <a:avLst/>
          </a:prstGeom>
        </p:spPr>
        <p:txBody>
          <a:bodyPr lIns="0" tIns="0" rIns="0" bIns="0"/>
          <a:lstStyle>
            <a:lvl1pPr marL="0" indent="0" algn="l">
              <a:buNone/>
              <a:defRPr sz="3300" b="1">
                <a:solidFill>
                  <a:srgbClr val="120C8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TITRE LOREM IPSUM</a:t>
            </a:r>
          </a:p>
        </p:txBody>
      </p:sp>
      <p:sp>
        <p:nvSpPr>
          <p:cNvPr id="12" name="Espace réservé du texte 2">
            <a:extLst>
              <a:ext uri="{FF2B5EF4-FFF2-40B4-BE49-F238E27FC236}">
                <a16:creationId xmlns:a16="http://schemas.microsoft.com/office/drawing/2014/main" id="{70F9B3C9-F865-82D4-7D19-5181327EA318}"/>
              </a:ext>
            </a:extLst>
          </p:cNvPr>
          <p:cNvSpPr>
            <a:spLocks noGrp="1"/>
          </p:cNvSpPr>
          <p:nvPr>
            <p:ph type="body" idx="16" hasCustomPrompt="1"/>
          </p:nvPr>
        </p:nvSpPr>
        <p:spPr>
          <a:xfrm>
            <a:off x="1724378" y="1921367"/>
            <a:ext cx="4593295" cy="298554"/>
          </a:xfrm>
          <a:prstGeom prst="rect">
            <a:avLst/>
          </a:prstGeom>
        </p:spPr>
        <p:txBody>
          <a:bodyPr lIns="0" tIns="0" rIns="0" bIns="0"/>
          <a:lstStyle>
            <a:lvl1pPr marL="0" indent="0" algn="l">
              <a:buNone/>
              <a:defRPr sz="2400" b="1">
                <a:solidFill>
                  <a:srgbClr val="120C8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Sous-titre </a:t>
            </a:r>
            <a:r>
              <a:rPr lang="fr-FR" dirty="0" err="1"/>
              <a:t>lorem</a:t>
            </a:r>
            <a:r>
              <a:rPr lang="fr-FR" dirty="0"/>
              <a:t> ipsum</a:t>
            </a:r>
          </a:p>
        </p:txBody>
      </p:sp>
      <p:sp>
        <p:nvSpPr>
          <p:cNvPr id="15" name="Espace réservé du texte 2">
            <a:extLst>
              <a:ext uri="{FF2B5EF4-FFF2-40B4-BE49-F238E27FC236}">
                <a16:creationId xmlns:a16="http://schemas.microsoft.com/office/drawing/2014/main" id="{8D35D849-5435-C688-92B0-81C8C08A8E4E}"/>
              </a:ext>
            </a:extLst>
          </p:cNvPr>
          <p:cNvSpPr>
            <a:spLocks noGrp="1"/>
          </p:cNvSpPr>
          <p:nvPr>
            <p:ph type="body" idx="17" hasCustomPrompt="1"/>
          </p:nvPr>
        </p:nvSpPr>
        <p:spPr>
          <a:xfrm>
            <a:off x="1724378" y="3683487"/>
            <a:ext cx="5840204" cy="1378963"/>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 </a:t>
            </a:r>
            <a:r>
              <a:rPr lang="fr-FR" dirty="0" err="1"/>
              <a:t>molestie</a:t>
            </a:r>
            <a:r>
              <a:rPr lang="fr-FR" dirty="0"/>
              <a:t> </a:t>
            </a:r>
            <a:r>
              <a:rPr lang="fr-FR" dirty="0" err="1"/>
              <a:t>consequat</a:t>
            </a:r>
            <a:r>
              <a:rPr lang="fr-FR" dirty="0"/>
              <a:t>, </a:t>
            </a:r>
            <a:r>
              <a:rPr lang="fr-FR" dirty="0" err="1"/>
              <a:t>vel</a:t>
            </a:r>
            <a:r>
              <a:rPr lang="fr-FR" dirty="0"/>
              <a:t> </a:t>
            </a:r>
            <a:r>
              <a:rPr lang="fr-FR" dirty="0" err="1"/>
              <a:t>illum</a:t>
            </a:r>
            <a:r>
              <a:rPr lang="fr-FR" dirty="0"/>
              <a:t> </a:t>
            </a:r>
            <a:r>
              <a:rPr lang="fr-FR" dirty="0" err="1"/>
              <a:t>dolore</a:t>
            </a:r>
            <a:r>
              <a:rPr lang="fr-FR" dirty="0"/>
              <a:t> eu </a:t>
            </a:r>
            <a:r>
              <a:rPr lang="fr-FR" dirty="0" err="1"/>
              <a:t>feugiat</a:t>
            </a:r>
            <a:r>
              <a:rPr lang="fr-FR" dirty="0"/>
              <a:t> </a:t>
            </a:r>
            <a:r>
              <a:rPr lang="fr-FR" dirty="0" err="1"/>
              <a:t>nulla</a:t>
            </a:r>
            <a:r>
              <a:rPr lang="fr-FR" dirty="0"/>
              <a:t> </a:t>
            </a:r>
            <a:r>
              <a:rPr lang="fr-FR" dirty="0" err="1"/>
              <a:t>facilisis</a:t>
            </a:r>
            <a:r>
              <a:rPr lang="fr-FR" dirty="0"/>
              <a:t> at </a:t>
            </a:r>
            <a:r>
              <a:rPr lang="fr-FR" dirty="0" err="1"/>
              <a:t>vero</a:t>
            </a:r>
            <a:r>
              <a:rPr lang="fr-FR" dirty="0"/>
              <a:t> </a:t>
            </a:r>
            <a:r>
              <a:rPr lang="fr-FR" dirty="0" err="1"/>
              <a:t>eros</a:t>
            </a:r>
            <a:r>
              <a:rPr lang="fr-FR" dirty="0"/>
              <a:t> et </a:t>
            </a:r>
            <a:r>
              <a:rPr lang="fr-FR" dirty="0" err="1"/>
              <a:t>accumsan</a:t>
            </a:r>
            <a:r>
              <a:rPr lang="fr-FR" dirty="0"/>
              <a:t> et </a:t>
            </a:r>
            <a:r>
              <a:rPr lang="fr-FR" dirty="0" err="1"/>
              <a:t>iusto</a:t>
            </a:r>
            <a:r>
              <a:rPr lang="fr-FR" dirty="0"/>
              <a:t> </a:t>
            </a:r>
            <a:r>
              <a:rPr lang="fr-FR" dirty="0" err="1"/>
              <a:t>odio</a:t>
            </a:r>
            <a:r>
              <a:rPr lang="fr-FR" dirty="0"/>
              <a:t> </a:t>
            </a:r>
            <a:r>
              <a:rPr lang="fr-FR" dirty="0" err="1"/>
              <a:t>dignissim</a:t>
            </a:r>
            <a:r>
              <a:rPr lang="fr-FR" dirty="0"/>
              <a:t> qui </a:t>
            </a:r>
            <a:r>
              <a:rPr lang="fr-FR" dirty="0" err="1"/>
              <a:t>blandit</a:t>
            </a:r>
            <a:r>
              <a:rPr lang="fr-FR" dirty="0"/>
              <a:t> </a:t>
            </a:r>
            <a:r>
              <a:rPr lang="fr-FR" dirty="0" err="1"/>
              <a:t>praesent</a:t>
            </a:r>
            <a:r>
              <a:rPr lang="fr-FR" dirty="0"/>
              <a:t> </a:t>
            </a:r>
            <a:r>
              <a:rPr lang="fr-FR" dirty="0" err="1"/>
              <a:t>luptatum</a:t>
            </a:r>
            <a:r>
              <a:rPr lang="fr-FR" dirty="0"/>
              <a:t> </a:t>
            </a:r>
            <a:r>
              <a:rPr lang="fr-FR" dirty="0" err="1"/>
              <a:t>zzril</a:t>
            </a:r>
            <a:r>
              <a:rPr lang="fr-FR" dirty="0"/>
              <a:t> </a:t>
            </a:r>
            <a:r>
              <a:rPr lang="fr-FR" dirty="0" err="1"/>
              <a:t>delenit</a:t>
            </a:r>
            <a:r>
              <a:rPr lang="fr-FR" dirty="0"/>
              <a:t> </a:t>
            </a:r>
            <a:r>
              <a:rPr lang="fr-FR" dirty="0" err="1"/>
              <a:t>augue</a:t>
            </a:r>
            <a:r>
              <a:rPr lang="fr-FR" dirty="0"/>
              <a:t> duis </a:t>
            </a:r>
            <a:r>
              <a:rPr lang="fr-FR" dirty="0" err="1"/>
              <a:t>dolore</a:t>
            </a:r>
            <a:r>
              <a:rPr lang="fr-FR" dirty="0"/>
              <a:t> te </a:t>
            </a:r>
            <a:r>
              <a:rPr lang="fr-FR" dirty="0" err="1"/>
              <a:t>feugait</a:t>
            </a:r>
            <a:r>
              <a:rPr lang="fr-FR" dirty="0"/>
              <a:t> </a:t>
            </a:r>
            <a:r>
              <a:rPr lang="fr-FR" dirty="0" err="1"/>
              <a:t>nulla</a:t>
            </a:r>
            <a:r>
              <a:rPr lang="fr-FR" dirty="0"/>
              <a:t> </a:t>
            </a:r>
            <a:r>
              <a:rPr lang="fr-FR" dirty="0" err="1"/>
              <a:t>facilisi</a:t>
            </a:r>
            <a:r>
              <a:rPr lang="fr-FR" dirty="0"/>
              <a:t>.</a:t>
            </a:r>
          </a:p>
        </p:txBody>
      </p:sp>
      <p:sp>
        <p:nvSpPr>
          <p:cNvPr id="7" name="Forme libre 6">
            <a:extLst>
              <a:ext uri="{FF2B5EF4-FFF2-40B4-BE49-F238E27FC236}">
                <a16:creationId xmlns:a16="http://schemas.microsoft.com/office/drawing/2014/main" id="{83427483-FCE1-C0FA-621B-C9BFB57B5BD0}"/>
              </a:ext>
            </a:extLst>
          </p:cNvPr>
          <p:cNvSpPr/>
          <p:nvPr userDrawn="1"/>
        </p:nvSpPr>
        <p:spPr>
          <a:xfrm>
            <a:off x="8205152" y="0"/>
            <a:ext cx="3986848" cy="5795353"/>
          </a:xfrm>
          <a:custGeom>
            <a:avLst/>
            <a:gdLst>
              <a:gd name="csX0" fmla="*/ 0 w 3986848"/>
              <a:gd name="csY0" fmla="*/ 0 h 5795353"/>
              <a:gd name="csX1" fmla="*/ 2831148 w 3986848"/>
              <a:gd name="csY1" fmla="*/ 0 h 5795353"/>
              <a:gd name="csX2" fmla="*/ 3038255 w 3986848"/>
              <a:gd name="csY2" fmla="*/ 0 h 5795353"/>
              <a:gd name="csX3" fmla="*/ 3986848 w 3986848"/>
              <a:gd name="csY3" fmla="*/ 0 h 5795353"/>
              <a:gd name="csX4" fmla="*/ 3986848 w 3986848"/>
              <a:gd name="csY4" fmla="*/ 927888 h 5795353"/>
              <a:gd name="csX5" fmla="*/ 3986848 w 3986848"/>
              <a:gd name="csY5" fmla="*/ 1117600 h 5795353"/>
              <a:gd name="csX6" fmla="*/ 3986848 w 3986848"/>
              <a:gd name="csY6" fmla="*/ 5002526 h 5795353"/>
              <a:gd name="csX7" fmla="*/ 3985095 w 3986848"/>
              <a:gd name="csY7" fmla="*/ 5002526 h 5795353"/>
              <a:gd name="csX8" fmla="*/ 2023229 w 3986848"/>
              <a:gd name="csY8" fmla="*/ 5795353 h 5795353"/>
              <a:gd name="csX9" fmla="*/ 618891 w 3986848"/>
              <a:gd name="csY9" fmla="*/ 5425250 h 5795353"/>
              <a:gd name="csX10" fmla="*/ 0 w 3986848"/>
              <a:gd name="csY10" fmla="*/ 4948151 h 5795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986848" h="5795353">
                <a:moveTo>
                  <a:pt x="0" y="0"/>
                </a:moveTo>
                <a:lnTo>
                  <a:pt x="2831148" y="0"/>
                </a:lnTo>
                <a:lnTo>
                  <a:pt x="3038255" y="0"/>
                </a:lnTo>
                <a:lnTo>
                  <a:pt x="3986848" y="0"/>
                </a:lnTo>
                <a:lnTo>
                  <a:pt x="3986848" y="927888"/>
                </a:lnTo>
                <a:lnTo>
                  <a:pt x="3986848" y="1117600"/>
                </a:lnTo>
                <a:lnTo>
                  <a:pt x="3986848" y="5002526"/>
                </a:lnTo>
                <a:lnTo>
                  <a:pt x="3985095" y="5002526"/>
                </a:lnTo>
                <a:cubicBezTo>
                  <a:pt x="3476658" y="5493658"/>
                  <a:pt x="2784131" y="5795353"/>
                  <a:pt x="2023229" y="5795353"/>
                </a:cubicBezTo>
                <a:cubicBezTo>
                  <a:pt x="1262327" y="5795353"/>
                  <a:pt x="1034406" y="5662046"/>
                  <a:pt x="618891" y="5425250"/>
                </a:cubicBezTo>
                <a:cubicBezTo>
                  <a:pt x="392724" y="5295451"/>
                  <a:pt x="182336" y="5134079"/>
                  <a:pt x="0" y="4948151"/>
                </a:cubicBezTo>
                <a:close/>
              </a:path>
            </a:pathLst>
          </a:custGeom>
          <a:solidFill>
            <a:srgbClr val="66499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Espace réservé du numéro de diapositive 5">
            <a:extLst>
              <a:ext uri="{FF2B5EF4-FFF2-40B4-BE49-F238E27FC236}">
                <a16:creationId xmlns:a16="http://schemas.microsoft.com/office/drawing/2014/main" id="{981FA67C-91ED-E782-5B70-CD8374965A46}"/>
              </a:ext>
            </a:extLst>
          </p:cNvPr>
          <p:cNvSpPr>
            <a:spLocks noGrp="1"/>
          </p:cNvSpPr>
          <p:nvPr>
            <p:ph type="sldNum" sz="quarter" idx="4"/>
          </p:nvPr>
        </p:nvSpPr>
        <p:spPr>
          <a:xfrm>
            <a:off x="113482" y="6359161"/>
            <a:ext cx="996671" cy="365125"/>
          </a:xfrm>
          <a:prstGeom prst="rect">
            <a:avLst/>
          </a:prstGeom>
        </p:spPr>
        <p:txBody>
          <a:bodyPr anchor="ctr"/>
          <a:lstStyle>
            <a:lvl1pPr algn="l">
              <a:defRPr sz="1200">
                <a:solidFill>
                  <a:schemeClr val="accent1"/>
                </a:solidFill>
              </a:defRPr>
            </a:lvl1pPr>
          </a:lstStyle>
          <a:p>
            <a:fld id="{014989B4-7A8F-C24C-A6B5-B7482FCA8655}" type="slidenum">
              <a:rPr lang="fr-FR" smtClean="0"/>
              <a:pPr/>
              <a:t>‹N°›</a:t>
            </a:fld>
            <a:endParaRPr lang="fr-FR" dirty="0">
              <a:solidFill>
                <a:schemeClr val="accent1"/>
              </a:solidFill>
            </a:endParaRPr>
          </a:p>
        </p:txBody>
      </p:sp>
      <p:sp>
        <p:nvSpPr>
          <p:cNvPr id="9" name="Espace réservé du texte 2">
            <a:extLst>
              <a:ext uri="{FF2B5EF4-FFF2-40B4-BE49-F238E27FC236}">
                <a16:creationId xmlns:a16="http://schemas.microsoft.com/office/drawing/2014/main" id="{619C1633-86FA-876C-982A-52C3D9727F79}"/>
              </a:ext>
            </a:extLst>
          </p:cNvPr>
          <p:cNvSpPr>
            <a:spLocks noGrp="1"/>
          </p:cNvSpPr>
          <p:nvPr>
            <p:ph type="body" idx="18" hasCustomPrompt="1"/>
          </p:nvPr>
        </p:nvSpPr>
        <p:spPr>
          <a:xfrm>
            <a:off x="9014015" y="1830963"/>
            <a:ext cx="2577697" cy="2969695"/>
          </a:xfrm>
          <a:prstGeom prst="rect">
            <a:avLst/>
          </a:prstGeom>
        </p:spPr>
        <p:txBody>
          <a:bodyPr lIns="0" tIns="0" rIns="0" bIns="0"/>
          <a:lstStyle>
            <a:lvl1pPr marL="0" marR="0" indent="0" algn="l" defTabSz="914400" rtl="0" eaLnBrk="1" fontAlgn="auto" latinLnBrk="0" hangingPunct="1">
              <a:lnSpc>
                <a:spcPts val="1860"/>
              </a:lnSpc>
              <a:spcBef>
                <a:spcPts val="0"/>
              </a:spcBef>
              <a:spcAft>
                <a:spcPts val="0"/>
              </a:spcAft>
              <a:buClrTx/>
              <a:buSzTx/>
              <a:buFont typeface="Arial" panose="020B0604020202020204" pitchFamily="34" charset="0"/>
              <a:buNone/>
              <a:tabLst/>
              <a:defRPr sz="13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doloret</a:t>
            </a:r>
            <a:r>
              <a:rPr lang="fr-FR" dirty="0"/>
              <a:t>. </a:t>
            </a:r>
          </a:p>
          <a:p>
            <a:pPr lvl="0"/>
            <a:endParaRPr lang="fr-FR" dirty="0"/>
          </a:p>
          <a:p>
            <a:pPr lvl="0"/>
            <a:r>
              <a:rPr lang="fr-FR" dirty="0"/>
              <a:t>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 </a:t>
            </a:r>
            <a:r>
              <a:rPr lang="fr-FR" dirty="0" err="1"/>
              <a:t>molestie</a:t>
            </a:r>
            <a:r>
              <a:rPr lang="fr-FR" dirty="0"/>
              <a:t> </a:t>
            </a:r>
          </a:p>
        </p:txBody>
      </p:sp>
      <p:sp>
        <p:nvSpPr>
          <p:cNvPr id="11" name="Espace réservé du texte 2">
            <a:extLst>
              <a:ext uri="{FF2B5EF4-FFF2-40B4-BE49-F238E27FC236}">
                <a16:creationId xmlns:a16="http://schemas.microsoft.com/office/drawing/2014/main" id="{C1121DB8-F4F9-574B-E638-DA0FB51C66CD}"/>
              </a:ext>
            </a:extLst>
          </p:cNvPr>
          <p:cNvSpPr>
            <a:spLocks noGrp="1"/>
          </p:cNvSpPr>
          <p:nvPr>
            <p:ph type="body" idx="19" hasCustomPrompt="1"/>
          </p:nvPr>
        </p:nvSpPr>
        <p:spPr>
          <a:xfrm>
            <a:off x="9014014" y="1414000"/>
            <a:ext cx="2577697" cy="280989"/>
          </a:xfrm>
          <a:prstGeom prst="rect">
            <a:avLst/>
          </a:prstGeom>
        </p:spPr>
        <p:txBody>
          <a:bodyPr lIns="0" tIns="0" rIns="0" bIns="0"/>
          <a:lstStyle>
            <a:lvl1pPr marL="0" marR="0" indent="0" algn="l" defTabSz="914400" rtl="0" eaLnBrk="1" fontAlgn="auto" latinLnBrk="0" hangingPunct="1">
              <a:lnSpc>
                <a:spcPts val="1860"/>
              </a:lnSpc>
              <a:spcBef>
                <a:spcPts val="0"/>
              </a:spcBef>
              <a:spcAft>
                <a:spcPts val="0"/>
              </a:spcAft>
              <a:buClrTx/>
              <a:buSzTx/>
              <a:buFont typeface="Arial" panose="020B0604020202020204" pitchFamily="34" charset="0"/>
              <a:buNone/>
              <a:tabLst/>
              <a:defRPr sz="1800" b="1">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TITRE LOREM IPSUM</a:t>
            </a:r>
          </a:p>
        </p:txBody>
      </p:sp>
      <p:pic>
        <p:nvPicPr>
          <p:cNvPr id="14" name="Image 13" descr="Une image contenant texte, Police, Graphique, ligne&#10;&#10;Le contenu généré par l’IA peut être incorrect.">
            <a:extLst>
              <a:ext uri="{FF2B5EF4-FFF2-40B4-BE49-F238E27FC236}">
                <a16:creationId xmlns:a16="http://schemas.microsoft.com/office/drawing/2014/main" id="{688834B3-9AC3-1637-DF1A-2C522D506DD7}"/>
              </a:ext>
            </a:extLst>
          </p:cNvPr>
          <p:cNvPicPr>
            <a:picLocks noChangeAspect="1"/>
          </p:cNvPicPr>
          <p:nvPr userDrawn="1"/>
        </p:nvPicPr>
        <p:blipFill>
          <a:blip r:embed="rId3"/>
          <a:srcRect l="53247" t="872"/>
          <a:stretch>
            <a:fillRect/>
          </a:stretch>
        </p:blipFill>
        <p:spPr>
          <a:xfrm>
            <a:off x="10020300" y="6121400"/>
            <a:ext cx="2024841" cy="602886"/>
          </a:xfrm>
          <a:prstGeom prst="rect">
            <a:avLst/>
          </a:prstGeom>
        </p:spPr>
      </p:pic>
    </p:spTree>
    <p:extLst>
      <p:ext uri="{BB962C8B-B14F-4D97-AF65-F5344CB8AC3E}">
        <p14:creationId xmlns:p14="http://schemas.microsoft.com/office/powerpoint/2010/main" val="37944314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u texte 2">
    <p:spTree>
      <p:nvGrpSpPr>
        <p:cNvPr id="1" name=""/>
        <p:cNvGrpSpPr/>
        <p:nvPr/>
      </p:nvGrpSpPr>
      <p:grpSpPr>
        <a:xfrm>
          <a:off x="0" y="0"/>
          <a:ext cx="0" cy="0"/>
          <a:chOff x="0" y="0"/>
          <a:chExt cx="0" cy="0"/>
        </a:xfrm>
      </p:grpSpPr>
      <p:pic>
        <p:nvPicPr>
          <p:cNvPr id="4" name="Image 3" descr="Une image contenant Graphique, graphisme, Caractère coloré, Police&#10;&#10;Le contenu généré par l’IA peut être incorrect.">
            <a:extLst>
              <a:ext uri="{FF2B5EF4-FFF2-40B4-BE49-F238E27FC236}">
                <a16:creationId xmlns:a16="http://schemas.microsoft.com/office/drawing/2014/main" id="{18F7037F-DF4A-6E3D-807D-59C48685361F}"/>
              </a:ext>
            </a:extLst>
          </p:cNvPr>
          <p:cNvPicPr>
            <a:picLocks noChangeAspect="1"/>
          </p:cNvPicPr>
          <p:nvPr userDrawn="1"/>
        </p:nvPicPr>
        <p:blipFill>
          <a:blip r:embed="rId2"/>
          <a:stretch>
            <a:fillRect/>
          </a:stretch>
        </p:blipFill>
        <p:spPr>
          <a:xfrm>
            <a:off x="0" y="1"/>
            <a:ext cx="1689840" cy="1853738"/>
          </a:xfrm>
          <a:prstGeom prst="rect">
            <a:avLst/>
          </a:prstGeom>
        </p:spPr>
      </p:pic>
      <p:sp>
        <p:nvSpPr>
          <p:cNvPr id="8" name="Espace réservé du texte 2">
            <a:extLst>
              <a:ext uri="{FF2B5EF4-FFF2-40B4-BE49-F238E27FC236}">
                <a16:creationId xmlns:a16="http://schemas.microsoft.com/office/drawing/2014/main" id="{97417FD4-8ADB-1B7E-9EBA-850605D99488}"/>
              </a:ext>
            </a:extLst>
          </p:cNvPr>
          <p:cNvSpPr>
            <a:spLocks noGrp="1"/>
          </p:cNvSpPr>
          <p:nvPr>
            <p:ph type="body" idx="14" hasCustomPrompt="1"/>
          </p:nvPr>
        </p:nvSpPr>
        <p:spPr>
          <a:xfrm>
            <a:off x="1724378"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7" name="Espace réservé du texte 2">
            <a:extLst>
              <a:ext uri="{FF2B5EF4-FFF2-40B4-BE49-F238E27FC236}">
                <a16:creationId xmlns:a16="http://schemas.microsoft.com/office/drawing/2014/main" id="{0AE19587-8DF2-5691-1582-484F83BEB5C4}"/>
              </a:ext>
            </a:extLst>
          </p:cNvPr>
          <p:cNvSpPr>
            <a:spLocks noGrp="1"/>
          </p:cNvSpPr>
          <p:nvPr>
            <p:ph type="body" idx="17" hasCustomPrompt="1"/>
          </p:nvPr>
        </p:nvSpPr>
        <p:spPr>
          <a:xfrm>
            <a:off x="1724378" y="2771577"/>
            <a:ext cx="2008037" cy="352982"/>
          </a:xfrm>
          <a:prstGeom prst="rect">
            <a:avLst/>
          </a:prstGeom>
        </p:spPr>
        <p:txBody>
          <a:bodyPr lIns="0" tIns="0" rIns="0" bIns="0" anchor="ctr"/>
          <a:lstStyle>
            <a:lvl1pPr marL="0" marR="0" indent="0" algn="ctr" defTabSz="914400" rtl="0" eaLnBrk="1" fontAlgn="auto" latinLnBrk="0" hangingPunct="1">
              <a:lnSpc>
                <a:spcPts val="1320"/>
              </a:lnSpc>
              <a:spcBef>
                <a:spcPts val="0"/>
              </a:spcBef>
              <a:spcAft>
                <a:spcPts val="0"/>
              </a:spcAft>
              <a:buClrTx/>
              <a:buSzTx/>
              <a:buFont typeface="Arial" panose="020B0604020202020204" pitchFamily="34" charset="0"/>
              <a:buNone/>
              <a:tabLst/>
              <a:defRPr sz="4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XX%</a:t>
            </a:r>
          </a:p>
        </p:txBody>
      </p:sp>
      <p:sp>
        <p:nvSpPr>
          <p:cNvPr id="9" name="Espace réservé du texte 2">
            <a:extLst>
              <a:ext uri="{FF2B5EF4-FFF2-40B4-BE49-F238E27FC236}">
                <a16:creationId xmlns:a16="http://schemas.microsoft.com/office/drawing/2014/main" id="{2861EB42-703B-B704-90F2-654565075C86}"/>
              </a:ext>
            </a:extLst>
          </p:cNvPr>
          <p:cNvSpPr>
            <a:spLocks noGrp="1"/>
          </p:cNvSpPr>
          <p:nvPr>
            <p:ph type="body" idx="18" hasCustomPrompt="1"/>
          </p:nvPr>
        </p:nvSpPr>
        <p:spPr>
          <a:xfrm>
            <a:off x="4184946" y="3204735"/>
            <a:ext cx="2008036"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18" name="Espace réservé du texte 2">
            <a:extLst>
              <a:ext uri="{FF2B5EF4-FFF2-40B4-BE49-F238E27FC236}">
                <a16:creationId xmlns:a16="http://schemas.microsoft.com/office/drawing/2014/main" id="{E3508F4C-5020-E6DA-C088-9C68B4FCA767}"/>
              </a:ext>
            </a:extLst>
          </p:cNvPr>
          <p:cNvSpPr>
            <a:spLocks noGrp="1"/>
          </p:cNvSpPr>
          <p:nvPr>
            <p:ph type="body" idx="20" hasCustomPrompt="1"/>
          </p:nvPr>
        </p:nvSpPr>
        <p:spPr>
          <a:xfrm>
            <a:off x="6662137"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20" name="Espace réservé du texte 2">
            <a:extLst>
              <a:ext uri="{FF2B5EF4-FFF2-40B4-BE49-F238E27FC236}">
                <a16:creationId xmlns:a16="http://schemas.microsoft.com/office/drawing/2014/main" id="{6F6C0E95-0623-0ADA-ED82-F999538AA108}"/>
              </a:ext>
            </a:extLst>
          </p:cNvPr>
          <p:cNvSpPr>
            <a:spLocks noGrp="1"/>
          </p:cNvSpPr>
          <p:nvPr>
            <p:ph type="body" idx="22" hasCustomPrompt="1"/>
          </p:nvPr>
        </p:nvSpPr>
        <p:spPr>
          <a:xfrm>
            <a:off x="9205832"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5" name="Espace réservé du texte 2">
            <a:extLst>
              <a:ext uri="{FF2B5EF4-FFF2-40B4-BE49-F238E27FC236}">
                <a16:creationId xmlns:a16="http://schemas.microsoft.com/office/drawing/2014/main" id="{F5676DDB-5C77-EF45-E058-67D87581C4FE}"/>
              </a:ext>
            </a:extLst>
          </p:cNvPr>
          <p:cNvSpPr>
            <a:spLocks noGrp="1"/>
          </p:cNvSpPr>
          <p:nvPr>
            <p:ph type="body" idx="24" hasCustomPrompt="1"/>
          </p:nvPr>
        </p:nvSpPr>
        <p:spPr>
          <a:xfrm>
            <a:off x="4184944" y="2775016"/>
            <a:ext cx="2008037" cy="352982"/>
          </a:xfrm>
          <a:prstGeom prst="rect">
            <a:avLst/>
          </a:prstGeom>
        </p:spPr>
        <p:txBody>
          <a:bodyPr lIns="0" tIns="0" rIns="0" bIns="0" anchor="ctr"/>
          <a:lstStyle>
            <a:lvl1pPr marL="0" marR="0" indent="0" algn="ctr" defTabSz="914400" rtl="0" eaLnBrk="1" fontAlgn="auto" latinLnBrk="0" hangingPunct="1">
              <a:lnSpc>
                <a:spcPts val="1320"/>
              </a:lnSpc>
              <a:spcBef>
                <a:spcPts val="0"/>
              </a:spcBef>
              <a:spcAft>
                <a:spcPts val="0"/>
              </a:spcAft>
              <a:buClrTx/>
              <a:buSzTx/>
              <a:buFont typeface="Arial" panose="020B0604020202020204" pitchFamily="34" charset="0"/>
              <a:buNone/>
              <a:tabLst/>
              <a:defRPr sz="4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XX%</a:t>
            </a:r>
          </a:p>
        </p:txBody>
      </p:sp>
      <p:sp>
        <p:nvSpPr>
          <p:cNvPr id="14" name="Espace réservé du texte 2">
            <a:extLst>
              <a:ext uri="{FF2B5EF4-FFF2-40B4-BE49-F238E27FC236}">
                <a16:creationId xmlns:a16="http://schemas.microsoft.com/office/drawing/2014/main" id="{CBDAF4E4-ACF5-FF79-1EEE-09D739E6503B}"/>
              </a:ext>
            </a:extLst>
          </p:cNvPr>
          <p:cNvSpPr>
            <a:spLocks noGrp="1"/>
          </p:cNvSpPr>
          <p:nvPr>
            <p:ph type="body" idx="25" hasCustomPrompt="1"/>
          </p:nvPr>
        </p:nvSpPr>
        <p:spPr>
          <a:xfrm>
            <a:off x="6654967" y="2771577"/>
            <a:ext cx="2008037" cy="352982"/>
          </a:xfrm>
          <a:prstGeom prst="rect">
            <a:avLst/>
          </a:prstGeom>
        </p:spPr>
        <p:txBody>
          <a:bodyPr lIns="0" tIns="0" rIns="0" bIns="0" anchor="ctr"/>
          <a:lstStyle>
            <a:lvl1pPr marL="0" marR="0" indent="0" algn="ctr" defTabSz="914400" rtl="0" eaLnBrk="1" fontAlgn="auto" latinLnBrk="0" hangingPunct="1">
              <a:lnSpc>
                <a:spcPts val="1320"/>
              </a:lnSpc>
              <a:spcBef>
                <a:spcPts val="0"/>
              </a:spcBef>
              <a:spcAft>
                <a:spcPts val="0"/>
              </a:spcAft>
              <a:buClrTx/>
              <a:buSzTx/>
              <a:buFont typeface="Arial" panose="020B0604020202020204" pitchFamily="34" charset="0"/>
              <a:buNone/>
              <a:tabLst/>
              <a:defRPr sz="4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XX%</a:t>
            </a:r>
          </a:p>
        </p:txBody>
      </p:sp>
      <p:sp>
        <p:nvSpPr>
          <p:cNvPr id="15" name="Espace réservé du texte 2">
            <a:extLst>
              <a:ext uri="{FF2B5EF4-FFF2-40B4-BE49-F238E27FC236}">
                <a16:creationId xmlns:a16="http://schemas.microsoft.com/office/drawing/2014/main" id="{4B33C4D8-0538-E1BC-611F-157BB38B07C5}"/>
              </a:ext>
            </a:extLst>
          </p:cNvPr>
          <p:cNvSpPr>
            <a:spLocks noGrp="1"/>
          </p:cNvSpPr>
          <p:nvPr>
            <p:ph type="body" idx="26" hasCustomPrompt="1"/>
          </p:nvPr>
        </p:nvSpPr>
        <p:spPr>
          <a:xfrm>
            <a:off x="9212896" y="2771577"/>
            <a:ext cx="2008037" cy="352982"/>
          </a:xfrm>
          <a:prstGeom prst="rect">
            <a:avLst/>
          </a:prstGeom>
        </p:spPr>
        <p:txBody>
          <a:bodyPr lIns="0" tIns="0" rIns="0" bIns="0" anchor="ctr"/>
          <a:lstStyle>
            <a:lvl1pPr marL="0" marR="0" indent="0" algn="ctr" defTabSz="914400" rtl="0" eaLnBrk="1" fontAlgn="auto" latinLnBrk="0" hangingPunct="1">
              <a:lnSpc>
                <a:spcPts val="1320"/>
              </a:lnSpc>
              <a:spcBef>
                <a:spcPts val="0"/>
              </a:spcBef>
              <a:spcAft>
                <a:spcPts val="0"/>
              </a:spcAft>
              <a:buClrTx/>
              <a:buSzTx/>
              <a:buFont typeface="Arial" panose="020B0604020202020204" pitchFamily="34" charset="0"/>
              <a:buNone/>
              <a:tabLst/>
              <a:defRPr sz="4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XX%</a:t>
            </a:r>
          </a:p>
        </p:txBody>
      </p:sp>
      <p:sp>
        <p:nvSpPr>
          <p:cNvPr id="16" name="Espace réservé du texte 2">
            <a:extLst>
              <a:ext uri="{FF2B5EF4-FFF2-40B4-BE49-F238E27FC236}">
                <a16:creationId xmlns:a16="http://schemas.microsoft.com/office/drawing/2014/main" id="{262A1629-ED9E-012C-C66B-468EE5271212}"/>
              </a:ext>
            </a:extLst>
          </p:cNvPr>
          <p:cNvSpPr>
            <a:spLocks noGrp="1"/>
          </p:cNvSpPr>
          <p:nvPr>
            <p:ph type="body" idx="15" hasCustomPrompt="1"/>
          </p:nvPr>
        </p:nvSpPr>
        <p:spPr>
          <a:xfrm>
            <a:off x="1724378" y="1414000"/>
            <a:ext cx="4593295" cy="439739"/>
          </a:xfrm>
          <a:prstGeom prst="rect">
            <a:avLst/>
          </a:prstGeom>
        </p:spPr>
        <p:txBody>
          <a:bodyPr lIns="0" tIns="0" rIns="0" bIns="0"/>
          <a:lstStyle>
            <a:lvl1pPr marL="0" indent="0" algn="l">
              <a:buNone/>
              <a:defRPr sz="3300" b="1">
                <a:solidFill>
                  <a:srgbClr val="120C8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TITRE LOREM IPSUM</a:t>
            </a:r>
          </a:p>
        </p:txBody>
      </p:sp>
      <p:sp>
        <p:nvSpPr>
          <p:cNvPr id="17" name="Espace réservé du texte 2">
            <a:extLst>
              <a:ext uri="{FF2B5EF4-FFF2-40B4-BE49-F238E27FC236}">
                <a16:creationId xmlns:a16="http://schemas.microsoft.com/office/drawing/2014/main" id="{0CB26803-187C-7574-BD7B-216322203DC6}"/>
              </a:ext>
            </a:extLst>
          </p:cNvPr>
          <p:cNvSpPr>
            <a:spLocks noGrp="1"/>
          </p:cNvSpPr>
          <p:nvPr>
            <p:ph type="body" idx="16" hasCustomPrompt="1"/>
          </p:nvPr>
        </p:nvSpPr>
        <p:spPr>
          <a:xfrm>
            <a:off x="1724378" y="1921367"/>
            <a:ext cx="4593295" cy="298554"/>
          </a:xfrm>
          <a:prstGeom prst="rect">
            <a:avLst/>
          </a:prstGeom>
        </p:spPr>
        <p:txBody>
          <a:bodyPr lIns="0" tIns="0" rIns="0" bIns="0"/>
          <a:lstStyle>
            <a:lvl1pPr marL="0" indent="0" algn="l">
              <a:buNone/>
              <a:defRPr sz="2400" b="1">
                <a:solidFill>
                  <a:srgbClr val="120C8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Sous-titre </a:t>
            </a:r>
            <a:r>
              <a:rPr lang="fr-FR" dirty="0" err="1"/>
              <a:t>lorem</a:t>
            </a:r>
            <a:r>
              <a:rPr lang="fr-FR" dirty="0"/>
              <a:t> ipsum</a:t>
            </a:r>
          </a:p>
        </p:txBody>
      </p:sp>
      <p:sp>
        <p:nvSpPr>
          <p:cNvPr id="12" name="Espace réservé du numéro de diapositive 11">
            <a:extLst>
              <a:ext uri="{FF2B5EF4-FFF2-40B4-BE49-F238E27FC236}">
                <a16:creationId xmlns:a16="http://schemas.microsoft.com/office/drawing/2014/main" id="{94099BFC-559A-1117-4AFC-134F15C4CB25}"/>
              </a:ext>
            </a:extLst>
          </p:cNvPr>
          <p:cNvSpPr>
            <a:spLocks noGrp="1"/>
          </p:cNvSpPr>
          <p:nvPr>
            <p:ph type="sldNum" sz="quarter" idx="27"/>
          </p:nvPr>
        </p:nvSpPr>
        <p:spPr/>
        <p:txBody>
          <a:bodyPr/>
          <a:lstStyle>
            <a:lvl1pPr>
              <a:defRPr>
                <a:solidFill>
                  <a:schemeClr val="accent1"/>
                </a:solidFill>
              </a:defRPr>
            </a:lvl1pPr>
          </a:lstStyle>
          <a:p>
            <a:fld id="{014989B4-7A8F-C24C-A6B5-B7482FCA8655}" type="slidenum">
              <a:rPr lang="fr-FR" smtClean="0"/>
              <a:pPr/>
              <a:t>‹N°›</a:t>
            </a:fld>
            <a:endParaRPr lang="fr-FR" dirty="0">
              <a:solidFill>
                <a:schemeClr val="accent1"/>
              </a:solidFill>
            </a:endParaRPr>
          </a:p>
        </p:txBody>
      </p:sp>
      <p:pic>
        <p:nvPicPr>
          <p:cNvPr id="19" name="Image 18" descr="Une image contenant texte, Police, Graphique, ligne&#10;&#10;Le contenu généré par l’IA peut être incorrect.">
            <a:extLst>
              <a:ext uri="{FF2B5EF4-FFF2-40B4-BE49-F238E27FC236}">
                <a16:creationId xmlns:a16="http://schemas.microsoft.com/office/drawing/2014/main" id="{D7E0F590-D137-6B43-8DBA-4894C8B35D4F}"/>
              </a:ext>
            </a:extLst>
          </p:cNvPr>
          <p:cNvPicPr>
            <a:picLocks noChangeAspect="1"/>
          </p:cNvPicPr>
          <p:nvPr userDrawn="1"/>
        </p:nvPicPr>
        <p:blipFill>
          <a:blip r:embed="rId3"/>
          <a:srcRect l="53247" t="872"/>
          <a:stretch>
            <a:fillRect/>
          </a:stretch>
        </p:blipFill>
        <p:spPr>
          <a:xfrm>
            <a:off x="10020300" y="6121400"/>
            <a:ext cx="2024841" cy="602886"/>
          </a:xfrm>
          <a:prstGeom prst="rect">
            <a:avLst/>
          </a:prstGeom>
        </p:spPr>
      </p:pic>
      <p:pic>
        <p:nvPicPr>
          <p:cNvPr id="21" name="Graphique 5">
            <a:extLst>
              <a:ext uri="{FF2B5EF4-FFF2-40B4-BE49-F238E27FC236}">
                <a16:creationId xmlns:a16="http://schemas.microsoft.com/office/drawing/2014/main" id="{A8C4E323-D256-14FF-DCB3-3DFBBAF869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rot="10800000">
            <a:off x="10039004" y="0"/>
            <a:ext cx="2152996" cy="2324257"/>
          </a:xfrm>
          <a:prstGeom prst="rect">
            <a:avLst/>
          </a:prstGeom>
        </p:spPr>
      </p:pic>
    </p:spTree>
    <p:extLst>
      <p:ext uri="{BB962C8B-B14F-4D97-AF65-F5344CB8AC3E}">
        <p14:creationId xmlns:p14="http://schemas.microsoft.com/office/powerpoint/2010/main" val="37352726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u texte 2">
    <p:spTree>
      <p:nvGrpSpPr>
        <p:cNvPr id="1" name=""/>
        <p:cNvGrpSpPr/>
        <p:nvPr/>
      </p:nvGrpSpPr>
      <p:grpSpPr>
        <a:xfrm>
          <a:off x="0" y="0"/>
          <a:ext cx="0" cy="0"/>
          <a:chOff x="0" y="0"/>
          <a:chExt cx="0" cy="0"/>
        </a:xfrm>
      </p:grpSpPr>
      <p:pic>
        <p:nvPicPr>
          <p:cNvPr id="4" name="Image 3" descr="Une image contenant Graphique, graphisme, Caractère coloré, Police&#10;&#10;Le contenu généré par l’IA peut être incorrect.">
            <a:extLst>
              <a:ext uri="{FF2B5EF4-FFF2-40B4-BE49-F238E27FC236}">
                <a16:creationId xmlns:a16="http://schemas.microsoft.com/office/drawing/2014/main" id="{18F7037F-DF4A-6E3D-807D-59C48685361F}"/>
              </a:ext>
            </a:extLst>
          </p:cNvPr>
          <p:cNvPicPr>
            <a:picLocks noChangeAspect="1"/>
          </p:cNvPicPr>
          <p:nvPr userDrawn="1"/>
        </p:nvPicPr>
        <p:blipFill>
          <a:blip r:embed="rId2"/>
          <a:stretch>
            <a:fillRect/>
          </a:stretch>
        </p:blipFill>
        <p:spPr>
          <a:xfrm>
            <a:off x="0" y="1"/>
            <a:ext cx="1689840" cy="1853738"/>
          </a:xfrm>
          <a:prstGeom prst="rect">
            <a:avLst/>
          </a:prstGeom>
        </p:spPr>
      </p:pic>
      <p:sp>
        <p:nvSpPr>
          <p:cNvPr id="8" name="Espace réservé du texte 2">
            <a:extLst>
              <a:ext uri="{FF2B5EF4-FFF2-40B4-BE49-F238E27FC236}">
                <a16:creationId xmlns:a16="http://schemas.microsoft.com/office/drawing/2014/main" id="{97417FD4-8ADB-1B7E-9EBA-850605D99488}"/>
              </a:ext>
            </a:extLst>
          </p:cNvPr>
          <p:cNvSpPr>
            <a:spLocks noGrp="1"/>
          </p:cNvSpPr>
          <p:nvPr>
            <p:ph type="body" idx="14" hasCustomPrompt="1"/>
          </p:nvPr>
        </p:nvSpPr>
        <p:spPr>
          <a:xfrm>
            <a:off x="1724378"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7" name="Espace réservé du texte 2">
            <a:extLst>
              <a:ext uri="{FF2B5EF4-FFF2-40B4-BE49-F238E27FC236}">
                <a16:creationId xmlns:a16="http://schemas.microsoft.com/office/drawing/2014/main" id="{0AE19587-8DF2-5691-1582-484F83BEB5C4}"/>
              </a:ext>
            </a:extLst>
          </p:cNvPr>
          <p:cNvSpPr>
            <a:spLocks noGrp="1"/>
          </p:cNvSpPr>
          <p:nvPr>
            <p:ph type="body" idx="17" hasCustomPrompt="1"/>
          </p:nvPr>
        </p:nvSpPr>
        <p:spPr>
          <a:xfrm>
            <a:off x="1724378" y="2771577"/>
            <a:ext cx="2008037" cy="352982"/>
          </a:xfrm>
          <a:prstGeom prst="rect">
            <a:avLst/>
          </a:prstGeom>
        </p:spPr>
        <p:txBody>
          <a:bodyPr lIns="0" tIns="0" rIns="0" bIns="0" anchor="ctr"/>
          <a:lstStyle>
            <a:lvl1pPr marL="0" marR="0" indent="0" algn="ctr" defTabSz="914400" rtl="0" eaLnBrk="1" fontAlgn="auto" latinLnBrk="0" hangingPunct="1">
              <a:lnSpc>
                <a:spcPts val="1320"/>
              </a:lnSpc>
              <a:spcBef>
                <a:spcPts val="0"/>
              </a:spcBef>
              <a:spcAft>
                <a:spcPts val="0"/>
              </a:spcAft>
              <a:buClrTx/>
              <a:buSzTx/>
              <a:buFont typeface="Arial" panose="020B0604020202020204" pitchFamily="34" charset="0"/>
              <a:buNone/>
              <a:tabLst/>
              <a:defRPr sz="4300" b="1">
                <a:solidFill>
                  <a:srgbClr val="5ABAA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XX%</a:t>
            </a:r>
          </a:p>
        </p:txBody>
      </p:sp>
      <p:sp>
        <p:nvSpPr>
          <p:cNvPr id="9" name="Espace réservé du texte 2">
            <a:extLst>
              <a:ext uri="{FF2B5EF4-FFF2-40B4-BE49-F238E27FC236}">
                <a16:creationId xmlns:a16="http://schemas.microsoft.com/office/drawing/2014/main" id="{2861EB42-703B-B704-90F2-654565075C86}"/>
              </a:ext>
            </a:extLst>
          </p:cNvPr>
          <p:cNvSpPr>
            <a:spLocks noGrp="1"/>
          </p:cNvSpPr>
          <p:nvPr>
            <p:ph type="body" idx="18" hasCustomPrompt="1"/>
          </p:nvPr>
        </p:nvSpPr>
        <p:spPr>
          <a:xfrm>
            <a:off x="4184946" y="3204735"/>
            <a:ext cx="2008036"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18" name="Espace réservé du texte 2">
            <a:extLst>
              <a:ext uri="{FF2B5EF4-FFF2-40B4-BE49-F238E27FC236}">
                <a16:creationId xmlns:a16="http://schemas.microsoft.com/office/drawing/2014/main" id="{E3508F4C-5020-E6DA-C088-9C68B4FCA767}"/>
              </a:ext>
            </a:extLst>
          </p:cNvPr>
          <p:cNvSpPr>
            <a:spLocks noGrp="1"/>
          </p:cNvSpPr>
          <p:nvPr>
            <p:ph type="body" idx="20" hasCustomPrompt="1"/>
          </p:nvPr>
        </p:nvSpPr>
        <p:spPr>
          <a:xfrm>
            <a:off x="6662137"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20" name="Espace réservé du texte 2">
            <a:extLst>
              <a:ext uri="{FF2B5EF4-FFF2-40B4-BE49-F238E27FC236}">
                <a16:creationId xmlns:a16="http://schemas.microsoft.com/office/drawing/2014/main" id="{6F6C0E95-0623-0ADA-ED82-F999538AA108}"/>
              </a:ext>
            </a:extLst>
          </p:cNvPr>
          <p:cNvSpPr>
            <a:spLocks noGrp="1"/>
          </p:cNvSpPr>
          <p:nvPr>
            <p:ph type="body" idx="22" hasCustomPrompt="1"/>
          </p:nvPr>
        </p:nvSpPr>
        <p:spPr>
          <a:xfrm>
            <a:off x="9205832"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5" name="Espace réservé du texte 2">
            <a:extLst>
              <a:ext uri="{FF2B5EF4-FFF2-40B4-BE49-F238E27FC236}">
                <a16:creationId xmlns:a16="http://schemas.microsoft.com/office/drawing/2014/main" id="{F5676DDB-5C77-EF45-E058-67D87581C4FE}"/>
              </a:ext>
            </a:extLst>
          </p:cNvPr>
          <p:cNvSpPr>
            <a:spLocks noGrp="1"/>
          </p:cNvSpPr>
          <p:nvPr>
            <p:ph type="body" idx="24" hasCustomPrompt="1"/>
          </p:nvPr>
        </p:nvSpPr>
        <p:spPr>
          <a:xfrm>
            <a:off x="4184944" y="2775016"/>
            <a:ext cx="2008037" cy="352982"/>
          </a:xfrm>
          <a:prstGeom prst="rect">
            <a:avLst/>
          </a:prstGeom>
        </p:spPr>
        <p:txBody>
          <a:bodyPr lIns="0" tIns="0" rIns="0" bIns="0" anchor="ctr"/>
          <a:lstStyle>
            <a:lvl1pPr marL="0" marR="0" indent="0" algn="ctr" defTabSz="914400" rtl="0" eaLnBrk="1" fontAlgn="auto" latinLnBrk="0" hangingPunct="1">
              <a:lnSpc>
                <a:spcPts val="1320"/>
              </a:lnSpc>
              <a:spcBef>
                <a:spcPts val="0"/>
              </a:spcBef>
              <a:spcAft>
                <a:spcPts val="0"/>
              </a:spcAft>
              <a:buClrTx/>
              <a:buSzTx/>
              <a:buFont typeface="Arial" panose="020B0604020202020204" pitchFamily="34" charset="0"/>
              <a:buNone/>
              <a:tabLst/>
              <a:defRPr sz="4300" b="1">
                <a:solidFill>
                  <a:srgbClr val="5ABAA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XX%</a:t>
            </a:r>
          </a:p>
        </p:txBody>
      </p:sp>
      <p:sp>
        <p:nvSpPr>
          <p:cNvPr id="14" name="Espace réservé du texte 2">
            <a:extLst>
              <a:ext uri="{FF2B5EF4-FFF2-40B4-BE49-F238E27FC236}">
                <a16:creationId xmlns:a16="http://schemas.microsoft.com/office/drawing/2014/main" id="{CBDAF4E4-ACF5-FF79-1EEE-09D739E6503B}"/>
              </a:ext>
            </a:extLst>
          </p:cNvPr>
          <p:cNvSpPr>
            <a:spLocks noGrp="1"/>
          </p:cNvSpPr>
          <p:nvPr>
            <p:ph type="body" idx="25" hasCustomPrompt="1"/>
          </p:nvPr>
        </p:nvSpPr>
        <p:spPr>
          <a:xfrm>
            <a:off x="6654967" y="2771577"/>
            <a:ext cx="2008037" cy="352982"/>
          </a:xfrm>
          <a:prstGeom prst="rect">
            <a:avLst/>
          </a:prstGeom>
        </p:spPr>
        <p:txBody>
          <a:bodyPr lIns="0" tIns="0" rIns="0" bIns="0" anchor="ctr"/>
          <a:lstStyle>
            <a:lvl1pPr marL="0" marR="0" indent="0" algn="ctr" defTabSz="914400" rtl="0" eaLnBrk="1" fontAlgn="auto" latinLnBrk="0" hangingPunct="1">
              <a:lnSpc>
                <a:spcPts val="1320"/>
              </a:lnSpc>
              <a:spcBef>
                <a:spcPts val="0"/>
              </a:spcBef>
              <a:spcAft>
                <a:spcPts val="0"/>
              </a:spcAft>
              <a:buClrTx/>
              <a:buSzTx/>
              <a:buFont typeface="Arial" panose="020B0604020202020204" pitchFamily="34" charset="0"/>
              <a:buNone/>
              <a:tabLst/>
              <a:defRPr sz="4300" b="1">
                <a:solidFill>
                  <a:srgbClr val="5ABAA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XX%</a:t>
            </a:r>
          </a:p>
        </p:txBody>
      </p:sp>
      <p:sp>
        <p:nvSpPr>
          <p:cNvPr id="15" name="Espace réservé du texte 2">
            <a:extLst>
              <a:ext uri="{FF2B5EF4-FFF2-40B4-BE49-F238E27FC236}">
                <a16:creationId xmlns:a16="http://schemas.microsoft.com/office/drawing/2014/main" id="{4B33C4D8-0538-E1BC-611F-157BB38B07C5}"/>
              </a:ext>
            </a:extLst>
          </p:cNvPr>
          <p:cNvSpPr>
            <a:spLocks noGrp="1"/>
          </p:cNvSpPr>
          <p:nvPr>
            <p:ph type="body" idx="26" hasCustomPrompt="1"/>
          </p:nvPr>
        </p:nvSpPr>
        <p:spPr>
          <a:xfrm>
            <a:off x="9212896" y="2771577"/>
            <a:ext cx="2008037" cy="352982"/>
          </a:xfrm>
          <a:prstGeom prst="rect">
            <a:avLst/>
          </a:prstGeom>
        </p:spPr>
        <p:txBody>
          <a:bodyPr lIns="0" tIns="0" rIns="0" bIns="0" anchor="ctr"/>
          <a:lstStyle>
            <a:lvl1pPr marL="0" marR="0" indent="0" algn="ctr" defTabSz="914400" rtl="0" eaLnBrk="1" fontAlgn="auto" latinLnBrk="0" hangingPunct="1">
              <a:lnSpc>
                <a:spcPts val="1320"/>
              </a:lnSpc>
              <a:spcBef>
                <a:spcPts val="0"/>
              </a:spcBef>
              <a:spcAft>
                <a:spcPts val="0"/>
              </a:spcAft>
              <a:buClrTx/>
              <a:buSzTx/>
              <a:buFont typeface="Arial" panose="020B0604020202020204" pitchFamily="34" charset="0"/>
              <a:buNone/>
              <a:tabLst/>
              <a:defRPr sz="4300" b="1">
                <a:solidFill>
                  <a:srgbClr val="5ABAA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XX%</a:t>
            </a:r>
          </a:p>
        </p:txBody>
      </p:sp>
      <p:sp>
        <p:nvSpPr>
          <p:cNvPr id="16" name="Espace réservé du texte 2">
            <a:extLst>
              <a:ext uri="{FF2B5EF4-FFF2-40B4-BE49-F238E27FC236}">
                <a16:creationId xmlns:a16="http://schemas.microsoft.com/office/drawing/2014/main" id="{262A1629-ED9E-012C-C66B-468EE5271212}"/>
              </a:ext>
            </a:extLst>
          </p:cNvPr>
          <p:cNvSpPr>
            <a:spLocks noGrp="1"/>
          </p:cNvSpPr>
          <p:nvPr>
            <p:ph type="body" idx="15" hasCustomPrompt="1"/>
          </p:nvPr>
        </p:nvSpPr>
        <p:spPr>
          <a:xfrm>
            <a:off x="1724378" y="1414000"/>
            <a:ext cx="4593295" cy="439739"/>
          </a:xfrm>
          <a:prstGeom prst="rect">
            <a:avLst/>
          </a:prstGeom>
        </p:spPr>
        <p:txBody>
          <a:bodyPr lIns="0" tIns="0" rIns="0" bIns="0"/>
          <a:lstStyle>
            <a:lvl1pPr marL="0" indent="0" algn="l">
              <a:buNone/>
              <a:defRPr sz="3300" b="1">
                <a:solidFill>
                  <a:srgbClr val="F7225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TITRE LOREM IPSUM</a:t>
            </a:r>
          </a:p>
        </p:txBody>
      </p:sp>
      <p:sp>
        <p:nvSpPr>
          <p:cNvPr id="17" name="Espace réservé du texte 2">
            <a:extLst>
              <a:ext uri="{FF2B5EF4-FFF2-40B4-BE49-F238E27FC236}">
                <a16:creationId xmlns:a16="http://schemas.microsoft.com/office/drawing/2014/main" id="{0CB26803-187C-7574-BD7B-216322203DC6}"/>
              </a:ext>
            </a:extLst>
          </p:cNvPr>
          <p:cNvSpPr>
            <a:spLocks noGrp="1"/>
          </p:cNvSpPr>
          <p:nvPr>
            <p:ph type="body" idx="16" hasCustomPrompt="1"/>
          </p:nvPr>
        </p:nvSpPr>
        <p:spPr>
          <a:xfrm>
            <a:off x="1724378" y="1921367"/>
            <a:ext cx="4593295" cy="298554"/>
          </a:xfrm>
          <a:prstGeom prst="rect">
            <a:avLst/>
          </a:prstGeom>
        </p:spPr>
        <p:txBody>
          <a:bodyPr lIns="0" tIns="0" rIns="0" bIns="0"/>
          <a:lstStyle>
            <a:lvl1pPr marL="0" indent="0" algn="l">
              <a:buNone/>
              <a:defRPr sz="2400" b="1">
                <a:solidFill>
                  <a:srgbClr val="F7225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Sous-titre </a:t>
            </a:r>
            <a:r>
              <a:rPr lang="fr-FR" dirty="0" err="1"/>
              <a:t>lorem</a:t>
            </a:r>
            <a:r>
              <a:rPr lang="fr-FR" dirty="0"/>
              <a:t> ipsum</a:t>
            </a:r>
          </a:p>
        </p:txBody>
      </p:sp>
      <p:sp>
        <p:nvSpPr>
          <p:cNvPr id="12" name="Espace réservé du numéro de diapositive 11">
            <a:extLst>
              <a:ext uri="{FF2B5EF4-FFF2-40B4-BE49-F238E27FC236}">
                <a16:creationId xmlns:a16="http://schemas.microsoft.com/office/drawing/2014/main" id="{99EF7709-21FE-E683-E5FF-0553309ED9F9}"/>
              </a:ext>
            </a:extLst>
          </p:cNvPr>
          <p:cNvSpPr>
            <a:spLocks noGrp="1"/>
          </p:cNvSpPr>
          <p:nvPr>
            <p:ph type="sldNum" sz="quarter" idx="27"/>
          </p:nvPr>
        </p:nvSpPr>
        <p:spPr/>
        <p:txBody>
          <a:bodyPr/>
          <a:lstStyle>
            <a:lvl1pPr>
              <a:defRPr>
                <a:solidFill>
                  <a:schemeClr val="accent1"/>
                </a:solidFill>
              </a:defRPr>
            </a:lvl1pPr>
          </a:lstStyle>
          <a:p>
            <a:fld id="{014989B4-7A8F-C24C-A6B5-B7482FCA8655}" type="slidenum">
              <a:rPr lang="fr-FR" smtClean="0"/>
              <a:pPr/>
              <a:t>‹N°›</a:t>
            </a:fld>
            <a:endParaRPr lang="fr-FR" dirty="0"/>
          </a:p>
        </p:txBody>
      </p:sp>
      <p:pic>
        <p:nvPicPr>
          <p:cNvPr id="19" name="Image 18" descr="Une image contenant texte, Police, Graphique, ligne&#10;&#10;Le contenu généré par l’IA peut être incorrect.">
            <a:extLst>
              <a:ext uri="{FF2B5EF4-FFF2-40B4-BE49-F238E27FC236}">
                <a16:creationId xmlns:a16="http://schemas.microsoft.com/office/drawing/2014/main" id="{CE0AFE4A-8CCE-A781-7C18-F32886E8A227}"/>
              </a:ext>
            </a:extLst>
          </p:cNvPr>
          <p:cNvPicPr>
            <a:picLocks noChangeAspect="1"/>
          </p:cNvPicPr>
          <p:nvPr userDrawn="1"/>
        </p:nvPicPr>
        <p:blipFill>
          <a:blip r:embed="rId3"/>
          <a:srcRect l="53247" t="872"/>
          <a:stretch>
            <a:fillRect/>
          </a:stretch>
        </p:blipFill>
        <p:spPr>
          <a:xfrm>
            <a:off x="10020300" y="6121400"/>
            <a:ext cx="2024841" cy="602886"/>
          </a:xfrm>
          <a:prstGeom prst="rect">
            <a:avLst/>
          </a:prstGeom>
        </p:spPr>
      </p:pic>
      <p:pic>
        <p:nvPicPr>
          <p:cNvPr id="21" name="Graphique 5">
            <a:extLst>
              <a:ext uri="{FF2B5EF4-FFF2-40B4-BE49-F238E27FC236}">
                <a16:creationId xmlns:a16="http://schemas.microsoft.com/office/drawing/2014/main" id="{A8C4E323-D256-14FF-DCB3-3DFBBAF869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rot="10800000">
            <a:off x="10039004" y="0"/>
            <a:ext cx="2152996" cy="2324257"/>
          </a:xfrm>
          <a:prstGeom prst="rect">
            <a:avLst/>
          </a:prstGeom>
        </p:spPr>
      </p:pic>
    </p:spTree>
    <p:extLst>
      <p:ext uri="{BB962C8B-B14F-4D97-AF65-F5344CB8AC3E}">
        <p14:creationId xmlns:p14="http://schemas.microsoft.com/office/powerpoint/2010/main" val="225106446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texte et image 1">
    <p:spTree>
      <p:nvGrpSpPr>
        <p:cNvPr id="1" name=""/>
        <p:cNvGrpSpPr/>
        <p:nvPr/>
      </p:nvGrpSpPr>
      <p:grpSpPr>
        <a:xfrm>
          <a:off x="0" y="0"/>
          <a:ext cx="0" cy="0"/>
          <a:chOff x="0" y="0"/>
          <a:chExt cx="0" cy="0"/>
        </a:xfrm>
      </p:grpSpPr>
      <p:pic>
        <p:nvPicPr>
          <p:cNvPr id="4" name="Image 3" descr="Une image contenant Graphique, graphisme, Caractère coloré, Police&#10;&#10;Le contenu généré par l’IA peut être incorrect.">
            <a:extLst>
              <a:ext uri="{FF2B5EF4-FFF2-40B4-BE49-F238E27FC236}">
                <a16:creationId xmlns:a16="http://schemas.microsoft.com/office/drawing/2014/main" id="{18F7037F-DF4A-6E3D-807D-59C48685361F}"/>
              </a:ext>
            </a:extLst>
          </p:cNvPr>
          <p:cNvPicPr>
            <a:picLocks noChangeAspect="1"/>
          </p:cNvPicPr>
          <p:nvPr userDrawn="1"/>
        </p:nvPicPr>
        <p:blipFill>
          <a:blip r:embed="rId2"/>
          <a:stretch>
            <a:fillRect/>
          </a:stretch>
        </p:blipFill>
        <p:spPr>
          <a:xfrm>
            <a:off x="0" y="1"/>
            <a:ext cx="1689840" cy="1853738"/>
          </a:xfrm>
          <a:prstGeom prst="rect">
            <a:avLst/>
          </a:prstGeom>
        </p:spPr>
      </p:pic>
      <p:sp>
        <p:nvSpPr>
          <p:cNvPr id="8" name="Espace réservé du texte 2">
            <a:extLst>
              <a:ext uri="{FF2B5EF4-FFF2-40B4-BE49-F238E27FC236}">
                <a16:creationId xmlns:a16="http://schemas.microsoft.com/office/drawing/2014/main" id="{97417FD4-8ADB-1B7E-9EBA-850605D99488}"/>
              </a:ext>
            </a:extLst>
          </p:cNvPr>
          <p:cNvSpPr>
            <a:spLocks noGrp="1"/>
          </p:cNvSpPr>
          <p:nvPr>
            <p:ph type="body" idx="14" hasCustomPrompt="1"/>
          </p:nvPr>
        </p:nvSpPr>
        <p:spPr>
          <a:xfrm>
            <a:off x="1724378" y="2586208"/>
            <a:ext cx="5840204" cy="521427"/>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a:t>
            </a:r>
          </a:p>
        </p:txBody>
      </p:sp>
      <p:sp>
        <p:nvSpPr>
          <p:cNvPr id="12" name="Espace réservé du texte 2">
            <a:extLst>
              <a:ext uri="{FF2B5EF4-FFF2-40B4-BE49-F238E27FC236}">
                <a16:creationId xmlns:a16="http://schemas.microsoft.com/office/drawing/2014/main" id="{70F9B3C9-F865-82D4-7D19-5181327EA318}"/>
              </a:ext>
            </a:extLst>
          </p:cNvPr>
          <p:cNvSpPr>
            <a:spLocks noGrp="1"/>
          </p:cNvSpPr>
          <p:nvPr>
            <p:ph type="body" idx="16" hasCustomPrompt="1"/>
          </p:nvPr>
        </p:nvSpPr>
        <p:spPr>
          <a:xfrm>
            <a:off x="1724378" y="1921367"/>
            <a:ext cx="4593295" cy="298554"/>
          </a:xfrm>
          <a:prstGeom prst="rect">
            <a:avLst/>
          </a:prstGeom>
        </p:spPr>
        <p:txBody>
          <a:bodyPr lIns="0" tIns="0" rIns="0" bIns="0"/>
          <a:lstStyle>
            <a:lvl1pPr marL="0" indent="0" algn="l">
              <a:buNone/>
              <a:defRPr sz="2400" b="1">
                <a:solidFill>
                  <a:srgbClr val="120C8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Sous-titre </a:t>
            </a:r>
            <a:r>
              <a:rPr lang="fr-FR" dirty="0" err="1"/>
              <a:t>lorem</a:t>
            </a:r>
            <a:r>
              <a:rPr lang="fr-FR" dirty="0"/>
              <a:t> ipsum</a:t>
            </a:r>
          </a:p>
        </p:txBody>
      </p:sp>
      <p:sp>
        <p:nvSpPr>
          <p:cNvPr id="15" name="Espace réservé du texte 2">
            <a:extLst>
              <a:ext uri="{FF2B5EF4-FFF2-40B4-BE49-F238E27FC236}">
                <a16:creationId xmlns:a16="http://schemas.microsoft.com/office/drawing/2014/main" id="{8D35D849-5435-C688-92B0-81C8C08A8E4E}"/>
              </a:ext>
            </a:extLst>
          </p:cNvPr>
          <p:cNvSpPr>
            <a:spLocks noGrp="1"/>
          </p:cNvSpPr>
          <p:nvPr>
            <p:ph type="body" idx="17" hasCustomPrompt="1"/>
          </p:nvPr>
        </p:nvSpPr>
        <p:spPr>
          <a:xfrm>
            <a:off x="1724378" y="3429000"/>
            <a:ext cx="5840203" cy="1034287"/>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rgbClr val="5ABAA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 </a:t>
            </a:r>
            <a:r>
              <a:rPr lang="fr-FR" dirty="0" err="1"/>
              <a:t>molestie</a:t>
            </a:r>
            <a:r>
              <a:rPr lang="fr-FR" dirty="0"/>
              <a:t> </a:t>
            </a:r>
            <a:r>
              <a:rPr lang="fr-FR" dirty="0" err="1"/>
              <a:t>consequat</a:t>
            </a:r>
            <a:r>
              <a:rPr lang="fr-FR" dirty="0"/>
              <a:t>, </a:t>
            </a:r>
            <a:r>
              <a:rPr lang="fr-FR" dirty="0" err="1"/>
              <a:t>vel</a:t>
            </a:r>
            <a:r>
              <a:rPr lang="fr-FR" dirty="0"/>
              <a:t> </a:t>
            </a:r>
            <a:r>
              <a:rPr lang="fr-FR" dirty="0" err="1"/>
              <a:t>illum</a:t>
            </a:r>
            <a:r>
              <a:rPr lang="fr-FR" dirty="0"/>
              <a:t> </a:t>
            </a:r>
            <a:r>
              <a:rPr lang="fr-FR" dirty="0" err="1"/>
              <a:t>dolore</a:t>
            </a:r>
            <a:r>
              <a:rPr lang="fr-FR" dirty="0"/>
              <a:t> eu </a:t>
            </a:r>
            <a:r>
              <a:rPr lang="fr-FR" dirty="0" err="1"/>
              <a:t>feugiat</a:t>
            </a:r>
            <a:r>
              <a:rPr lang="fr-FR" dirty="0"/>
              <a:t> </a:t>
            </a:r>
            <a:r>
              <a:rPr lang="fr-FR" dirty="0" err="1"/>
              <a:t>nulla</a:t>
            </a:r>
            <a:r>
              <a:rPr lang="fr-FR" dirty="0"/>
              <a:t> </a:t>
            </a:r>
            <a:r>
              <a:rPr lang="fr-FR" dirty="0" err="1"/>
              <a:t>facilisis</a:t>
            </a:r>
            <a:r>
              <a:rPr lang="fr-FR" dirty="0"/>
              <a:t> at </a:t>
            </a:r>
            <a:r>
              <a:rPr lang="fr-FR" dirty="0" err="1"/>
              <a:t>vero</a:t>
            </a:r>
            <a:r>
              <a:rPr lang="fr-FR" dirty="0"/>
              <a:t> </a:t>
            </a:r>
            <a:r>
              <a:rPr lang="fr-FR" dirty="0" err="1"/>
              <a:t>eros</a:t>
            </a:r>
            <a:r>
              <a:rPr lang="fr-FR" dirty="0"/>
              <a:t> et </a:t>
            </a:r>
            <a:r>
              <a:rPr lang="fr-FR" dirty="0" err="1"/>
              <a:t>accumsan</a:t>
            </a:r>
            <a:r>
              <a:rPr lang="fr-FR" dirty="0"/>
              <a:t> et </a:t>
            </a:r>
            <a:r>
              <a:rPr lang="fr-FR" dirty="0" err="1"/>
              <a:t>iusto</a:t>
            </a:r>
            <a:r>
              <a:rPr lang="fr-FR" dirty="0"/>
              <a:t> </a:t>
            </a:r>
            <a:r>
              <a:rPr lang="fr-FR" dirty="0" err="1"/>
              <a:t>odio</a:t>
            </a:r>
            <a:r>
              <a:rPr lang="fr-FR" dirty="0"/>
              <a:t> </a:t>
            </a:r>
            <a:r>
              <a:rPr lang="fr-FR" dirty="0" err="1"/>
              <a:t>dignissim</a:t>
            </a:r>
            <a:r>
              <a:rPr lang="fr-FR" dirty="0"/>
              <a:t> qui </a:t>
            </a:r>
            <a:r>
              <a:rPr lang="fr-FR" dirty="0" err="1"/>
              <a:t>blandit</a:t>
            </a:r>
            <a:r>
              <a:rPr lang="fr-FR" dirty="0"/>
              <a:t> </a:t>
            </a:r>
            <a:r>
              <a:rPr lang="fr-FR" dirty="0" err="1"/>
              <a:t>praesent</a:t>
            </a:r>
            <a:r>
              <a:rPr lang="fr-FR" dirty="0"/>
              <a:t> </a:t>
            </a:r>
            <a:r>
              <a:rPr lang="fr-FR" dirty="0" err="1"/>
              <a:t>luptatum</a:t>
            </a:r>
            <a:r>
              <a:rPr lang="fr-FR" dirty="0"/>
              <a:t> </a:t>
            </a:r>
            <a:r>
              <a:rPr lang="fr-FR" dirty="0" err="1"/>
              <a:t>zzril</a:t>
            </a:r>
            <a:r>
              <a:rPr lang="fr-FR" dirty="0"/>
              <a:t> </a:t>
            </a:r>
            <a:r>
              <a:rPr lang="fr-FR" dirty="0" err="1"/>
              <a:t>delenit</a:t>
            </a:r>
            <a:r>
              <a:rPr lang="fr-FR" dirty="0"/>
              <a:t> </a:t>
            </a:r>
            <a:r>
              <a:rPr lang="fr-FR" dirty="0" err="1"/>
              <a:t>augue</a:t>
            </a:r>
            <a:r>
              <a:rPr lang="fr-FR" dirty="0"/>
              <a:t> duis </a:t>
            </a:r>
            <a:r>
              <a:rPr lang="fr-FR" dirty="0" err="1"/>
              <a:t>dolore</a:t>
            </a:r>
            <a:r>
              <a:rPr lang="fr-FR" dirty="0"/>
              <a:t> te </a:t>
            </a:r>
            <a:r>
              <a:rPr lang="fr-FR" dirty="0" err="1"/>
              <a:t>feugait</a:t>
            </a:r>
            <a:r>
              <a:rPr lang="fr-FR" dirty="0"/>
              <a:t> </a:t>
            </a:r>
            <a:r>
              <a:rPr lang="fr-FR" dirty="0" err="1"/>
              <a:t>nulla</a:t>
            </a:r>
            <a:r>
              <a:rPr lang="fr-FR" dirty="0"/>
              <a:t> </a:t>
            </a:r>
            <a:r>
              <a:rPr lang="fr-FR" dirty="0" err="1"/>
              <a:t>facilisi</a:t>
            </a:r>
            <a:r>
              <a:rPr lang="fr-FR" dirty="0"/>
              <a:t>.</a:t>
            </a:r>
          </a:p>
        </p:txBody>
      </p:sp>
      <p:sp>
        <p:nvSpPr>
          <p:cNvPr id="22" name="Espace réservé du texte 2">
            <a:extLst>
              <a:ext uri="{FF2B5EF4-FFF2-40B4-BE49-F238E27FC236}">
                <a16:creationId xmlns:a16="http://schemas.microsoft.com/office/drawing/2014/main" id="{4A03C49B-2DE4-0E18-83F7-6ECB288D5E3F}"/>
              </a:ext>
            </a:extLst>
          </p:cNvPr>
          <p:cNvSpPr>
            <a:spLocks noGrp="1"/>
          </p:cNvSpPr>
          <p:nvPr>
            <p:ph type="body" idx="15" hasCustomPrompt="1"/>
          </p:nvPr>
        </p:nvSpPr>
        <p:spPr>
          <a:xfrm>
            <a:off x="1724378" y="1414000"/>
            <a:ext cx="4593295" cy="439739"/>
          </a:xfrm>
          <a:prstGeom prst="rect">
            <a:avLst/>
          </a:prstGeom>
        </p:spPr>
        <p:txBody>
          <a:bodyPr lIns="0" tIns="0" rIns="0" bIns="0"/>
          <a:lstStyle>
            <a:lvl1pPr marL="0" indent="0" algn="l">
              <a:buNone/>
              <a:defRPr sz="3300" b="1">
                <a:solidFill>
                  <a:srgbClr val="120C8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TITRE LOREM IPSUM</a:t>
            </a:r>
          </a:p>
        </p:txBody>
      </p:sp>
      <p:sp>
        <p:nvSpPr>
          <p:cNvPr id="24" name="Espace réservé du texte 2">
            <a:extLst>
              <a:ext uri="{FF2B5EF4-FFF2-40B4-BE49-F238E27FC236}">
                <a16:creationId xmlns:a16="http://schemas.microsoft.com/office/drawing/2014/main" id="{203E24E7-794F-3AEE-E00C-BFDE35908CE5}"/>
              </a:ext>
            </a:extLst>
          </p:cNvPr>
          <p:cNvSpPr>
            <a:spLocks noGrp="1"/>
          </p:cNvSpPr>
          <p:nvPr>
            <p:ph type="body" idx="18" hasCustomPrompt="1"/>
          </p:nvPr>
        </p:nvSpPr>
        <p:spPr>
          <a:xfrm>
            <a:off x="1724378" y="4719808"/>
            <a:ext cx="5840204" cy="724192"/>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cons </a:t>
            </a:r>
            <a:r>
              <a:rPr lang="fr-FR" dirty="0" err="1"/>
              <a:t>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a:t>
            </a:r>
            <a:r>
              <a:rPr lang="fr-FR" dirty="0"/>
              <a:t> </a:t>
            </a:r>
            <a:r>
              <a:rPr lang="fr-FR" dirty="0" err="1"/>
              <a:t>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a:t>
            </a:r>
          </a:p>
        </p:txBody>
      </p:sp>
      <p:sp>
        <p:nvSpPr>
          <p:cNvPr id="21" name="Espace réservé pour une image  20">
            <a:extLst>
              <a:ext uri="{FF2B5EF4-FFF2-40B4-BE49-F238E27FC236}">
                <a16:creationId xmlns:a16="http://schemas.microsoft.com/office/drawing/2014/main" id="{04C94155-3C0D-4B78-0A74-C753F714E8C8}"/>
              </a:ext>
            </a:extLst>
          </p:cNvPr>
          <p:cNvSpPr>
            <a:spLocks noGrp="1"/>
          </p:cNvSpPr>
          <p:nvPr>
            <p:ph type="pic" sz="quarter" idx="19"/>
          </p:nvPr>
        </p:nvSpPr>
        <p:spPr>
          <a:xfrm>
            <a:off x="8205152" y="0"/>
            <a:ext cx="3986848" cy="5795353"/>
          </a:xfrm>
          <a:custGeom>
            <a:avLst/>
            <a:gdLst>
              <a:gd name="csX0" fmla="*/ 0 w 3986848"/>
              <a:gd name="csY0" fmla="*/ 0 h 5795353"/>
              <a:gd name="csX1" fmla="*/ 2831148 w 3986848"/>
              <a:gd name="csY1" fmla="*/ 0 h 5795353"/>
              <a:gd name="csX2" fmla="*/ 3038255 w 3986848"/>
              <a:gd name="csY2" fmla="*/ 0 h 5795353"/>
              <a:gd name="csX3" fmla="*/ 3986848 w 3986848"/>
              <a:gd name="csY3" fmla="*/ 0 h 5795353"/>
              <a:gd name="csX4" fmla="*/ 3986848 w 3986848"/>
              <a:gd name="csY4" fmla="*/ 927888 h 5795353"/>
              <a:gd name="csX5" fmla="*/ 3986848 w 3986848"/>
              <a:gd name="csY5" fmla="*/ 1117600 h 5795353"/>
              <a:gd name="csX6" fmla="*/ 3986848 w 3986848"/>
              <a:gd name="csY6" fmla="*/ 5002526 h 5795353"/>
              <a:gd name="csX7" fmla="*/ 3985095 w 3986848"/>
              <a:gd name="csY7" fmla="*/ 5002526 h 5795353"/>
              <a:gd name="csX8" fmla="*/ 2023229 w 3986848"/>
              <a:gd name="csY8" fmla="*/ 5795353 h 5795353"/>
              <a:gd name="csX9" fmla="*/ 618891 w 3986848"/>
              <a:gd name="csY9" fmla="*/ 5425250 h 5795353"/>
              <a:gd name="csX10" fmla="*/ 0 w 3986848"/>
              <a:gd name="csY10" fmla="*/ 4948151 h 5795353"/>
              <a:gd name="csX11" fmla="*/ 0 w 3986848"/>
              <a:gd name="csY11" fmla="*/ 1 h 57953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986848" h="5795353">
                <a:moveTo>
                  <a:pt x="0" y="0"/>
                </a:moveTo>
                <a:lnTo>
                  <a:pt x="2831148" y="0"/>
                </a:lnTo>
                <a:lnTo>
                  <a:pt x="3038255" y="0"/>
                </a:lnTo>
                <a:lnTo>
                  <a:pt x="3986848" y="0"/>
                </a:lnTo>
                <a:lnTo>
                  <a:pt x="3986848" y="927888"/>
                </a:lnTo>
                <a:lnTo>
                  <a:pt x="3986848" y="1117600"/>
                </a:lnTo>
                <a:lnTo>
                  <a:pt x="3986848" y="5002526"/>
                </a:lnTo>
                <a:lnTo>
                  <a:pt x="3985095" y="5002526"/>
                </a:lnTo>
                <a:cubicBezTo>
                  <a:pt x="3476658" y="5493658"/>
                  <a:pt x="2784131" y="5795353"/>
                  <a:pt x="2023229" y="5795353"/>
                </a:cubicBezTo>
                <a:cubicBezTo>
                  <a:pt x="1262327" y="5795353"/>
                  <a:pt x="1034406" y="5662046"/>
                  <a:pt x="618891" y="5425250"/>
                </a:cubicBezTo>
                <a:cubicBezTo>
                  <a:pt x="392724" y="5295451"/>
                  <a:pt x="182336" y="5134079"/>
                  <a:pt x="0" y="4948151"/>
                </a:cubicBezTo>
                <a:lnTo>
                  <a:pt x="0" y="1"/>
                </a:lnTo>
                <a:close/>
              </a:path>
            </a:pathLst>
          </a:custGeom>
          <a:solidFill>
            <a:schemeClr val="bg2"/>
          </a:solidFill>
        </p:spPr>
        <p:txBody>
          <a:bodyPr wrap="square">
            <a:noAutofit/>
          </a:bodyPr>
          <a:lstStyle/>
          <a:p>
            <a:endParaRPr lang="en-US"/>
          </a:p>
        </p:txBody>
      </p:sp>
      <p:sp>
        <p:nvSpPr>
          <p:cNvPr id="16" name="Espace réservé du numéro de diapositive 15">
            <a:extLst>
              <a:ext uri="{FF2B5EF4-FFF2-40B4-BE49-F238E27FC236}">
                <a16:creationId xmlns:a16="http://schemas.microsoft.com/office/drawing/2014/main" id="{AEDB798C-254A-38CC-5865-5A24DF9D430F}"/>
              </a:ext>
            </a:extLst>
          </p:cNvPr>
          <p:cNvSpPr>
            <a:spLocks noGrp="1"/>
          </p:cNvSpPr>
          <p:nvPr>
            <p:ph type="sldNum" sz="quarter" idx="20"/>
          </p:nvPr>
        </p:nvSpPr>
        <p:spPr/>
        <p:txBody>
          <a:bodyPr/>
          <a:lstStyle>
            <a:lvl1pPr>
              <a:defRPr>
                <a:solidFill>
                  <a:schemeClr val="accent1"/>
                </a:solidFill>
              </a:defRPr>
            </a:lvl1pPr>
          </a:lstStyle>
          <a:p>
            <a:fld id="{014989B4-7A8F-C24C-A6B5-B7482FCA8655}" type="slidenum">
              <a:rPr lang="fr-FR" smtClean="0"/>
              <a:pPr/>
              <a:t>‹N°›</a:t>
            </a:fld>
            <a:endParaRPr lang="fr-FR" dirty="0"/>
          </a:p>
        </p:txBody>
      </p:sp>
      <p:pic>
        <p:nvPicPr>
          <p:cNvPr id="25" name="Image 24" descr="Une image contenant texte, Police, Graphique, ligne&#10;&#10;Le contenu généré par l’IA peut être incorrect.">
            <a:extLst>
              <a:ext uri="{FF2B5EF4-FFF2-40B4-BE49-F238E27FC236}">
                <a16:creationId xmlns:a16="http://schemas.microsoft.com/office/drawing/2014/main" id="{0480339D-5D89-5D11-8349-3E0223B5DC8B}"/>
              </a:ext>
            </a:extLst>
          </p:cNvPr>
          <p:cNvPicPr>
            <a:picLocks noChangeAspect="1"/>
          </p:cNvPicPr>
          <p:nvPr userDrawn="1"/>
        </p:nvPicPr>
        <p:blipFill>
          <a:blip r:embed="rId3"/>
          <a:srcRect l="53247" t="872"/>
          <a:stretch>
            <a:fillRect/>
          </a:stretch>
        </p:blipFill>
        <p:spPr>
          <a:xfrm>
            <a:off x="10020300" y="6121400"/>
            <a:ext cx="2024841" cy="602886"/>
          </a:xfrm>
          <a:prstGeom prst="rect">
            <a:avLst/>
          </a:prstGeom>
        </p:spPr>
      </p:pic>
    </p:spTree>
    <p:extLst>
      <p:ext uri="{BB962C8B-B14F-4D97-AF65-F5344CB8AC3E}">
        <p14:creationId xmlns:p14="http://schemas.microsoft.com/office/powerpoint/2010/main" val="7006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texte et image 2">
    <p:spTree>
      <p:nvGrpSpPr>
        <p:cNvPr id="1" name=""/>
        <p:cNvGrpSpPr/>
        <p:nvPr/>
      </p:nvGrpSpPr>
      <p:grpSpPr>
        <a:xfrm>
          <a:off x="0" y="0"/>
          <a:ext cx="0" cy="0"/>
          <a:chOff x="0" y="0"/>
          <a:chExt cx="0" cy="0"/>
        </a:xfrm>
      </p:grpSpPr>
      <p:pic>
        <p:nvPicPr>
          <p:cNvPr id="9" name="Image 8" descr="Une image contenant Graphique, graphisme, Caractère coloré, Police&#10;&#10;Le contenu généré par l’IA peut être incorrect.">
            <a:extLst>
              <a:ext uri="{FF2B5EF4-FFF2-40B4-BE49-F238E27FC236}">
                <a16:creationId xmlns:a16="http://schemas.microsoft.com/office/drawing/2014/main" id="{6DEDE63C-58D7-0EF5-E195-EC441BFF14AE}"/>
              </a:ext>
            </a:extLst>
          </p:cNvPr>
          <p:cNvPicPr>
            <a:picLocks noChangeAspect="1"/>
          </p:cNvPicPr>
          <p:nvPr userDrawn="1"/>
        </p:nvPicPr>
        <p:blipFill>
          <a:blip r:embed="rId2"/>
          <a:stretch>
            <a:fillRect/>
          </a:stretch>
        </p:blipFill>
        <p:spPr>
          <a:xfrm>
            <a:off x="0" y="1"/>
            <a:ext cx="1689840" cy="1853738"/>
          </a:xfrm>
          <a:prstGeom prst="rect">
            <a:avLst/>
          </a:prstGeom>
        </p:spPr>
      </p:pic>
      <p:sp>
        <p:nvSpPr>
          <p:cNvPr id="10" name="Espace réservé du texte 2">
            <a:extLst>
              <a:ext uri="{FF2B5EF4-FFF2-40B4-BE49-F238E27FC236}">
                <a16:creationId xmlns:a16="http://schemas.microsoft.com/office/drawing/2014/main" id="{7BB6FF0F-8D99-FE0D-5254-C677F8FF06B3}"/>
              </a:ext>
            </a:extLst>
          </p:cNvPr>
          <p:cNvSpPr>
            <a:spLocks noGrp="1"/>
          </p:cNvSpPr>
          <p:nvPr>
            <p:ph type="body" idx="14" hasCustomPrompt="1"/>
          </p:nvPr>
        </p:nvSpPr>
        <p:spPr>
          <a:xfrm>
            <a:off x="1724378" y="2586208"/>
            <a:ext cx="3059495" cy="330239"/>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SED DIAM </a:t>
            </a:r>
          </a:p>
          <a:p>
            <a:pPr lvl="0"/>
            <a:r>
              <a:rPr lang="fr-FR" dirty="0"/>
              <a:t>ADIPISCING ELIT</a:t>
            </a:r>
          </a:p>
        </p:txBody>
      </p:sp>
      <p:sp>
        <p:nvSpPr>
          <p:cNvPr id="11" name="Espace réservé du texte 2">
            <a:extLst>
              <a:ext uri="{FF2B5EF4-FFF2-40B4-BE49-F238E27FC236}">
                <a16:creationId xmlns:a16="http://schemas.microsoft.com/office/drawing/2014/main" id="{939B45B8-92FE-B7C2-DA6E-210290ABA030}"/>
              </a:ext>
            </a:extLst>
          </p:cNvPr>
          <p:cNvSpPr>
            <a:spLocks noGrp="1"/>
          </p:cNvSpPr>
          <p:nvPr>
            <p:ph type="body" idx="15" hasCustomPrompt="1"/>
          </p:nvPr>
        </p:nvSpPr>
        <p:spPr>
          <a:xfrm>
            <a:off x="1724378" y="1414000"/>
            <a:ext cx="4593295" cy="439739"/>
          </a:xfrm>
          <a:prstGeom prst="rect">
            <a:avLst/>
          </a:prstGeom>
        </p:spPr>
        <p:txBody>
          <a:bodyPr lIns="0" tIns="0" rIns="0" bIns="0"/>
          <a:lstStyle>
            <a:lvl1pPr marL="0" indent="0" algn="l">
              <a:buNone/>
              <a:defRPr sz="3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TITRE LOREM IPSUM</a:t>
            </a:r>
          </a:p>
        </p:txBody>
      </p:sp>
      <p:sp>
        <p:nvSpPr>
          <p:cNvPr id="12" name="Espace réservé du texte 2">
            <a:extLst>
              <a:ext uri="{FF2B5EF4-FFF2-40B4-BE49-F238E27FC236}">
                <a16:creationId xmlns:a16="http://schemas.microsoft.com/office/drawing/2014/main" id="{65502AAB-F359-8290-EDF6-6A51CC2761F6}"/>
              </a:ext>
            </a:extLst>
          </p:cNvPr>
          <p:cNvSpPr>
            <a:spLocks noGrp="1"/>
          </p:cNvSpPr>
          <p:nvPr>
            <p:ph type="body" idx="16" hasCustomPrompt="1"/>
          </p:nvPr>
        </p:nvSpPr>
        <p:spPr>
          <a:xfrm>
            <a:off x="1724378" y="1921366"/>
            <a:ext cx="4593295" cy="283703"/>
          </a:xfrm>
          <a:prstGeom prst="rect">
            <a:avLst/>
          </a:prstGeom>
        </p:spPr>
        <p:txBody>
          <a:bodyPr lIns="0" tIns="0" rIns="0" bIns="0"/>
          <a:lstStyle>
            <a:lvl1pPr marL="0" indent="0" algn="l">
              <a:buNone/>
              <a:defRPr sz="24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Sous-titre </a:t>
            </a:r>
            <a:r>
              <a:rPr lang="fr-FR" dirty="0" err="1"/>
              <a:t>lorem</a:t>
            </a:r>
            <a:r>
              <a:rPr lang="fr-FR" dirty="0"/>
              <a:t> ipsum</a:t>
            </a:r>
          </a:p>
        </p:txBody>
      </p:sp>
      <p:sp>
        <p:nvSpPr>
          <p:cNvPr id="13" name="Espace réservé du texte 2">
            <a:extLst>
              <a:ext uri="{FF2B5EF4-FFF2-40B4-BE49-F238E27FC236}">
                <a16:creationId xmlns:a16="http://schemas.microsoft.com/office/drawing/2014/main" id="{40806A2B-39AB-680E-A021-DEF013150326}"/>
              </a:ext>
            </a:extLst>
          </p:cNvPr>
          <p:cNvSpPr>
            <a:spLocks noGrp="1"/>
          </p:cNvSpPr>
          <p:nvPr>
            <p:ph type="body" idx="17" hasCustomPrompt="1"/>
          </p:nvPr>
        </p:nvSpPr>
        <p:spPr>
          <a:xfrm>
            <a:off x="1724378" y="3267777"/>
            <a:ext cx="3059495" cy="2226812"/>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 </a:t>
            </a:r>
            <a:r>
              <a:rPr lang="fr-FR" dirty="0" err="1"/>
              <a:t>molestie</a:t>
            </a:r>
            <a:r>
              <a:rPr lang="fr-FR" dirty="0"/>
              <a:t> </a:t>
            </a:r>
            <a:r>
              <a:rPr lang="fr-FR" dirty="0" err="1"/>
              <a:t>consequat</a:t>
            </a:r>
            <a:r>
              <a:rPr lang="fr-FR" dirty="0"/>
              <a:t>, </a:t>
            </a:r>
            <a:r>
              <a:rPr lang="fr-FR" dirty="0" err="1"/>
              <a:t>vel</a:t>
            </a:r>
            <a:r>
              <a:rPr lang="fr-FR" dirty="0"/>
              <a:t> </a:t>
            </a:r>
            <a:r>
              <a:rPr lang="fr-FR" dirty="0" err="1"/>
              <a:t>illum</a:t>
            </a:r>
            <a:r>
              <a:rPr lang="fr-FR" dirty="0"/>
              <a:t> </a:t>
            </a:r>
            <a:r>
              <a:rPr lang="fr-FR" dirty="0" err="1"/>
              <a:t>dolore</a:t>
            </a:r>
            <a:r>
              <a:rPr lang="fr-FR" dirty="0"/>
              <a:t> eu </a:t>
            </a:r>
            <a:r>
              <a:rPr lang="fr-FR" dirty="0" err="1"/>
              <a:t>feugiat</a:t>
            </a:r>
            <a:r>
              <a:rPr lang="fr-FR" dirty="0"/>
              <a:t> </a:t>
            </a:r>
            <a:r>
              <a:rPr lang="fr-FR" dirty="0" err="1"/>
              <a:t>nulla</a:t>
            </a:r>
            <a:r>
              <a:rPr lang="fr-FR" dirty="0"/>
              <a:t> </a:t>
            </a:r>
            <a:r>
              <a:rPr lang="fr-FR" dirty="0" err="1"/>
              <a:t>facilisis</a:t>
            </a:r>
            <a:r>
              <a:rPr lang="fr-FR" dirty="0"/>
              <a:t> at </a:t>
            </a:r>
            <a:r>
              <a:rPr lang="fr-FR" dirty="0" err="1"/>
              <a:t>vero</a:t>
            </a:r>
            <a:r>
              <a:rPr lang="fr-FR" dirty="0"/>
              <a:t> </a:t>
            </a:r>
            <a:r>
              <a:rPr lang="fr-FR" dirty="0" err="1"/>
              <a:t>eros</a:t>
            </a:r>
            <a:r>
              <a:rPr lang="fr-FR" dirty="0"/>
              <a:t> et </a:t>
            </a:r>
            <a:r>
              <a:rPr lang="fr-FR" dirty="0" err="1"/>
              <a:t>accumsan</a:t>
            </a:r>
            <a:r>
              <a:rPr lang="fr-FR" dirty="0"/>
              <a:t> et </a:t>
            </a:r>
            <a:r>
              <a:rPr lang="fr-FR" dirty="0" err="1"/>
              <a:t>iusto</a:t>
            </a:r>
            <a:r>
              <a:rPr lang="fr-FR" dirty="0"/>
              <a:t> </a:t>
            </a:r>
            <a:r>
              <a:rPr lang="fr-FR" dirty="0" err="1"/>
              <a:t>odio</a:t>
            </a:r>
            <a:r>
              <a:rPr lang="fr-FR" dirty="0"/>
              <a:t> </a:t>
            </a:r>
            <a:r>
              <a:rPr lang="fr-FR" dirty="0" err="1"/>
              <a:t>dignissim</a:t>
            </a:r>
            <a:r>
              <a:rPr lang="fr-FR" dirty="0"/>
              <a:t> qui </a:t>
            </a:r>
            <a:r>
              <a:rPr lang="fr-FR" dirty="0" err="1"/>
              <a:t>blandit</a:t>
            </a:r>
            <a:r>
              <a:rPr lang="fr-FR" dirty="0"/>
              <a:t> </a:t>
            </a:r>
            <a:r>
              <a:rPr lang="fr-FR" dirty="0" err="1"/>
              <a:t>praesent</a:t>
            </a:r>
            <a:r>
              <a:rPr lang="fr-FR" dirty="0"/>
              <a:t> </a:t>
            </a:r>
            <a:r>
              <a:rPr lang="fr-FR" dirty="0" err="1"/>
              <a:t>luptatum</a:t>
            </a:r>
            <a:r>
              <a:rPr lang="fr-FR" dirty="0"/>
              <a:t> </a:t>
            </a:r>
            <a:r>
              <a:rPr lang="fr-FR" dirty="0" err="1"/>
              <a:t>zzril</a:t>
            </a:r>
            <a:r>
              <a:rPr lang="fr-FR" dirty="0"/>
              <a:t> </a:t>
            </a:r>
            <a:r>
              <a:rPr lang="fr-FR" dirty="0" err="1"/>
              <a:t>delenit</a:t>
            </a:r>
            <a:r>
              <a:rPr lang="fr-FR" dirty="0"/>
              <a:t> </a:t>
            </a:r>
            <a:r>
              <a:rPr lang="fr-FR" dirty="0" err="1"/>
              <a:t>augue</a:t>
            </a:r>
            <a:r>
              <a:rPr lang="fr-FR" dirty="0"/>
              <a:t> duis </a:t>
            </a:r>
            <a:r>
              <a:rPr lang="fr-FR" dirty="0" err="1"/>
              <a:t>dolore</a:t>
            </a:r>
            <a:r>
              <a:rPr lang="fr-FR" dirty="0"/>
              <a:t> te </a:t>
            </a:r>
            <a:r>
              <a:rPr lang="fr-FR" dirty="0" err="1"/>
              <a:t>feugait</a:t>
            </a:r>
            <a:r>
              <a:rPr lang="fr-FR" dirty="0"/>
              <a:t> </a:t>
            </a:r>
            <a:r>
              <a:rPr lang="fr-FR" dirty="0" err="1"/>
              <a:t>nulla</a:t>
            </a:r>
            <a:r>
              <a:rPr lang="fr-FR" dirty="0"/>
              <a:t> </a:t>
            </a:r>
            <a:r>
              <a:rPr lang="fr-FR" dirty="0" err="1"/>
              <a:t>facilisi</a:t>
            </a:r>
            <a:r>
              <a:rPr lang="fr-FR" dirty="0"/>
              <a:t>. </a:t>
            </a:r>
            <a:r>
              <a:rPr lang="fr-FR" dirty="0" err="1"/>
              <a:t>molestie</a:t>
            </a:r>
            <a:r>
              <a:rPr lang="fr-FR" dirty="0"/>
              <a:t> </a:t>
            </a:r>
          </a:p>
        </p:txBody>
      </p:sp>
      <p:sp>
        <p:nvSpPr>
          <p:cNvPr id="23" name="Espace réservé pour une image  22">
            <a:extLst>
              <a:ext uri="{FF2B5EF4-FFF2-40B4-BE49-F238E27FC236}">
                <a16:creationId xmlns:a16="http://schemas.microsoft.com/office/drawing/2014/main" id="{CE031C4E-DE5D-C766-CD82-D0F24141BD51}"/>
              </a:ext>
            </a:extLst>
          </p:cNvPr>
          <p:cNvSpPr>
            <a:spLocks noGrp="1"/>
          </p:cNvSpPr>
          <p:nvPr>
            <p:ph type="pic" sz="quarter" idx="18"/>
          </p:nvPr>
        </p:nvSpPr>
        <p:spPr>
          <a:xfrm>
            <a:off x="6569518" y="0"/>
            <a:ext cx="5622482" cy="5892062"/>
          </a:xfrm>
          <a:custGeom>
            <a:avLst/>
            <a:gdLst>
              <a:gd name="csX0" fmla="*/ 971580 w 5622482"/>
              <a:gd name="csY0" fmla="*/ 0 h 5892062"/>
              <a:gd name="csX1" fmla="*/ 5622482 w 5622482"/>
              <a:gd name="csY1" fmla="*/ 0 h 5892062"/>
              <a:gd name="csX2" fmla="*/ 5622482 w 5622482"/>
              <a:gd name="csY2" fmla="*/ 5892061 h 5892062"/>
              <a:gd name="csX3" fmla="*/ 3639503 w 5622482"/>
              <a:gd name="csY3" fmla="*/ 5892061 h 5892062"/>
              <a:gd name="csX4" fmla="*/ 3639503 w 5622482"/>
              <a:gd name="csY4" fmla="*/ 5888099 h 5892062"/>
              <a:gd name="csX5" fmla="*/ 3482744 w 5622482"/>
              <a:gd name="csY5" fmla="*/ 5892062 h 5892062"/>
              <a:gd name="csX6" fmla="*/ 0 w 5622482"/>
              <a:gd name="csY6" fmla="*/ 2409318 h 5892062"/>
              <a:gd name="csX7" fmla="*/ 795290 w 5622482"/>
              <a:gd name="csY7" fmla="*/ 193969 h 58920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622482" h="5892062">
                <a:moveTo>
                  <a:pt x="971580" y="0"/>
                </a:moveTo>
                <a:lnTo>
                  <a:pt x="5622482" y="0"/>
                </a:lnTo>
                <a:lnTo>
                  <a:pt x="5622482" y="5892061"/>
                </a:lnTo>
                <a:lnTo>
                  <a:pt x="3639503" y="5892061"/>
                </a:lnTo>
                <a:lnTo>
                  <a:pt x="3639503" y="5888099"/>
                </a:lnTo>
                <a:lnTo>
                  <a:pt x="3482744" y="5892062"/>
                </a:lnTo>
                <a:cubicBezTo>
                  <a:pt x="1559278" y="5892062"/>
                  <a:pt x="0" y="4332785"/>
                  <a:pt x="0" y="2409318"/>
                </a:cubicBezTo>
                <a:cubicBezTo>
                  <a:pt x="0" y="1567801"/>
                  <a:pt x="298456" y="795992"/>
                  <a:pt x="795290" y="193969"/>
                </a:cubicBezTo>
                <a:close/>
              </a:path>
            </a:pathLst>
          </a:custGeom>
          <a:solidFill>
            <a:schemeClr val="bg2"/>
          </a:solidFill>
        </p:spPr>
        <p:txBody>
          <a:bodyPr wrap="square">
            <a:noAutofit/>
          </a:bodyPr>
          <a:lstStyle/>
          <a:p>
            <a:endParaRPr lang="en-US"/>
          </a:p>
        </p:txBody>
      </p:sp>
      <p:sp>
        <p:nvSpPr>
          <p:cNvPr id="24" name="Espace réservé du numéro de diapositive 23">
            <a:extLst>
              <a:ext uri="{FF2B5EF4-FFF2-40B4-BE49-F238E27FC236}">
                <a16:creationId xmlns:a16="http://schemas.microsoft.com/office/drawing/2014/main" id="{B9C2912E-F132-6FA5-A983-AC59455F832E}"/>
              </a:ext>
            </a:extLst>
          </p:cNvPr>
          <p:cNvSpPr>
            <a:spLocks noGrp="1"/>
          </p:cNvSpPr>
          <p:nvPr>
            <p:ph type="sldNum" sz="quarter" idx="19"/>
          </p:nvPr>
        </p:nvSpPr>
        <p:spPr/>
        <p:txBody>
          <a:bodyPr/>
          <a:lstStyle>
            <a:lvl1pPr>
              <a:defRPr>
                <a:solidFill>
                  <a:schemeClr val="accent1"/>
                </a:solidFill>
              </a:defRPr>
            </a:lvl1pPr>
          </a:lstStyle>
          <a:p>
            <a:fld id="{014989B4-7A8F-C24C-A6B5-B7482FCA8655}" type="slidenum">
              <a:rPr lang="fr-FR" smtClean="0"/>
              <a:pPr/>
              <a:t>‹N°›</a:t>
            </a:fld>
            <a:endParaRPr lang="fr-FR" dirty="0"/>
          </a:p>
        </p:txBody>
      </p:sp>
      <p:pic>
        <p:nvPicPr>
          <p:cNvPr id="25" name="Image 24" descr="Une image contenant texte, Police, Graphique, ligne&#10;&#10;Le contenu généré par l’IA peut être incorrect.">
            <a:extLst>
              <a:ext uri="{FF2B5EF4-FFF2-40B4-BE49-F238E27FC236}">
                <a16:creationId xmlns:a16="http://schemas.microsoft.com/office/drawing/2014/main" id="{0AABB40A-4B2A-1FFC-CACB-C25C1A6EDB86}"/>
              </a:ext>
            </a:extLst>
          </p:cNvPr>
          <p:cNvPicPr>
            <a:picLocks noChangeAspect="1"/>
          </p:cNvPicPr>
          <p:nvPr userDrawn="1"/>
        </p:nvPicPr>
        <p:blipFill>
          <a:blip r:embed="rId3"/>
          <a:srcRect l="53247" t="872"/>
          <a:stretch>
            <a:fillRect/>
          </a:stretch>
        </p:blipFill>
        <p:spPr>
          <a:xfrm>
            <a:off x="10020300" y="6121400"/>
            <a:ext cx="2024841" cy="602886"/>
          </a:xfrm>
          <a:prstGeom prst="rect">
            <a:avLst/>
          </a:prstGeom>
        </p:spPr>
      </p:pic>
    </p:spTree>
    <p:extLst>
      <p:ext uri="{BB962C8B-B14F-4D97-AF65-F5344CB8AC3E}">
        <p14:creationId xmlns:p14="http://schemas.microsoft.com/office/powerpoint/2010/main" val="314469077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texte et image 3">
    <p:spTree>
      <p:nvGrpSpPr>
        <p:cNvPr id="1" name=""/>
        <p:cNvGrpSpPr/>
        <p:nvPr/>
      </p:nvGrpSpPr>
      <p:grpSpPr>
        <a:xfrm>
          <a:off x="0" y="0"/>
          <a:ext cx="0" cy="0"/>
          <a:chOff x="0" y="0"/>
          <a:chExt cx="0" cy="0"/>
        </a:xfrm>
      </p:grpSpPr>
      <p:sp>
        <p:nvSpPr>
          <p:cNvPr id="22" name="Espace réservé pour une image  21">
            <a:extLst>
              <a:ext uri="{FF2B5EF4-FFF2-40B4-BE49-F238E27FC236}">
                <a16:creationId xmlns:a16="http://schemas.microsoft.com/office/drawing/2014/main" id="{33CD60E3-59EE-F1EB-BD69-393F40A0C471}"/>
              </a:ext>
            </a:extLst>
          </p:cNvPr>
          <p:cNvSpPr>
            <a:spLocks noGrp="1"/>
          </p:cNvSpPr>
          <p:nvPr>
            <p:ph type="pic" idx="1"/>
          </p:nvPr>
        </p:nvSpPr>
        <p:spPr>
          <a:xfrm>
            <a:off x="0" y="2680651"/>
            <a:ext cx="3715789" cy="4177349"/>
          </a:xfrm>
          <a:custGeom>
            <a:avLst/>
            <a:gdLst>
              <a:gd name="csX0" fmla="*/ 1760 w 3715789"/>
              <a:gd name="csY0" fmla="*/ 0 h 4177349"/>
              <a:gd name="csX1" fmla="*/ 3715789 w 3715789"/>
              <a:gd name="csY1" fmla="*/ 0 h 4177349"/>
              <a:gd name="csX2" fmla="*/ 2947977 w 3715789"/>
              <a:gd name="csY2" fmla="*/ 3908239 h 4177349"/>
              <a:gd name="csX3" fmla="*/ 2831748 w 3715789"/>
              <a:gd name="csY3" fmla="*/ 4177349 h 4177349"/>
              <a:gd name="csX4" fmla="*/ 948496 w 3715789"/>
              <a:gd name="csY4" fmla="*/ 4177349 h 4177349"/>
              <a:gd name="csX5" fmla="*/ 948495 w 3715789"/>
              <a:gd name="csY5" fmla="*/ 4177348 h 4177349"/>
              <a:gd name="csX6" fmla="*/ 948015 w 3715789"/>
              <a:gd name="csY6" fmla="*/ 4177348 h 4177349"/>
              <a:gd name="csX7" fmla="*/ 948256 w 3715789"/>
              <a:gd name="csY7" fmla="*/ 4177349 h 4177349"/>
              <a:gd name="csX8" fmla="*/ 1760 w 3715789"/>
              <a:gd name="csY8" fmla="*/ 4177349 h 4177349"/>
              <a:gd name="csX9" fmla="*/ 1760 w 3715789"/>
              <a:gd name="csY9" fmla="*/ 4177348 h 4177349"/>
              <a:gd name="csX10" fmla="*/ 0 w 3715789"/>
              <a:gd name="csY10" fmla="*/ 4177348 h 4177349"/>
              <a:gd name="csX11" fmla="*/ 0 w 3715789"/>
              <a:gd name="csY11" fmla="*/ 2031049 h 4177349"/>
              <a:gd name="csX12" fmla="*/ 1760 w 3715789"/>
              <a:gd name="csY12" fmla="*/ 2031049 h 41773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715789" h="4177349">
                <a:moveTo>
                  <a:pt x="1760" y="0"/>
                </a:moveTo>
                <a:lnTo>
                  <a:pt x="3715789" y="0"/>
                </a:lnTo>
                <a:cubicBezTo>
                  <a:pt x="3715789" y="1368412"/>
                  <a:pt x="3456916" y="2684057"/>
                  <a:pt x="2947977" y="3908239"/>
                </a:cubicBezTo>
                <a:cubicBezTo>
                  <a:pt x="2910995" y="3999701"/>
                  <a:pt x="2872252" y="4087646"/>
                  <a:pt x="2831748" y="4177349"/>
                </a:cubicBezTo>
                <a:lnTo>
                  <a:pt x="948496" y="4177349"/>
                </a:lnTo>
                <a:lnTo>
                  <a:pt x="948495" y="4177348"/>
                </a:lnTo>
                <a:lnTo>
                  <a:pt x="948015" y="4177348"/>
                </a:lnTo>
                <a:lnTo>
                  <a:pt x="948256" y="4177349"/>
                </a:lnTo>
                <a:lnTo>
                  <a:pt x="1760" y="4177349"/>
                </a:lnTo>
                <a:lnTo>
                  <a:pt x="1760" y="4177348"/>
                </a:lnTo>
                <a:lnTo>
                  <a:pt x="0" y="4177348"/>
                </a:lnTo>
                <a:lnTo>
                  <a:pt x="0" y="2031049"/>
                </a:lnTo>
                <a:lnTo>
                  <a:pt x="1760" y="2031049"/>
                </a:lnTo>
                <a:close/>
              </a:path>
            </a:pathLst>
          </a:custGeom>
          <a:solidFill>
            <a:schemeClr val="bg1">
              <a:lumMod val="85000"/>
            </a:schemeClr>
          </a:solidFill>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pic>
        <p:nvPicPr>
          <p:cNvPr id="4" name="Image 3" descr="Une image contenant Graphique, graphisme, Caractère coloré, Police&#10;&#10;Le contenu généré par l’IA peut être incorrect.">
            <a:extLst>
              <a:ext uri="{FF2B5EF4-FFF2-40B4-BE49-F238E27FC236}">
                <a16:creationId xmlns:a16="http://schemas.microsoft.com/office/drawing/2014/main" id="{18F7037F-DF4A-6E3D-807D-59C48685361F}"/>
              </a:ext>
            </a:extLst>
          </p:cNvPr>
          <p:cNvPicPr>
            <a:picLocks noChangeAspect="1"/>
          </p:cNvPicPr>
          <p:nvPr userDrawn="1"/>
        </p:nvPicPr>
        <p:blipFill>
          <a:blip r:embed="rId2"/>
          <a:stretch>
            <a:fillRect/>
          </a:stretch>
        </p:blipFill>
        <p:spPr>
          <a:xfrm>
            <a:off x="0" y="1"/>
            <a:ext cx="1689840" cy="1853738"/>
          </a:xfrm>
          <a:prstGeom prst="rect">
            <a:avLst/>
          </a:prstGeom>
        </p:spPr>
      </p:pic>
      <p:sp>
        <p:nvSpPr>
          <p:cNvPr id="9" name="Espace réservé du texte 2">
            <a:extLst>
              <a:ext uri="{FF2B5EF4-FFF2-40B4-BE49-F238E27FC236}">
                <a16:creationId xmlns:a16="http://schemas.microsoft.com/office/drawing/2014/main" id="{2861EB42-703B-B704-90F2-654565075C86}"/>
              </a:ext>
            </a:extLst>
          </p:cNvPr>
          <p:cNvSpPr>
            <a:spLocks noGrp="1"/>
          </p:cNvSpPr>
          <p:nvPr>
            <p:ph type="body" idx="18" hasCustomPrompt="1"/>
          </p:nvPr>
        </p:nvSpPr>
        <p:spPr>
          <a:xfrm>
            <a:off x="4184945"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18" name="Espace réservé du texte 2">
            <a:extLst>
              <a:ext uri="{FF2B5EF4-FFF2-40B4-BE49-F238E27FC236}">
                <a16:creationId xmlns:a16="http://schemas.microsoft.com/office/drawing/2014/main" id="{E3508F4C-5020-E6DA-C088-9C68B4FCA767}"/>
              </a:ext>
            </a:extLst>
          </p:cNvPr>
          <p:cNvSpPr>
            <a:spLocks noGrp="1"/>
          </p:cNvSpPr>
          <p:nvPr>
            <p:ph type="body" idx="20" hasCustomPrompt="1"/>
          </p:nvPr>
        </p:nvSpPr>
        <p:spPr>
          <a:xfrm>
            <a:off x="6662137"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20" name="Espace réservé du texte 2">
            <a:extLst>
              <a:ext uri="{FF2B5EF4-FFF2-40B4-BE49-F238E27FC236}">
                <a16:creationId xmlns:a16="http://schemas.microsoft.com/office/drawing/2014/main" id="{6F6C0E95-0623-0ADA-ED82-F999538AA108}"/>
              </a:ext>
            </a:extLst>
          </p:cNvPr>
          <p:cNvSpPr>
            <a:spLocks noGrp="1"/>
          </p:cNvSpPr>
          <p:nvPr>
            <p:ph type="body" idx="22" hasCustomPrompt="1"/>
          </p:nvPr>
        </p:nvSpPr>
        <p:spPr>
          <a:xfrm>
            <a:off x="9205832" y="3204735"/>
            <a:ext cx="2008037" cy="2239265"/>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1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Duis </a:t>
            </a:r>
            <a:r>
              <a:rPr lang="fr-FR" dirty="0" err="1"/>
              <a:t>autem</a:t>
            </a:r>
            <a:r>
              <a:rPr lang="fr-FR" dirty="0"/>
              <a:t> </a:t>
            </a:r>
            <a:r>
              <a:rPr lang="fr-FR" dirty="0" err="1"/>
              <a:t>vel</a:t>
            </a:r>
            <a:r>
              <a:rPr lang="fr-FR" dirty="0"/>
              <a:t> </a:t>
            </a:r>
            <a:r>
              <a:rPr lang="fr-FR" dirty="0" err="1"/>
              <a:t>eum</a:t>
            </a:r>
            <a:r>
              <a:rPr lang="fr-FR" dirty="0"/>
              <a:t> </a:t>
            </a:r>
            <a:r>
              <a:rPr lang="fr-FR" dirty="0" err="1"/>
              <a:t>iriure</a:t>
            </a:r>
            <a:r>
              <a:rPr lang="fr-FR" dirty="0"/>
              <a:t> </a:t>
            </a:r>
            <a:r>
              <a:rPr lang="fr-FR" dirty="0" err="1"/>
              <a:t>dolor</a:t>
            </a:r>
            <a:r>
              <a:rPr lang="fr-FR" dirty="0"/>
              <a:t> in </a:t>
            </a:r>
            <a:r>
              <a:rPr lang="fr-FR" dirty="0" err="1"/>
              <a:t>hendrerit</a:t>
            </a:r>
            <a:r>
              <a:rPr lang="fr-FR" dirty="0"/>
              <a:t> in </a:t>
            </a:r>
            <a:r>
              <a:rPr lang="fr-FR" dirty="0" err="1"/>
              <a:t>vulputate</a:t>
            </a:r>
            <a:r>
              <a:rPr lang="fr-FR" dirty="0"/>
              <a:t> </a:t>
            </a:r>
            <a:r>
              <a:rPr lang="fr-FR" dirty="0" err="1"/>
              <a:t>velit</a:t>
            </a:r>
            <a:r>
              <a:rPr lang="fr-FR" dirty="0"/>
              <a:t> esse.</a:t>
            </a:r>
          </a:p>
        </p:txBody>
      </p:sp>
      <p:sp>
        <p:nvSpPr>
          <p:cNvPr id="16" name="Espace réservé du texte 2">
            <a:extLst>
              <a:ext uri="{FF2B5EF4-FFF2-40B4-BE49-F238E27FC236}">
                <a16:creationId xmlns:a16="http://schemas.microsoft.com/office/drawing/2014/main" id="{262A1629-ED9E-012C-C66B-468EE5271212}"/>
              </a:ext>
            </a:extLst>
          </p:cNvPr>
          <p:cNvSpPr>
            <a:spLocks noGrp="1"/>
          </p:cNvSpPr>
          <p:nvPr>
            <p:ph type="body" idx="15" hasCustomPrompt="1"/>
          </p:nvPr>
        </p:nvSpPr>
        <p:spPr>
          <a:xfrm>
            <a:off x="1724378" y="1414000"/>
            <a:ext cx="4593295" cy="439739"/>
          </a:xfrm>
          <a:prstGeom prst="rect">
            <a:avLst/>
          </a:prstGeom>
        </p:spPr>
        <p:txBody>
          <a:bodyPr lIns="0" tIns="0" rIns="0" bIns="0"/>
          <a:lstStyle>
            <a:lvl1pPr marL="0" indent="0" algn="l">
              <a:buNone/>
              <a:defRPr sz="3300" b="1">
                <a:solidFill>
                  <a:srgbClr val="120C8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TITRE LOREM IPSUM</a:t>
            </a:r>
          </a:p>
        </p:txBody>
      </p:sp>
      <p:sp>
        <p:nvSpPr>
          <p:cNvPr id="17" name="Espace réservé du texte 2">
            <a:extLst>
              <a:ext uri="{FF2B5EF4-FFF2-40B4-BE49-F238E27FC236}">
                <a16:creationId xmlns:a16="http://schemas.microsoft.com/office/drawing/2014/main" id="{0CB26803-187C-7574-BD7B-216322203DC6}"/>
              </a:ext>
            </a:extLst>
          </p:cNvPr>
          <p:cNvSpPr>
            <a:spLocks noGrp="1"/>
          </p:cNvSpPr>
          <p:nvPr>
            <p:ph type="body" idx="16" hasCustomPrompt="1"/>
          </p:nvPr>
        </p:nvSpPr>
        <p:spPr>
          <a:xfrm>
            <a:off x="1724378" y="1921367"/>
            <a:ext cx="4593295" cy="298554"/>
          </a:xfrm>
          <a:prstGeom prst="rect">
            <a:avLst/>
          </a:prstGeom>
        </p:spPr>
        <p:txBody>
          <a:bodyPr lIns="0" tIns="0" rIns="0" bIns="0"/>
          <a:lstStyle>
            <a:lvl1pPr marL="0" indent="0" algn="l">
              <a:buNone/>
              <a:defRPr sz="2400" b="1">
                <a:solidFill>
                  <a:srgbClr val="120C8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Sous-titre </a:t>
            </a:r>
            <a:r>
              <a:rPr lang="fr-FR" dirty="0" err="1"/>
              <a:t>lorem</a:t>
            </a:r>
            <a:r>
              <a:rPr lang="fr-FR" dirty="0"/>
              <a:t> ipsum</a:t>
            </a:r>
          </a:p>
        </p:txBody>
      </p:sp>
      <p:sp>
        <p:nvSpPr>
          <p:cNvPr id="24" name="Espace réservé du texte 2">
            <a:extLst>
              <a:ext uri="{FF2B5EF4-FFF2-40B4-BE49-F238E27FC236}">
                <a16:creationId xmlns:a16="http://schemas.microsoft.com/office/drawing/2014/main" id="{ACD4EC51-2947-00BA-47DD-76BA9072FA37}"/>
              </a:ext>
            </a:extLst>
          </p:cNvPr>
          <p:cNvSpPr>
            <a:spLocks noGrp="1"/>
          </p:cNvSpPr>
          <p:nvPr>
            <p:ph type="body" idx="14" hasCustomPrompt="1"/>
          </p:nvPr>
        </p:nvSpPr>
        <p:spPr>
          <a:xfrm>
            <a:off x="4184945" y="2771577"/>
            <a:ext cx="2008037" cy="330239"/>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SED DIAM </a:t>
            </a:r>
          </a:p>
          <a:p>
            <a:pPr lvl="0"/>
            <a:r>
              <a:rPr lang="fr-FR" dirty="0"/>
              <a:t>ADIPISCING ELIT</a:t>
            </a:r>
          </a:p>
        </p:txBody>
      </p:sp>
      <p:sp>
        <p:nvSpPr>
          <p:cNvPr id="25" name="Espace réservé du texte 2">
            <a:extLst>
              <a:ext uri="{FF2B5EF4-FFF2-40B4-BE49-F238E27FC236}">
                <a16:creationId xmlns:a16="http://schemas.microsoft.com/office/drawing/2014/main" id="{73ECED78-273A-D61A-9A94-41B2D9D7E22F}"/>
              </a:ext>
            </a:extLst>
          </p:cNvPr>
          <p:cNvSpPr>
            <a:spLocks noGrp="1"/>
          </p:cNvSpPr>
          <p:nvPr>
            <p:ph type="body" idx="23" hasCustomPrompt="1"/>
          </p:nvPr>
        </p:nvSpPr>
        <p:spPr>
          <a:xfrm>
            <a:off x="6662138" y="2771577"/>
            <a:ext cx="2008037" cy="330239"/>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SED DIAM </a:t>
            </a:r>
          </a:p>
          <a:p>
            <a:pPr lvl="0"/>
            <a:r>
              <a:rPr lang="fr-FR" dirty="0"/>
              <a:t>ADIPISCING ELIT</a:t>
            </a:r>
          </a:p>
        </p:txBody>
      </p:sp>
      <p:sp>
        <p:nvSpPr>
          <p:cNvPr id="26" name="Espace réservé du texte 2">
            <a:extLst>
              <a:ext uri="{FF2B5EF4-FFF2-40B4-BE49-F238E27FC236}">
                <a16:creationId xmlns:a16="http://schemas.microsoft.com/office/drawing/2014/main" id="{2BA3EEAB-AD5C-D658-D760-6350A2C82145}"/>
              </a:ext>
            </a:extLst>
          </p:cNvPr>
          <p:cNvSpPr>
            <a:spLocks noGrp="1"/>
          </p:cNvSpPr>
          <p:nvPr>
            <p:ph type="body" idx="24" hasCustomPrompt="1"/>
          </p:nvPr>
        </p:nvSpPr>
        <p:spPr>
          <a:xfrm>
            <a:off x="9197519" y="2771577"/>
            <a:ext cx="2008037" cy="330239"/>
          </a:xfrm>
          <a:prstGeom prst="rect">
            <a:avLst/>
          </a:prstGeom>
        </p:spPr>
        <p:txBody>
          <a:bodyPr lIns="0" tIns="0" rIns="0" bIns="0"/>
          <a:lstStyle>
            <a:lvl1pPr marL="0" marR="0" indent="0" algn="just" defTabSz="914400" rtl="0" eaLnBrk="1" fontAlgn="auto" latinLnBrk="0" hangingPunct="1">
              <a:lnSpc>
                <a:spcPts val="1320"/>
              </a:lnSpc>
              <a:spcBef>
                <a:spcPts val="0"/>
              </a:spcBef>
              <a:spcAft>
                <a:spcPts val="0"/>
              </a:spcAft>
              <a:buClrTx/>
              <a:buSzTx/>
              <a:buFont typeface="Arial" panose="020B0604020202020204" pitchFamily="34" charset="0"/>
              <a:buNone/>
              <a:tabLst/>
              <a:defRPr sz="1300" b="1">
                <a:solidFill>
                  <a:srgbClr val="FE7B2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dirty="0"/>
              <a:t>SED DIAM </a:t>
            </a:r>
          </a:p>
          <a:p>
            <a:pPr lvl="0"/>
            <a:r>
              <a:rPr lang="fr-FR" dirty="0"/>
              <a:t>ADIPISCING ELIT</a:t>
            </a:r>
          </a:p>
        </p:txBody>
      </p:sp>
      <p:sp>
        <p:nvSpPr>
          <p:cNvPr id="7" name="Espace réservé du numéro de diapositive 6">
            <a:extLst>
              <a:ext uri="{FF2B5EF4-FFF2-40B4-BE49-F238E27FC236}">
                <a16:creationId xmlns:a16="http://schemas.microsoft.com/office/drawing/2014/main" id="{E5C0CBD3-EE8F-FE9D-A8F5-C56410A6EFFB}"/>
              </a:ext>
            </a:extLst>
          </p:cNvPr>
          <p:cNvSpPr>
            <a:spLocks noGrp="1"/>
          </p:cNvSpPr>
          <p:nvPr>
            <p:ph type="sldNum" sz="quarter" idx="25"/>
          </p:nvPr>
        </p:nvSpPr>
        <p:spPr/>
        <p:txBody>
          <a:bodyPr/>
          <a:lstStyle>
            <a:lvl1pPr>
              <a:defRPr>
                <a:solidFill>
                  <a:schemeClr val="accent1"/>
                </a:solidFill>
              </a:defRPr>
            </a:lvl1pPr>
          </a:lstStyle>
          <a:p>
            <a:fld id="{014989B4-7A8F-C24C-A6B5-B7482FCA8655}" type="slidenum">
              <a:rPr lang="fr-FR" smtClean="0"/>
              <a:pPr/>
              <a:t>‹N°›</a:t>
            </a:fld>
            <a:endParaRPr lang="fr-FR" dirty="0"/>
          </a:p>
        </p:txBody>
      </p:sp>
      <p:pic>
        <p:nvPicPr>
          <p:cNvPr id="15" name="Image 14" descr="Une image contenant texte, Police, Graphique, ligne&#10;&#10;Le contenu généré par l’IA peut être incorrect.">
            <a:extLst>
              <a:ext uri="{FF2B5EF4-FFF2-40B4-BE49-F238E27FC236}">
                <a16:creationId xmlns:a16="http://schemas.microsoft.com/office/drawing/2014/main" id="{F9E081DB-BB41-5A46-B194-7D09AC5E1335}"/>
              </a:ext>
            </a:extLst>
          </p:cNvPr>
          <p:cNvPicPr>
            <a:picLocks noChangeAspect="1"/>
          </p:cNvPicPr>
          <p:nvPr userDrawn="1"/>
        </p:nvPicPr>
        <p:blipFill>
          <a:blip r:embed="rId3"/>
          <a:srcRect l="53247" t="872"/>
          <a:stretch>
            <a:fillRect/>
          </a:stretch>
        </p:blipFill>
        <p:spPr>
          <a:xfrm>
            <a:off x="10020300" y="6121400"/>
            <a:ext cx="2024841" cy="602886"/>
          </a:xfrm>
          <a:prstGeom prst="rect">
            <a:avLst/>
          </a:prstGeom>
        </p:spPr>
      </p:pic>
    </p:spTree>
    <p:extLst>
      <p:ext uri="{BB962C8B-B14F-4D97-AF65-F5344CB8AC3E}">
        <p14:creationId xmlns:p14="http://schemas.microsoft.com/office/powerpoint/2010/main" val="74840386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o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47112BE-7480-9305-3110-E6A342F43CB2}"/>
              </a:ext>
            </a:extLst>
          </p:cNvPr>
          <p:cNvSpPr/>
          <p:nvPr userDrawn="1"/>
        </p:nvSpPr>
        <p:spPr>
          <a:xfrm>
            <a:off x="0" y="0"/>
            <a:ext cx="12192000" cy="6858000"/>
          </a:xfrm>
          <a:prstGeom prst="rect">
            <a:avLst/>
          </a:prstGeom>
          <a:solidFill>
            <a:srgbClr val="120C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descr="Une image contenant texte, Police, Graphique, logo&#10;&#10;Le contenu généré par l’IA peut être incorrect.">
            <a:extLst>
              <a:ext uri="{FF2B5EF4-FFF2-40B4-BE49-F238E27FC236}">
                <a16:creationId xmlns:a16="http://schemas.microsoft.com/office/drawing/2014/main" id="{780014DC-4E8B-1B55-5CF0-D9B63B2919FE}"/>
              </a:ext>
            </a:extLst>
          </p:cNvPr>
          <p:cNvPicPr>
            <a:picLocks noChangeAspect="1"/>
          </p:cNvPicPr>
          <p:nvPr userDrawn="1"/>
        </p:nvPicPr>
        <p:blipFill>
          <a:blip r:embed="rId2"/>
          <a:stretch>
            <a:fillRect/>
          </a:stretch>
        </p:blipFill>
        <p:spPr>
          <a:xfrm>
            <a:off x="5169306" y="3707595"/>
            <a:ext cx="1853388" cy="1792878"/>
          </a:xfrm>
          <a:prstGeom prst="rect">
            <a:avLst/>
          </a:prstGeom>
        </p:spPr>
      </p:pic>
      <p:pic>
        <p:nvPicPr>
          <p:cNvPr id="7" name="Image 6" descr="Une image contenant Police, Graphique, typographie, texte&#10;&#10;Le contenu généré par l’IA peut être incorrect.">
            <a:extLst>
              <a:ext uri="{FF2B5EF4-FFF2-40B4-BE49-F238E27FC236}">
                <a16:creationId xmlns:a16="http://schemas.microsoft.com/office/drawing/2014/main" id="{582C9A83-BD4A-3266-84A6-FEDD8803BB91}"/>
              </a:ext>
            </a:extLst>
          </p:cNvPr>
          <p:cNvPicPr>
            <a:picLocks noChangeAspect="1"/>
          </p:cNvPicPr>
          <p:nvPr userDrawn="1"/>
        </p:nvPicPr>
        <p:blipFill>
          <a:blip r:embed="rId3"/>
          <a:stretch>
            <a:fillRect/>
          </a:stretch>
        </p:blipFill>
        <p:spPr>
          <a:xfrm>
            <a:off x="3584437" y="5579024"/>
            <a:ext cx="5023127" cy="643440"/>
          </a:xfrm>
          <a:prstGeom prst="rect">
            <a:avLst/>
          </a:prstGeom>
        </p:spPr>
      </p:pic>
      <p:pic>
        <p:nvPicPr>
          <p:cNvPr id="8" name="Image 7">
            <a:extLst>
              <a:ext uri="{FF2B5EF4-FFF2-40B4-BE49-F238E27FC236}">
                <a16:creationId xmlns:a16="http://schemas.microsoft.com/office/drawing/2014/main" id="{E80E278A-C43A-1D93-ED93-7919C0CD869D}"/>
              </a:ext>
            </a:extLst>
          </p:cNvPr>
          <p:cNvPicPr>
            <a:picLocks noChangeAspect="1"/>
          </p:cNvPicPr>
          <p:nvPr userDrawn="1"/>
        </p:nvPicPr>
        <p:blipFill>
          <a:blip r:embed="rId4"/>
          <a:stretch>
            <a:fillRect/>
          </a:stretch>
        </p:blipFill>
        <p:spPr>
          <a:xfrm>
            <a:off x="5173318" y="6297502"/>
            <a:ext cx="1845365" cy="211602"/>
          </a:xfrm>
          <a:prstGeom prst="rect">
            <a:avLst/>
          </a:prstGeom>
        </p:spPr>
      </p:pic>
    </p:spTree>
    <p:extLst>
      <p:ext uri="{BB962C8B-B14F-4D97-AF65-F5344CB8AC3E}">
        <p14:creationId xmlns:p14="http://schemas.microsoft.com/office/powerpoint/2010/main" val="4115207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6523635-BC44-727E-7F38-D9E245C5F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numéro de diapositive 5">
            <a:extLst>
              <a:ext uri="{FF2B5EF4-FFF2-40B4-BE49-F238E27FC236}">
                <a16:creationId xmlns:a16="http://schemas.microsoft.com/office/drawing/2014/main" id="{C26274B8-5429-E5D1-2685-93B8D7B5FCCF}"/>
              </a:ext>
            </a:extLst>
          </p:cNvPr>
          <p:cNvSpPr>
            <a:spLocks noGrp="1"/>
          </p:cNvSpPr>
          <p:nvPr>
            <p:ph type="sldNum" sz="quarter" idx="4"/>
          </p:nvPr>
        </p:nvSpPr>
        <p:spPr>
          <a:xfrm>
            <a:off x="113482" y="6359161"/>
            <a:ext cx="996671" cy="365125"/>
          </a:xfrm>
          <a:prstGeom prst="rect">
            <a:avLst/>
          </a:prstGeom>
        </p:spPr>
        <p:txBody>
          <a:bodyPr anchor="ctr"/>
          <a:lstStyle>
            <a:lvl1pPr algn="l">
              <a:defRPr sz="1200">
                <a:solidFill>
                  <a:schemeClr val="accent1"/>
                </a:solidFill>
              </a:defRPr>
            </a:lvl1pPr>
          </a:lstStyle>
          <a:p>
            <a:fld id="{014989B4-7A8F-C24C-A6B5-B7482FCA8655}" type="slidenum">
              <a:rPr lang="fr-FR" smtClean="0"/>
              <a:pPr/>
              <a:t>‹N°›</a:t>
            </a:fld>
            <a:endParaRPr lang="fr-FR" dirty="0">
              <a:solidFill>
                <a:schemeClr val="accent1"/>
              </a:solidFill>
            </a:endParaRPr>
          </a:p>
        </p:txBody>
      </p:sp>
    </p:spTree>
    <p:extLst>
      <p:ext uri="{BB962C8B-B14F-4D97-AF65-F5344CB8AC3E}">
        <p14:creationId xmlns:p14="http://schemas.microsoft.com/office/powerpoint/2010/main" val="186619473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6" r:id="rId3"/>
    <p:sldLayoutId id="2147483660" r:id="rId4"/>
    <p:sldLayoutId id="2147483663" r:id="rId5"/>
    <p:sldLayoutId id="2147483668" r:id="rId6"/>
    <p:sldLayoutId id="2147483661" r:id="rId7"/>
    <p:sldLayoutId id="2147483665" r:id="rId8"/>
    <p:sldLayoutId id="2147483667" r:id="rId9"/>
    <p:sldLayoutId id="2147483655" r:id="rId10"/>
  </p:sldLayoutIdLst>
  <p:hf hdr="0" ftr="0" dt="0"/>
  <p:txStyles>
    <p:titleStyle>
      <a:lvl1pPr algn="l" defTabSz="914400" rtl="0" eaLnBrk="1" latinLnBrk="0" hangingPunct="1">
        <a:lnSpc>
          <a:spcPct val="90000"/>
        </a:lnSpc>
        <a:spcBef>
          <a:spcPct val="0"/>
        </a:spcBef>
        <a:buNone/>
        <a:defRPr sz="4400" kern="1200">
          <a:solidFill>
            <a:srgbClr val="120C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3">
            <a:extLst>
              <a:ext uri="{FF2B5EF4-FFF2-40B4-BE49-F238E27FC236}">
                <a16:creationId xmlns:a16="http://schemas.microsoft.com/office/drawing/2014/main" id="{A24ACCE6-6EDB-175D-EB47-296E42F8F37F}"/>
              </a:ext>
            </a:extLst>
          </p:cNvPr>
          <p:cNvSpPr>
            <a:spLocks noGrp="1"/>
          </p:cNvSpPr>
          <p:nvPr>
            <p:ph type="ctrTitle"/>
          </p:nvPr>
        </p:nvSpPr>
        <p:spPr>
          <a:xfrm>
            <a:off x="3849717" y="2492902"/>
            <a:ext cx="8936643" cy="639763"/>
          </a:xfrm>
        </p:spPr>
        <p:txBody>
          <a:bodyPr>
            <a:noAutofit/>
          </a:bodyPr>
          <a:lstStyle/>
          <a:p>
            <a:r>
              <a:rPr lang="en-US" sz="3000" dirty="0"/>
              <a:t>Presentation of the Hauts-de-France Region's manifesto on the CAP 2028-2034</a:t>
            </a:r>
            <a:endParaRPr lang="fr-FR" sz="3000" dirty="0"/>
          </a:p>
        </p:txBody>
      </p:sp>
      <p:sp>
        <p:nvSpPr>
          <p:cNvPr id="15" name="Sous-titre 14">
            <a:extLst>
              <a:ext uri="{FF2B5EF4-FFF2-40B4-BE49-F238E27FC236}">
                <a16:creationId xmlns:a16="http://schemas.microsoft.com/office/drawing/2014/main" id="{CE768F20-490E-984E-AB9B-59A4BE552A7E}"/>
              </a:ext>
            </a:extLst>
          </p:cNvPr>
          <p:cNvSpPr>
            <a:spLocks noGrp="1"/>
          </p:cNvSpPr>
          <p:nvPr>
            <p:ph type="subTitle" idx="1"/>
          </p:nvPr>
        </p:nvSpPr>
        <p:spPr>
          <a:xfrm>
            <a:off x="4017664" y="3635586"/>
            <a:ext cx="8037176" cy="1180254"/>
          </a:xfrm>
        </p:spPr>
        <p:txBody>
          <a:bodyPr/>
          <a:lstStyle/>
          <a:p>
            <a:pPr>
              <a:defRPr/>
            </a:pPr>
            <a:r>
              <a:rPr lang="en-US" sz="2200" dirty="0"/>
              <a:t>based on an assessment of the current situation and a forward-looking analysis conducted in collaboration with the Regional Chamber of Agriculture</a:t>
            </a:r>
          </a:p>
        </p:txBody>
      </p:sp>
    </p:spTree>
    <p:extLst>
      <p:ext uri="{BB962C8B-B14F-4D97-AF65-F5344CB8AC3E}">
        <p14:creationId xmlns:p14="http://schemas.microsoft.com/office/powerpoint/2010/main" val="1869973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a:extLst>
              <a:ext uri="{FF2B5EF4-FFF2-40B4-BE49-F238E27FC236}">
                <a16:creationId xmlns:a16="http://schemas.microsoft.com/office/drawing/2014/main" id="{393CD7E9-DEB7-70AB-2912-F60AFBC3754D}"/>
              </a:ext>
            </a:extLst>
          </p:cNvPr>
          <p:cNvSpPr>
            <a:spLocks noGrp="1"/>
          </p:cNvSpPr>
          <p:nvPr>
            <p:ph type="body" idx="13"/>
          </p:nvPr>
        </p:nvSpPr>
        <p:spPr>
          <a:xfrm>
            <a:off x="4373880" y="585046"/>
            <a:ext cx="7503160" cy="772652"/>
          </a:xfrm>
        </p:spPr>
        <p:txBody>
          <a:bodyPr/>
          <a:lstStyle/>
          <a:p>
            <a:r>
              <a:rPr lang="en-US" sz="2400" dirty="0"/>
              <a:t>HAUTS-DE-FRANCE: AN AGRICULTURAL POWERHOUSE, INCLUDING LIVESTOCK FARMING</a:t>
            </a:r>
            <a:endParaRPr lang="en-US" sz="2400" dirty="0"/>
          </a:p>
        </p:txBody>
      </p:sp>
      <p:sp>
        <p:nvSpPr>
          <p:cNvPr id="4" name="Espace réservé du numéro de diapositive 3">
            <a:extLst>
              <a:ext uri="{FF2B5EF4-FFF2-40B4-BE49-F238E27FC236}">
                <a16:creationId xmlns:a16="http://schemas.microsoft.com/office/drawing/2014/main" id="{01734834-2994-3DBC-DCC9-256C90B145AB}"/>
              </a:ext>
            </a:extLst>
          </p:cNvPr>
          <p:cNvSpPr>
            <a:spLocks noGrp="1"/>
          </p:cNvSpPr>
          <p:nvPr>
            <p:ph type="sldNum" sz="quarter" idx="4"/>
          </p:nvPr>
        </p:nvSpPr>
        <p:spPr>
          <a:xfrm>
            <a:off x="113482" y="6359161"/>
            <a:ext cx="996671" cy="365125"/>
          </a:xfrm>
        </p:spPr>
        <p:txBody>
          <a:bodyPr/>
          <a:lstStyle/>
          <a:p>
            <a:fld id="{014989B4-7A8F-C24C-A6B5-B7482FCA8655}" type="slidenum">
              <a:rPr lang="fr-FR" smtClean="0"/>
              <a:pPr/>
              <a:t>2</a:t>
            </a:fld>
            <a:endParaRPr lang="fr-FR" dirty="0"/>
          </a:p>
        </p:txBody>
      </p:sp>
      <p:sp>
        <p:nvSpPr>
          <p:cNvPr id="8" name="Espace réservé du texte 5">
            <a:extLst>
              <a:ext uri="{FF2B5EF4-FFF2-40B4-BE49-F238E27FC236}">
                <a16:creationId xmlns:a16="http://schemas.microsoft.com/office/drawing/2014/main" id="{7DFCC644-4D71-0EA0-907E-3B3B4051FB6E}"/>
              </a:ext>
            </a:extLst>
          </p:cNvPr>
          <p:cNvSpPr txBox="1">
            <a:spLocks/>
          </p:cNvSpPr>
          <p:nvPr/>
        </p:nvSpPr>
        <p:spPr>
          <a:xfrm>
            <a:off x="3535680" y="1523266"/>
            <a:ext cx="8656320" cy="4208661"/>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000" dirty="0" smtClean="0"/>
              <a:t>The Hauts-de-France region ranks first in France for several major crop productions.</a:t>
            </a:r>
          </a:p>
          <a:p>
            <a:r>
              <a:rPr lang="en-US" sz="2000" dirty="0" smtClean="0"/>
              <a:t>But mixed farming systems are an economic and agronomic strength for our region.</a:t>
            </a:r>
          </a:p>
          <a:p>
            <a:endParaRPr lang="fr-FR" sz="2000" dirty="0" smtClean="0"/>
          </a:p>
          <a:p>
            <a:pPr marL="800100" lvl="1" indent="-342900">
              <a:buFont typeface="Arial" panose="020B0604020202020204" pitchFamily="34" charset="0"/>
              <a:buChar char="•"/>
            </a:pPr>
            <a:r>
              <a:rPr lang="en-US" sz="1600" dirty="0" smtClean="0"/>
              <a:t>41,000 people employed in agriculture</a:t>
            </a:r>
          </a:p>
          <a:p>
            <a:pPr marL="800100" lvl="1" indent="-342900">
              <a:buFont typeface="Arial" panose="020B0604020202020204" pitchFamily="34" charset="0"/>
              <a:buChar char="•"/>
            </a:pPr>
            <a:r>
              <a:rPr lang="en-US" sz="1600" dirty="0" smtClean="0"/>
              <a:t>18,882 farms participating in the CAP</a:t>
            </a:r>
          </a:p>
          <a:p>
            <a:pPr marL="800100" lvl="1" indent="-342900">
              <a:buFont typeface="Arial" panose="020B0604020202020204" pitchFamily="34" charset="0"/>
              <a:buChar char="•"/>
            </a:pPr>
            <a:r>
              <a:rPr lang="en-US" sz="1600" dirty="0" smtClean="0"/>
              <a:t>9% of national agricultural value added</a:t>
            </a:r>
          </a:p>
          <a:p>
            <a:pPr marL="800100" lvl="1" indent="-342900">
              <a:buFont typeface="Arial" panose="020B0604020202020204" pitchFamily="34" charset="0"/>
              <a:buChar char="•"/>
            </a:pPr>
            <a:r>
              <a:rPr lang="en-US" sz="1600" dirty="0" smtClean="0"/>
              <a:t>A sector dominated by family-run and professional farms</a:t>
            </a:r>
          </a:p>
          <a:p>
            <a:pPr marL="800100" lvl="1" indent="-342900">
              <a:buFont typeface="Arial" panose="020B0604020202020204" pitchFamily="34" charset="0"/>
              <a:buChar char="•"/>
            </a:pPr>
            <a:r>
              <a:rPr lang="en-US" sz="1600" dirty="0" smtClean="0"/>
              <a:t>Structured livestock sectors integrated into a robust </a:t>
            </a:r>
            <a:r>
              <a:rPr lang="en-US" sz="1600" dirty="0" err="1" smtClean="0"/>
              <a:t>agri</a:t>
            </a:r>
            <a:r>
              <a:rPr lang="en-US" sz="1600" dirty="0" smtClean="0"/>
              <a:t>-food network</a:t>
            </a:r>
            <a:endParaRPr lang="fr-FR" dirty="0" smtClean="0"/>
          </a:p>
          <a:p>
            <a:r>
              <a:rPr lang="en-US" sz="2000" dirty="0" smtClean="0"/>
              <a:t>Livestock farming makes it possible to make use of byproducts from crop production, diversify income streams, and create value within the farms themselves.</a:t>
            </a:r>
            <a:endParaRPr lang="fr-FR" sz="2000" dirty="0"/>
          </a:p>
        </p:txBody>
      </p:sp>
      <p:sp>
        <p:nvSpPr>
          <p:cNvPr id="9" name="ZoneTexte 8"/>
          <p:cNvSpPr txBox="1"/>
          <p:nvPr/>
        </p:nvSpPr>
        <p:spPr>
          <a:xfrm>
            <a:off x="3419674" y="5696591"/>
            <a:ext cx="9184640" cy="646331"/>
          </a:xfrm>
          <a:prstGeom prst="rect">
            <a:avLst/>
          </a:prstGeom>
          <a:noFill/>
        </p:spPr>
        <p:txBody>
          <a:bodyPr wrap="square" rtlCol="0">
            <a:spAutoFit/>
          </a:bodyPr>
          <a:lstStyle/>
          <a:p>
            <a:r>
              <a:rPr lang="en-US" b="1" dirty="0" smtClean="0">
                <a:solidFill>
                  <a:schemeClr val="accent5"/>
                </a:solidFill>
              </a:rPr>
              <a:t>The </a:t>
            </a:r>
            <a:r>
              <a:rPr lang="en-US" b="1" dirty="0">
                <a:solidFill>
                  <a:schemeClr val="accent5"/>
                </a:solidFill>
              </a:rPr>
              <a:t>Hauts-de-France region is not only a major agricultural region; it also represents a strategic food production capacity for Europe.</a:t>
            </a:r>
            <a:endParaRPr lang="fr-FR" b="1" dirty="0"/>
          </a:p>
        </p:txBody>
      </p:sp>
    </p:spTree>
    <p:extLst>
      <p:ext uri="{BB962C8B-B14F-4D97-AF65-F5344CB8AC3E}">
        <p14:creationId xmlns:p14="http://schemas.microsoft.com/office/powerpoint/2010/main" val="4021393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95516E3F-C3D9-5F4B-CC9B-43F53808C6ED}"/>
              </a:ext>
            </a:extLst>
          </p:cNvPr>
          <p:cNvSpPr>
            <a:spLocks noGrp="1"/>
          </p:cNvSpPr>
          <p:nvPr>
            <p:ph type="sldNum" sz="quarter" idx="4"/>
          </p:nvPr>
        </p:nvSpPr>
        <p:spPr/>
        <p:txBody>
          <a:bodyPr/>
          <a:lstStyle/>
          <a:p>
            <a:fld id="{014989B4-7A8F-C24C-A6B5-B7482FCA8655}" type="slidenum">
              <a:rPr lang="fr-FR" smtClean="0"/>
              <a:pPr/>
              <a:t>3</a:t>
            </a:fld>
            <a:endParaRPr lang="fr-FR" dirty="0">
              <a:solidFill>
                <a:schemeClr val="accent1"/>
              </a:solidFill>
            </a:endParaRPr>
          </a:p>
        </p:txBody>
      </p:sp>
      <p:pic>
        <p:nvPicPr>
          <p:cNvPr id="6" name="Image 5">
            <a:extLst>
              <a:ext uri="{FF2B5EF4-FFF2-40B4-BE49-F238E27FC236}">
                <a16:creationId xmlns:a16="http://schemas.microsoft.com/office/drawing/2014/main" id="{DF71AD42-DC7F-A6B3-5DF0-A11EAE551F58}"/>
              </a:ext>
            </a:extLst>
          </p:cNvPr>
          <p:cNvPicPr>
            <a:picLocks noChangeAspect="1"/>
          </p:cNvPicPr>
          <p:nvPr/>
        </p:nvPicPr>
        <p:blipFill>
          <a:blip r:embed="rId2"/>
          <a:srcRect l="32750" t="33630" r="10334" b="14667"/>
          <a:stretch>
            <a:fillRect/>
          </a:stretch>
        </p:blipFill>
        <p:spPr>
          <a:xfrm>
            <a:off x="2313074" y="1087119"/>
            <a:ext cx="9878926" cy="5047943"/>
          </a:xfrm>
          <a:prstGeom prst="rect">
            <a:avLst/>
          </a:prstGeom>
        </p:spPr>
      </p:pic>
      <p:pic>
        <p:nvPicPr>
          <p:cNvPr id="2" name="Image 1"/>
          <p:cNvPicPr>
            <a:picLocks noChangeAspect="1"/>
          </p:cNvPicPr>
          <p:nvPr/>
        </p:nvPicPr>
        <p:blipFill>
          <a:blip r:embed="rId3"/>
          <a:stretch>
            <a:fillRect/>
          </a:stretch>
        </p:blipFill>
        <p:spPr>
          <a:xfrm>
            <a:off x="2716307" y="1158980"/>
            <a:ext cx="8087854" cy="255752"/>
          </a:xfrm>
          <a:prstGeom prst="rect">
            <a:avLst/>
          </a:prstGeom>
        </p:spPr>
      </p:pic>
      <p:sp>
        <p:nvSpPr>
          <p:cNvPr id="5" name="Espace réservé du texte 5">
            <a:extLst>
              <a:ext uri="{FF2B5EF4-FFF2-40B4-BE49-F238E27FC236}">
                <a16:creationId xmlns:a16="http://schemas.microsoft.com/office/drawing/2014/main" id="{7DFCC644-4D71-0EA0-907E-3B3B4051FB6E}"/>
              </a:ext>
            </a:extLst>
          </p:cNvPr>
          <p:cNvSpPr txBox="1">
            <a:spLocks/>
          </p:cNvSpPr>
          <p:nvPr/>
        </p:nvSpPr>
        <p:spPr>
          <a:xfrm>
            <a:off x="2716307" y="1158980"/>
            <a:ext cx="6964680" cy="290295"/>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1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sz="2000" dirty="0" err="1"/>
              <a:t>Hauts</a:t>
            </a:r>
            <a:r>
              <a:rPr lang="en-US" sz="2000" dirty="0"/>
              <a:t>-de-France's ranking in national production by volume</a:t>
            </a:r>
            <a:endParaRPr lang="en-US" sz="2000" dirty="0" smtClean="0"/>
          </a:p>
        </p:txBody>
      </p:sp>
      <p:sp>
        <p:nvSpPr>
          <p:cNvPr id="7" name="Rectangle 6"/>
          <p:cNvSpPr/>
          <p:nvPr/>
        </p:nvSpPr>
        <p:spPr>
          <a:xfrm>
            <a:off x="2541581" y="2184748"/>
            <a:ext cx="1397479" cy="3321170"/>
          </a:xfrm>
          <a:prstGeom prst="rect">
            <a:avLst/>
          </a:prstGeom>
          <a:solidFill>
            <a:srgbClr val="E3F5FC"/>
          </a:solidFill>
          <a:ln>
            <a:solidFill>
              <a:srgbClr val="E3F5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100" b="1" dirty="0" err="1" smtClean="0">
                <a:solidFill>
                  <a:srgbClr val="135976"/>
                </a:solidFill>
              </a:rPr>
              <a:t>Sugar</a:t>
            </a:r>
            <a:r>
              <a:rPr lang="fr-FR" sz="1100" b="1" dirty="0" smtClean="0">
                <a:solidFill>
                  <a:srgbClr val="135976"/>
                </a:solidFill>
              </a:rPr>
              <a:t> </a:t>
            </a:r>
            <a:r>
              <a:rPr lang="fr-FR" sz="1100" b="1" dirty="0" err="1">
                <a:solidFill>
                  <a:srgbClr val="135976"/>
                </a:solidFill>
              </a:rPr>
              <a:t>beet</a:t>
            </a:r>
            <a:r>
              <a:rPr lang="fr-FR" sz="1100" b="1" dirty="0">
                <a:solidFill>
                  <a:srgbClr val="135976"/>
                </a:solidFill>
              </a:rPr>
              <a:t> </a:t>
            </a:r>
            <a:endParaRPr lang="fr-FR" sz="1100" b="1" dirty="0" smtClean="0">
              <a:solidFill>
                <a:srgbClr val="135976"/>
              </a:solidFill>
            </a:endParaRPr>
          </a:p>
          <a:p>
            <a:pPr algn="ctr">
              <a:lnSpc>
                <a:spcPct val="150000"/>
              </a:lnSpc>
            </a:pPr>
            <a:r>
              <a:rPr lang="fr-FR" sz="1100" b="1" dirty="0">
                <a:solidFill>
                  <a:srgbClr val="135976"/>
                </a:solidFill>
              </a:rPr>
              <a:t>S</a:t>
            </a:r>
            <a:r>
              <a:rPr lang="fr-FR" sz="1100" b="1" dirty="0" smtClean="0">
                <a:solidFill>
                  <a:srgbClr val="135976"/>
                </a:solidFill>
              </a:rPr>
              <a:t>oft </a:t>
            </a:r>
            <a:r>
              <a:rPr lang="fr-FR" sz="1100" b="1" dirty="0" err="1" smtClean="0">
                <a:solidFill>
                  <a:srgbClr val="135976"/>
                </a:solidFill>
              </a:rPr>
              <a:t>wheat</a:t>
            </a:r>
            <a:endParaRPr lang="fr-FR" sz="1100" b="1" dirty="0" smtClean="0">
              <a:solidFill>
                <a:srgbClr val="135976"/>
              </a:solidFill>
            </a:endParaRPr>
          </a:p>
          <a:p>
            <a:pPr algn="ctr">
              <a:lnSpc>
                <a:spcPct val="150000"/>
              </a:lnSpc>
            </a:pPr>
            <a:r>
              <a:rPr lang="fr-FR" sz="1100" b="1" dirty="0">
                <a:solidFill>
                  <a:srgbClr val="135976"/>
                </a:solidFill>
              </a:rPr>
              <a:t>C</a:t>
            </a:r>
            <a:r>
              <a:rPr lang="fr-FR" sz="1100" b="1" dirty="0" smtClean="0">
                <a:solidFill>
                  <a:srgbClr val="135976"/>
                </a:solidFill>
              </a:rPr>
              <a:t>offee </a:t>
            </a:r>
            <a:r>
              <a:rPr lang="fr-FR" sz="1100" b="1" dirty="0" err="1">
                <a:solidFill>
                  <a:srgbClr val="135976"/>
                </a:solidFill>
              </a:rPr>
              <a:t>chicory</a:t>
            </a:r>
            <a:r>
              <a:rPr lang="fr-FR" sz="1100" b="1" dirty="0">
                <a:solidFill>
                  <a:srgbClr val="135976"/>
                </a:solidFill>
              </a:rPr>
              <a:t> Brussels </a:t>
            </a:r>
            <a:r>
              <a:rPr lang="fr-FR" sz="1100" b="1" dirty="0" err="1" smtClean="0">
                <a:solidFill>
                  <a:srgbClr val="135976"/>
                </a:solidFill>
              </a:rPr>
              <a:t>sprouts</a:t>
            </a:r>
            <a:endParaRPr lang="fr-FR" sz="1100" b="1" dirty="0" smtClean="0">
              <a:solidFill>
                <a:srgbClr val="135976"/>
              </a:solidFill>
            </a:endParaRPr>
          </a:p>
          <a:p>
            <a:pPr algn="ctr">
              <a:lnSpc>
                <a:spcPct val="150000"/>
              </a:lnSpc>
            </a:pPr>
            <a:r>
              <a:rPr lang="fr-FR" sz="1100" b="1" dirty="0" smtClean="0">
                <a:solidFill>
                  <a:srgbClr val="135976"/>
                </a:solidFill>
              </a:rPr>
              <a:t>Endive</a:t>
            </a:r>
          </a:p>
          <a:p>
            <a:pPr algn="ctr">
              <a:lnSpc>
                <a:spcPct val="150000"/>
              </a:lnSpc>
            </a:pPr>
            <a:r>
              <a:rPr lang="fr-FR" sz="1100" b="1" dirty="0">
                <a:solidFill>
                  <a:srgbClr val="135976"/>
                </a:solidFill>
              </a:rPr>
              <a:t>F</a:t>
            </a:r>
            <a:r>
              <a:rPr lang="fr-FR" sz="1100" b="1" dirty="0" smtClean="0">
                <a:solidFill>
                  <a:srgbClr val="135976"/>
                </a:solidFill>
              </a:rPr>
              <a:t>ield </a:t>
            </a:r>
            <a:r>
              <a:rPr lang="fr-FR" sz="1100" b="1" dirty="0" err="1" smtClean="0">
                <a:solidFill>
                  <a:srgbClr val="135976"/>
                </a:solidFill>
              </a:rPr>
              <a:t>beans</a:t>
            </a:r>
            <a:endParaRPr lang="fr-FR" sz="1100" b="1" dirty="0" smtClean="0">
              <a:solidFill>
                <a:srgbClr val="135976"/>
              </a:solidFill>
            </a:endParaRPr>
          </a:p>
          <a:p>
            <a:pPr algn="ctr">
              <a:lnSpc>
                <a:spcPct val="150000"/>
              </a:lnSpc>
            </a:pPr>
            <a:r>
              <a:rPr lang="fr-FR" sz="1100" b="1" dirty="0">
                <a:solidFill>
                  <a:srgbClr val="135976"/>
                </a:solidFill>
              </a:rPr>
              <a:t>S</a:t>
            </a:r>
            <a:r>
              <a:rPr lang="fr-FR" sz="1100" b="1" dirty="0" smtClean="0">
                <a:solidFill>
                  <a:srgbClr val="135976"/>
                </a:solidFill>
              </a:rPr>
              <a:t>tring </a:t>
            </a:r>
            <a:r>
              <a:rPr lang="fr-FR" sz="1100" b="1" dirty="0" err="1" smtClean="0">
                <a:solidFill>
                  <a:srgbClr val="135976"/>
                </a:solidFill>
              </a:rPr>
              <a:t>beans</a:t>
            </a:r>
            <a:endParaRPr lang="fr-FR" sz="1100" b="1" dirty="0" smtClean="0">
              <a:solidFill>
                <a:srgbClr val="135976"/>
              </a:solidFill>
            </a:endParaRPr>
          </a:p>
          <a:p>
            <a:pPr algn="ctr">
              <a:lnSpc>
                <a:spcPct val="150000"/>
              </a:lnSpc>
            </a:pPr>
            <a:r>
              <a:rPr lang="fr-FR" sz="1100" b="1" dirty="0">
                <a:solidFill>
                  <a:srgbClr val="135976"/>
                </a:solidFill>
              </a:rPr>
              <a:t>W</a:t>
            </a:r>
            <a:r>
              <a:rPr lang="fr-FR" sz="1100" b="1" dirty="0" smtClean="0">
                <a:solidFill>
                  <a:srgbClr val="135976"/>
                </a:solidFill>
              </a:rPr>
              <a:t>hite </a:t>
            </a:r>
            <a:r>
              <a:rPr lang="fr-FR" sz="1100" b="1" dirty="0" err="1">
                <a:solidFill>
                  <a:srgbClr val="135976"/>
                </a:solidFill>
              </a:rPr>
              <a:t>onion</a:t>
            </a:r>
            <a:r>
              <a:rPr lang="fr-FR" sz="1100" b="1" dirty="0">
                <a:solidFill>
                  <a:srgbClr val="135976"/>
                </a:solidFill>
              </a:rPr>
              <a:t> </a:t>
            </a:r>
            <a:endParaRPr lang="fr-FR" sz="1100" b="1" dirty="0" smtClean="0">
              <a:solidFill>
                <a:srgbClr val="135976"/>
              </a:solidFill>
            </a:endParaRPr>
          </a:p>
          <a:p>
            <a:pPr algn="ctr">
              <a:lnSpc>
                <a:spcPct val="150000"/>
              </a:lnSpc>
            </a:pPr>
            <a:r>
              <a:rPr lang="fr-FR" sz="1100" b="1" dirty="0">
                <a:solidFill>
                  <a:srgbClr val="135976"/>
                </a:solidFill>
              </a:rPr>
              <a:t>G</a:t>
            </a:r>
            <a:r>
              <a:rPr lang="fr-FR" sz="1100" b="1" dirty="0" smtClean="0">
                <a:solidFill>
                  <a:srgbClr val="135976"/>
                </a:solidFill>
              </a:rPr>
              <a:t>reen </a:t>
            </a:r>
            <a:r>
              <a:rPr lang="fr-FR" sz="1100" b="1" dirty="0" err="1" smtClean="0">
                <a:solidFill>
                  <a:srgbClr val="135976"/>
                </a:solidFill>
              </a:rPr>
              <a:t>peas</a:t>
            </a:r>
            <a:endParaRPr lang="fr-FR" sz="1100" b="1" dirty="0" smtClean="0">
              <a:solidFill>
                <a:srgbClr val="135976"/>
              </a:solidFill>
            </a:endParaRPr>
          </a:p>
          <a:p>
            <a:pPr algn="ctr">
              <a:lnSpc>
                <a:spcPct val="150000"/>
              </a:lnSpc>
            </a:pPr>
            <a:r>
              <a:rPr lang="fr-FR" sz="1100" b="1" dirty="0">
                <a:solidFill>
                  <a:srgbClr val="135976"/>
                </a:solidFill>
              </a:rPr>
              <a:t>P</a:t>
            </a:r>
            <a:r>
              <a:rPr lang="fr-FR" sz="1100" b="1" dirty="0" smtClean="0">
                <a:solidFill>
                  <a:srgbClr val="135976"/>
                </a:solidFill>
              </a:rPr>
              <a:t>otato </a:t>
            </a:r>
            <a:r>
              <a:rPr lang="fr-FR" sz="1100" b="1" dirty="0" err="1">
                <a:solidFill>
                  <a:srgbClr val="135976"/>
                </a:solidFill>
              </a:rPr>
              <a:t>seedlings</a:t>
            </a:r>
            <a:r>
              <a:rPr lang="fr-FR" sz="1100" b="1" dirty="0">
                <a:solidFill>
                  <a:srgbClr val="135976"/>
                </a:solidFill>
              </a:rPr>
              <a:t> </a:t>
            </a:r>
            <a:r>
              <a:rPr lang="fr-FR" sz="1100" b="1" dirty="0" smtClean="0">
                <a:solidFill>
                  <a:srgbClr val="135976"/>
                </a:solidFill>
              </a:rPr>
              <a:t>Table </a:t>
            </a:r>
            <a:r>
              <a:rPr lang="fr-FR" sz="1100" b="1" dirty="0" err="1" smtClean="0">
                <a:solidFill>
                  <a:srgbClr val="135976"/>
                </a:solidFill>
              </a:rPr>
              <a:t>potatoes</a:t>
            </a:r>
            <a:endParaRPr lang="fr-FR" sz="1100" b="1" dirty="0" smtClean="0">
              <a:solidFill>
                <a:srgbClr val="135976"/>
              </a:solidFill>
            </a:endParaRPr>
          </a:p>
          <a:p>
            <a:pPr algn="ctr">
              <a:lnSpc>
                <a:spcPct val="150000"/>
              </a:lnSpc>
            </a:pPr>
            <a:r>
              <a:rPr lang="fr-FR" sz="1100" b="1" dirty="0" err="1">
                <a:solidFill>
                  <a:srgbClr val="135976"/>
                </a:solidFill>
              </a:rPr>
              <a:t>S</a:t>
            </a:r>
            <a:r>
              <a:rPr lang="fr-FR" sz="1100" b="1" dirty="0" err="1" smtClean="0">
                <a:solidFill>
                  <a:srgbClr val="135976"/>
                </a:solidFill>
              </a:rPr>
              <a:t>tarch</a:t>
            </a:r>
            <a:r>
              <a:rPr lang="fr-FR" sz="1100" b="1" dirty="0" smtClean="0">
                <a:solidFill>
                  <a:srgbClr val="135976"/>
                </a:solidFill>
              </a:rPr>
              <a:t> </a:t>
            </a:r>
            <a:r>
              <a:rPr lang="fr-FR" sz="1100" b="1" dirty="0" err="1" smtClean="0">
                <a:solidFill>
                  <a:srgbClr val="135976"/>
                </a:solidFill>
              </a:rPr>
              <a:t>potatoes</a:t>
            </a:r>
            <a:endParaRPr lang="fr-FR" sz="1100" b="1" dirty="0" smtClean="0">
              <a:solidFill>
                <a:srgbClr val="135976"/>
              </a:solidFill>
            </a:endParaRPr>
          </a:p>
          <a:p>
            <a:pPr algn="ctr">
              <a:lnSpc>
                <a:spcPct val="150000"/>
              </a:lnSpc>
            </a:pPr>
            <a:r>
              <a:rPr lang="fr-FR" sz="1100" b="1" dirty="0" err="1" smtClean="0">
                <a:solidFill>
                  <a:srgbClr val="135976"/>
                </a:solidFill>
              </a:rPr>
              <a:t>Salsify</a:t>
            </a:r>
            <a:r>
              <a:rPr lang="fr-FR" sz="1100" b="1" dirty="0" smtClean="0">
                <a:solidFill>
                  <a:srgbClr val="135976"/>
                </a:solidFill>
              </a:rPr>
              <a:t> </a:t>
            </a:r>
            <a:endParaRPr lang="fr-FR" sz="1100" b="1" dirty="0">
              <a:solidFill>
                <a:srgbClr val="135976"/>
              </a:solidFill>
            </a:endParaRPr>
          </a:p>
        </p:txBody>
      </p:sp>
      <p:sp>
        <p:nvSpPr>
          <p:cNvPr id="8" name="Rectangle 7"/>
          <p:cNvSpPr/>
          <p:nvPr/>
        </p:nvSpPr>
        <p:spPr>
          <a:xfrm>
            <a:off x="3056317" y="1721935"/>
            <a:ext cx="944183" cy="341815"/>
          </a:xfrm>
          <a:prstGeom prst="rect">
            <a:avLst/>
          </a:prstGeom>
          <a:solidFill>
            <a:srgbClr val="E3F5FC"/>
          </a:solidFill>
          <a:ln>
            <a:solidFill>
              <a:srgbClr val="E3F5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smtClean="0">
                <a:solidFill>
                  <a:srgbClr val="135976"/>
                </a:solidFill>
              </a:rPr>
              <a:t>1</a:t>
            </a:r>
            <a:r>
              <a:rPr lang="fr-FR" sz="2000" b="1" i="1" baseline="30000" dirty="0" smtClean="0">
                <a:solidFill>
                  <a:srgbClr val="135976"/>
                </a:solidFill>
              </a:rPr>
              <a:t>st</a:t>
            </a:r>
            <a:r>
              <a:rPr lang="fr-FR" sz="2000" b="1" i="1" dirty="0" smtClean="0">
                <a:solidFill>
                  <a:srgbClr val="135976"/>
                </a:solidFill>
              </a:rPr>
              <a:t>  </a:t>
            </a:r>
          </a:p>
        </p:txBody>
      </p:sp>
      <p:sp>
        <p:nvSpPr>
          <p:cNvPr id="10" name="Rectangle 9"/>
          <p:cNvSpPr/>
          <p:nvPr/>
        </p:nvSpPr>
        <p:spPr>
          <a:xfrm>
            <a:off x="4440617" y="2184748"/>
            <a:ext cx="944183" cy="341815"/>
          </a:xfrm>
          <a:prstGeom prst="rect">
            <a:avLst/>
          </a:prstGeom>
          <a:solidFill>
            <a:srgbClr val="E2F6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smtClean="0">
                <a:solidFill>
                  <a:srgbClr val="1D794E"/>
                </a:solidFill>
              </a:rPr>
              <a:t>2</a:t>
            </a:r>
            <a:r>
              <a:rPr lang="fr-FR" sz="2000" b="1" i="1" baseline="30000" dirty="0" smtClean="0">
                <a:solidFill>
                  <a:srgbClr val="1D794E"/>
                </a:solidFill>
              </a:rPr>
              <a:t>nd</a:t>
            </a:r>
            <a:r>
              <a:rPr lang="fr-FR" sz="2000" b="1" i="1" dirty="0" smtClean="0">
                <a:solidFill>
                  <a:srgbClr val="1D794E"/>
                </a:solidFill>
              </a:rPr>
              <a:t>  </a:t>
            </a:r>
          </a:p>
        </p:txBody>
      </p:sp>
      <p:sp>
        <p:nvSpPr>
          <p:cNvPr id="11" name="Rectangle 10"/>
          <p:cNvSpPr/>
          <p:nvPr/>
        </p:nvSpPr>
        <p:spPr>
          <a:xfrm>
            <a:off x="5923405" y="2768653"/>
            <a:ext cx="944183" cy="341815"/>
          </a:xfrm>
          <a:prstGeom prst="rect">
            <a:avLst/>
          </a:prstGeom>
          <a:solidFill>
            <a:srgbClr val="F5F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a:solidFill>
                  <a:srgbClr val="565656"/>
                </a:solidFill>
              </a:rPr>
              <a:t>3</a:t>
            </a:r>
            <a:r>
              <a:rPr lang="fr-FR" sz="2000" b="1" i="1" baseline="30000" dirty="0" smtClean="0">
                <a:solidFill>
                  <a:srgbClr val="565656"/>
                </a:solidFill>
              </a:rPr>
              <a:t>rd</a:t>
            </a:r>
            <a:r>
              <a:rPr lang="fr-FR" sz="2000" b="1" i="1" dirty="0" smtClean="0">
                <a:solidFill>
                  <a:srgbClr val="1D794E"/>
                </a:solidFill>
              </a:rPr>
              <a:t>  </a:t>
            </a:r>
          </a:p>
        </p:txBody>
      </p:sp>
      <p:sp>
        <p:nvSpPr>
          <p:cNvPr id="12" name="Rectangle 11"/>
          <p:cNvSpPr/>
          <p:nvPr/>
        </p:nvSpPr>
        <p:spPr>
          <a:xfrm>
            <a:off x="7402955" y="3279446"/>
            <a:ext cx="944183" cy="341815"/>
          </a:xfrm>
          <a:prstGeom prst="rect">
            <a:avLst/>
          </a:prstGeom>
          <a:solidFill>
            <a:srgbClr val="F9E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smtClean="0">
                <a:solidFill>
                  <a:srgbClr val="7D1610"/>
                </a:solidFill>
              </a:rPr>
              <a:t>4</a:t>
            </a:r>
            <a:r>
              <a:rPr lang="fr-FR" sz="2000" b="1" i="1" baseline="30000" dirty="0" smtClean="0">
                <a:solidFill>
                  <a:srgbClr val="7D1610"/>
                </a:solidFill>
              </a:rPr>
              <a:t>th</a:t>
            </a:r>
            <a:r>
              <a:rPr lang="fr-FR" sz="2000" b="1" i="1" dirty="0" smtClean="0">
                <a:solidFill>
                  <a:srgbClr val="1D794E"/>
                </a:solidFill>
              </a:rPr>
              <a:t>  </a:t>
            </a:r>
          </a:p>
        </p:txBody>
      </p:sp>
      <p:sp>
        <p:nvSpPr>
          <p:cNvPr id="13" name="Rectangle 12"/>
          <p:cNvSpPr/>
          <p:nvPr/>
        </p:nvSpPr>
        <p:spPr>
          <a:xfrm>
            <a:off x="8933305" y="3736646"/>
            <a:ext cx="944183" cy="341815"/>
          </a:xfrm>
          <a:prstGeom prst="rect">
            <a:avLst/>
          </a:prstGeom>
          <a:solidFill>
            <a:srgbClr val="FFF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a:solidFill>
                  <a:srgbClr val="7A5A00"/>
                </a:solidFill>
              </a:rPr>
              <a:t>5</a:t>
            </a:r>
            <a:r>
              <a:rPr lang="fr-FR" sz="2000" b="1" i="1" baseline="30000" dirty="0" smtClean="0">
                <a:solidFill>
                  <a:srgbClr val="7A5A00"/>
                </a:solidFill>
              </a:rPr>
              <a:t>th</a:t>
            </a:r>
            <a:r>
              <a:rPr lang="fr-FR" sz="2000" b="1" i="1" dirty="0" smtClean="0">
                <a:solidFill>
                  <a:srgbClr val="1D794E"/>
                </a:solidFill>
              </a:rPr>
              <a:t>  </a:t>
            </a:r>
          </a:p>
        </p:txBody>
      </p:sp>
      <p:sp>
        <p:nvSpPr>
          <p:cNvPr id="15" name="Rectangle 14"/>
          <p:cNvSpPr/>
          <p:nvPr/>
        </p:nvSpPr>
        <p:spPr>
          <a:xfrm>
            <a:off x="4000500" y="2641600"/>
            <a:ext cx="1435100" cy="2877017"/>
          </a:xfrm>
          <a:prstGeom prst="rect">
            <a:avLst/>
          </a:prstGeom>
          <a:solidFill>
            <a:srgbClr val="E2F6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050" b="1" dirty="0" err="1" smtClean="0">
                <a:solidFill>
                  <a:srgbClr val="1D794E"/>
                </a:solidFill>
              </a:rPr>
              <a:t>Beet</a:t>
            </a:r>
            <a:r>
              <a:rPr lang="fr-FR" sz="1050" b="1" dirty="0" smtClean="0">
                <a:solidFill>
                  <a:srgbClr val="1D794E"/>
                </a:solidFill>
              </a:rPr>
              <a:t> </a:t>
            </a:r>
          </a:p>
          <a:p>
            <a:pPr algn="ctr">
              <a:lnSpc>
                <a:spcPct val="150000"/>
              </a:lnSpc>
            </a:pPr>
            <a:r>
              <a:rPr lang="fr-FR" sz="1050" b="1" dirty="0" err="1">
                <a:solidFill>
                  <a:srgbClr val="1D794E"/>
                </a:solidFill>
              </a:rPr>
              <a:t>C</a:t>
            </a:r>
            <a:r>
              <a:rPr lang="fr-FR" sz="1050" b="1" dirty="0" err="1" smtClean="0">
                <a:solidFill>
                  <a:srgbClr val="1D794E"/>
                </a:solidFill>
              </a:rPr>
              <a:t>eleriac</a:t>
            </a:r>
            <a:endParaRPr lang="fr-FR" sz="1050" b="1" dirty="0" smtClean="0">
              <a:solidFill>
                <a:srgbClr val="1D794E"/>
              </a:solidFill>
            </a:endParaRPr>
          </a:p>
          <a:p>
            <a:pPr algn="ctr">
              <a:lnSpc>
                <a:spcPct val="150000"/>
              </a:lnSpc>
            </a:pPr>
            <a:r>
              <a:rPr lang="fr-FR" sz="1050" b="1" dirty="0" err="1" smtClean="0">
                <a:solidFill>
                  <a:srgbClr val="1D794E"/>
                </a:solidFill>
              </a:rPr>
              <a:t>Carrot</a:t>
            </a:r>
            <a:endParaRPr lang="fr-FR" sz="1050" b="1" dirty="0" smtClean="0">
              <a:solidFill>
                <a:srgbClr val="1D794E"/>
              </a:solidFill>
            </a:endParaRPr>
          </a:p>
          <a:p>
            <a:pPr algn="ctr">
              <a:lnSpc>
                <a:spcPct val="150000"/>
              </a:lnSpc>
            </a:pPr>
            <a:r>
              <a:rPr lang="fr-FR" sz="1050" b="1" dirty="0" err="1" smtClean="0">
                <a:solidFill>
                  <a:srgbClr val="1D794E"/>
                </a:solidFill>
              </a:rPr>
              <a:t>Broccoli</a:t>
            </a:r>
            <a:endParaRPr lang="fr-FR" sz="1050" b="1" dirty="0" smtClean="0">
              <a:solidFill>
                <a:srgbClr val="1D794E"/>
              </a:solidFill>
            </a:endParaRPr>
          </a:p>
          <a:p>
            <a:pPr algn="ctr">
              <a:lnSpc>
                <a:spcPct val="150000"/>
              </a:lnSpc>
            </a:pPr>
            <a:r>
              <a:rPr lang="fr-FR" sz="1050" b="1" dirty="0" err="1" smtClean="0">
                <a:solidFill>
                  <a:srgbClr val="1D794E"/>
                </a:solidFill>
              </a:rPr>
              <a:t>Cauliflower</a:t>
            </a:r>
            <a:endParaRPr lang="fr-FR" sz="1050" b="1" dirty="0" smtClean="0">
              <a:solidFill>
                <a:srgbClr val="1D794E"/>
              </a:solidFill>
            </a:endParaRPr>
          </a:p>
          <a:p>
            <a:pPr algn="ctr">
              <a:lnSpc>
                <a:spcPct val="150000"/>
              </a:lnSpc>
            </a:pPr>
            <a:r>
              <a:rPr lang="fr-FR" sz="1050" b="1" dirty="0" err="1" smtClean="0">
                <a:solidFill>
                  <a:srgbClr val="1D794E"/>
                </a:solidFill>
              </a:rPr>
              <a:t>Zucchini</a:t>
            </a:r>
            <a:endParaRPr lang="fr-FR" sz="1050" b="1" dirty="0" smtClean="0">
              <a:solidFill>
                <a:srgbClr val="1D794E"/>
              </a:solidFill>
            </a:endParaRPr>
          </a:p>
          <a:p>
            <a:pPr algn="ctr">
              <a:lnSpc>
                <a:spcPct val="150000"/>
              </a:lnSpc>
            </a:pPr>
            <a:r>
              <a:rPr lang="fr-FR" sz="1050" b="1" dirty="0" err="1">
                <a:solidFill>
                  <a:srgbClr val="1D794E"/>
                </a:solidFill>
              </a:rPr>
              <a:t>W</a:t>
            </a:r>
            <a:r>
              <a:rPr lang="fr-FR" sz="1050" b="1" dirty="0" err="1" smtClean="0">
                <a:solidFill>
                  <a:srgbClr val="1D794E"/>
                </a:solidFill>
              </a:rPr>
              <a:t>atercress</a:t>
            </a:r>
            <a:r>
              <a:rPr lang="fr-FR" sz="1050" b="1" dirty="0" smtClean="0">
                <a:solidFill>
                  <a:srgbClr val="1D794E"/>
                </a:solidFill>
              </a:rPr>
              <a:t> </a:t>
            </a:r>
            <a:r>
              <a:rPr lang="fr-FR" sz="1050" b="1" dirty="0" err="1" smtClean="0">
                <a:solidFill>
                  <a:srgbClr val="1D794E"/>
                </a:solidFill>
              </a:rPr>
              <a:t>spinach</a:t>
            </a:r>
            <a:endParaRPr lang="fr-FR" sz="1050" b="1" dirty="0" smtClean="0">
              <a:solidFill>
                <a:srgbClr val="1D794E"/>
              </a:solidFill>
            </a:endParaRPr>
          </a:p>
          <a:p>
            <a:pPr algn="ctr">
              <a:lnSpc>
                <a:spcPct val="150000"/>
              </a:lnSpc>
            </a:pPr>
            <a:r>
              <a:rPr lang="fr-FR" sz="1050" b="1" dirty="0" smtClean="0">
                <a:solidFill>
                  <a:srgbClr val="1D794E"/>
                </a:solidFill>
              </a:rPr>
              <a:t>Green </a:t>
            </a:r>
            <a:r>
              <a:rPr lang="fr-FR" sz="1050" b="1" dirty="0" err="1" smtClean="0">
                <a:solidFill>
                  <a:srgbClr val="1D794E"/>
                </a:solidFill>
              </a:rPr>
              <a:t>beans</a:t>
            </a:r>
            <a:endParaRPr lang="fr-FR" sz="1050" b="1" dirty="0" smtClean="0">
              <a:solidFill>
                <a:srgbClr val="1D794E"/>
              </a:solidFill>
            </a:endParaRPr>
          </a:p>
          <a:p>
            <a:pPr algn="ctr">
              <a:lnSpc>
                <a:spcPct val="150000"/>
              </a:lnSpc>
            </a:pPr>
            <a:r>
              <a:rPr lang="fr-FR" sz="1050" b="1" dirty="0" err="1" smtClean="0">
                <a:solidFill>
                  <a:srgbClr val="1D794E"/>
                </a:solidFill>
              </a:rPr>
              <a:t>Hops</a:t>
            </a:r>
            <a:endParaRPr lang="fr-FR" sz="1050" b="1" dirty="0" smtClean="0">
              <a:solidFill>
                <a:srgbClr val="1D794E"/>
              </a:solidFill>
            </a:endParaRPr>
          </a:p>
          <a:p>
            <a:pPr algn="ctr">
              <a:lnSpc>
                <a:spcPct val="150000"/>
              </a:lnSpc>
            </a:pPr>
            <a:r>
              <a:rPr lang="fr-FR" sz="1050" b="1" dirty="0" err="1">
                <a:solidFill>
                  <a:srgbClr val="1D794E"/>
                </a:solidFill>
              </a:rPr>
              <a:t>F</a:t>
            </a:r>
            <a:r>
              <a:rPr lang="fr-FR" sz="1050" b="1" dirty="0" err="1" smtClean="0">
                <a:solidFill>
                  <a:srgbClr val="1D794E"/>
                </a:solidFill>
              </a:rPr>
              <a:t>iber</a:t>
            </a:r>
            <a:r>
              <a:rPr lang="fr-FR" sz="1050" b="1" dirty="0" smtClean="0">
                <a:solidFill>
                  <a:srgbClr val="1D794E"/>
                </a:solidFill>
              </a:rPr>
              <a:t> </a:t>
            </a:r>
            <a:r>
              <a:rPr lang="fr-FR" sz="1050" b="1" dirty="0" err="1" smtClean="0">
                <a:solidFill>
                  <a:srgbClr val="1D794E"/>
                </a:solidFill>
              </a:rPr>
              <a:t>flax</a:t>
            </a:r>
            <a:endParaRPr lang="fr-FR" sz="1050" b="1" dirty="0" smtClean="0">
              <a:solidFill>
                <a:srgbClr val="1D794E"/>
              </a:solidFill>
            </a:endParaRPr>
          </a:p>
          <a:p>
            <a:pPr algn="ctr">
              <a:lnSpc>
                <a:spcPct val="150000"/>
              </a:lnSpc>
            </a:pPr>
            <a:r>
              <a:rPr lang="fr-FR" sz="1050" b="1" dirty="0" err="1">
                <a:solidFill>
                  <a:srgbClr val="1D794E"/>
                </a:solidFill>
              </a:rPr>
              <a:t>C</a:t>
            </a:r>
            <a:r>
              <a:rPr lang="fr-FR" sz="1050" b="1" dirty="0" err="1" smtClean="0">
                <a:solidFill>
                  <a:srgbClr val="1D794E"/>
                </a:solidFill>
              </a:rPr>
              <a:t>olored</a:t>
            </a:r>
            <a:r>
              <a:rPr lang="fr-FR" sz="1050" b="1" dirty="0" smtClean="0">
                <a:solidFill>
                  <a:srgbClr val="1D794E"/>
                </a:solidFill>
              </a:rPr>
              <a:t> </a:t>
            </a:r>
            <a:r>
              <a:rPr lang="fr-FR" sz="1050" b="1" dirty="0" err="1">
                <a:solidFill>
                  <a:srgbClr val="1D794E"/>
                </a:solidFill>
              </a:rPr>
              <a:t>onions</a:t>
            </a:r>
            <a:endParaRPr lang="fr-FR" sz="1050" b="1" dirty="0" smtClean="0">
              <a:solidFill>
                <a:srgbClr val="1D794E"/>
              </a:solidFill>
            </a:endParaRPr>
          </a:p>
        </p:txBody>
      </p:sp>
      <p:sp>
        <p:nvSpPr>
          <p:cNvPr id="16" name="Rectangle 15"/>
          <p:cNvSpPr/>
          <p:nvPr/>
        </p:nvSpPr>
        <p:spPr>
          <a:xfrm>
            <a:off x="5473701" y="3238499"/>
            <a:ext cx="1431988" cy="2273769"/>
          </a:xfrm>
          <a:prstGeom prst="rect">
            <a:avLst/>
          </a:prstGeom>
          <a:solidFill>
            <a:srgbClr val="F5F6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100" b="1" dirty="0" smtClean="0">
                <a:solidFill>
                  <a:srgbClr val="565656"/>
                </a:solidFill>
              </a:rPr>
              <a:t>Branch </a:t>
            </a:r>
            <a:r>
              <a:rPr lang="fr-FR" sz="1100" b="1" dirty="0" err="1" smtClean="0">
                <a:solidFill>
                  <a:srgbClr val="565656"/>
                </a:solidFill>
              </a:rPr>
              <a:t>cabbage</a:t>
            </a:r>
            <a:endParaRPr lang="fr-FR" sz="1100" b="1" dirty="0" smtClean="0">
              <a:solidFill>
                <a:srgbClr val="565656"/>
              </a:solidFill>
            </a:endParaRPr>
          </a:p>
          <a:p>
            <a:pPr algn="ctr">
              <a:lnSpc>
                <a:spcPct val="150000"/>
              </a:lnSpc>
            </a:pPr>
            <a:r>
              <a:rPr lang="fr-FR" sz="1100" b="1" dirty="0" err="1">
                <a:solidFill>
                  <a:srgbClr val="565656"/>
                </a:solidFill>
              </a:rPr>
              <a:t>S</a:t>
            </a:r>
            <a:r>
              <a:rPr lang="fr-FR" sz="1100" b="1" dirty="0" err="1" smtClean="0">
                <a:solidFill>
                  <a:srgbClr val="565656"/>
                </a:solidFill>
              </a:rPr>
              <a:t>auerkraut</a:t>
            </a:r>
            <a:r>
              <a:rPr lang="fr-FR" sz="1100" b="1" dirty="0" smtClean="0">
                <a:solidFill>
                  <a:srgbClr val="565656"/>
                </a:solidFill>
              </a:rPr>
              <a:t> </a:t>
            </a:r>
            <a:r>
              <a:rPr lang="fr-FR" sz="1100" b="1" dirty="0" err="1" smtClean="0">
                <a:solidFill>
                  <a:srgbClr val="565656"/>
                </a:solidFill>
              </a:rPr>
              <a:t>cabbage</a:t>
            </a:r>
            <a:endParaRPr lang="fr-FR" sz="1100" b="1" dirty="0" smtClean="0">
              <a:solidFill>
                <a:srgbClr val="565656"/>
              </a:solidFill>
            </a:endParaRPr>
          </a:p>
          <a:p>
            <a:pPr algn="ctr">
              <a:lnSpc>
                <a:spcPct val="150000"/>
              </a:lnSpc>
            </a:pPr>
            <a:r>
              <a:rPr lang="fr-FR" sz="1100" b="1" dirty="0">
                <a:solidFill>
                  <a:srgbClr val="565656"/>
                </a:solidFill>
              </a:rPr>
              <a:t>G</a:t>
            </a:r>
            <a:r>
              <a:rPr lang="fr-FR" sz="1100" b="1" dirty="0" smtClean="0">
                <a:solidFill>
                  <a:srgbClr val="565656"/>
                </a:solidFill>
              </a:rPr>
              <a:t>rain </a:t>
            </a:r>
            <a:r>
              <a:rPr lang="fr-FR" sz="1100" b="1" dirty="0" err="1" smtClean="0">
                <a:solidFill>
                  <a:srgbClr val="565656"/>
                </a:solidFill>
              </a:rPr>
              <a:t>rapeseed</a:t>
            </a:r>
            <a:endParaRPr lang="fr-FR" sz="1100" b="1" dirty="0" smtClean="0">
              <a:solidFill>
                <a:srgbClr val="565656"/>
              </a:solidFill>
            </a:endParaRPr>
          </a:p>
          <a:p>
            <a:pPr algn="ctr">
              <a:lnSpc>
                <a:spcPct val="150000"/>
              </a:lnSpc>
            </a:pPr>
            <a:r>
              <a:rPr lang="fr-FR" sz="1100" b="1" dirty="0" err="1" smtClean="0">
                <a:solidFill>
                  <a:srgbClr val="565656"/>
                </a:solidFill>
              </a:rPr>
              <a:t>Shallot</a:t>
            </a:r>
            <a:endParaRPr lang="fr-FR" sz="1100" b="1" dirty="0" smtClean="0">
              <a:solidFill>
                <a:srgbClr val="565656"/>
              </a:solidFill>
            </a:endParaRPr>
          </a:p>
          <a:p>
            <a:pPr algn="ctr">
              <a:lnSpc>
                <a:spcPct val="150000"/>
              </a:lnSpc>
            </a:pPr>
            <a:r>
              <a:rPr lang="fr-FR" sz="1100" b="1" dirty="0" err="1">
                <a:solidFill>
                  <a:srgbClr val="565656"/>
                </a:solidFill>
              </a:rPr>
              <a:t>L</a:t>
            </a:r>
            <a:r>
              <a:rPr lang="fr-FR" sz="1100" b="1" dirty="0" err="1" smtClean="0">
                <a:solidFill>
                  <a:srgbClr val="565656"/>
                </a:solidFill>
              </a:rPr>
              <a:t>amb's</a:t>
            </a:r>
            <a:r>
              <a:rPr lang="fr-FR" sz="1100" b="1" dirty="0" smtClean="0">
                <a:solidFill>
                  <a:srgbClr val="565656"/>
                </a:solidFill>
              </a:rPr>
              <a:t> </a:t>
            </a:r>
            <a:r>
              <a:rPr lang="fr-FR" sz="1100" b="1" dirty="0" err="1" smtClean="0">
                <a:solidFill>
                  <a:srgbClr val="565656"/>
                </a:solidFill>
              </a:rPr>
              <a:t>lettuce</a:t>
            </a:r>
            <a:endParaRPr lang="fr-FR" sz="1100" b="1" dirty="0" smtClean="0">
              <a:solidFill>
                <a:srgbClr val="565656"/>
              </a:solidFill>
            </a:endParaRPr>
          </a:p>
          <a:p>
            <a:pPr algn="ctr">
              <a:lnSpc>
                <a:spcPct val="150000"/>
              </a:lnSpc>
            </a:pPr>
            <a:r>
              <a:rPr lang="fr-FR" sz="1100" b="1" dirty="0" err="1" smtClean="0">
                <a:solidFill>
                  <a:srgbClr val="565656"/>
                </a:solidFill>
              </a:rPr>
              <a:t>Turnip</a:t>
            </a:r>
            <a:endParaRPr lang="fr-FR" sz="1100" b="1" dirty="0" smtClean="0">
              <a:solidFill>
                <a:srgbClr val="565656"/>
              </a:solidFill>
            </a:endParaRPr>
          </a:p>
          <a:p>
            <a:pPr algn="ctr">
              <a:lnSpc>
                <a:spcPct val="150000"/>
              </a:lnSpc>
            </a:pPr>
            <a:r>
              <a:rPr lang="fr-FR" sz="1100" b="1" dirty="0" err="1" smtClean="0">
                <a:solidFill>
                  <a:srgbClr val="565656"/>
                </a:solidFill>
              </a:rPr>
              <a:t>Protein</a:t>
            </a:r>
            <a:r>
              <a:rPr lang="fr-FR" sz="1100" b="1" dirty="0" smtClean="0">
                <a:solidFill>
                  <a:srgbClr val="565656"/>
                </a:solidFill>
              </a:rPr>
              <a:t> </a:t>
            </a:r>
            <a:r>
              <a:rPr lang="fr-FR" sz="1100" b="1" dirty="0" err="1">
                <a:solidFill>
                  <a:srgbClr val="565656"/>
                </a:solidFill>
              </a:rPr>
              <a:t>peas</a:t>
            </a:r>
            <a:endParaRPr lang="fr-FR" sz="1100" b="1" dirty="0" smtClean="0">
              <a:solidFill>
                <a:srgbClr val="1D794E"/>
              </a:solidFill>
            </a:endParaRPr>
          </a:p>
        </p:txBody>
      </p:sp>
      <p:sp>
        <p:nvSpPr>
          <p:cNvPr id="17" name="Rectangle 16"/>
          <p:cNvSpPr/>
          <p:nvPr/>
        </p:nvSpPr>
        <p:spPr>
          <a:xfrm>
            <a:off x="6943791" y="3742996"/>
            <a:ext cx="1403347" cy="1775622"/>
          </a:xfrm>
          <a:prstGeom prst="rect">
            <a:avLst/>
          </a:prstGeom>
          <a:solidFill>
            <a:srgbClr val="F9E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100" b="1" dirty="0" err="1" smtClean="0">
                <a:solidFill>
                  <a:srgbClr val="7D1610"/>
                </a:solidFill>
              </a:rPr>
              <a:t>Garlic</a:t>
            </a:r>
            <a:endParaRPr lang="fr-FR" sz="1100" b="1" dirty="0" smtClean="0">
              <a:solidFill>
                <a:srgbClr val="7D1610"/>
              </a:solidFill>
            </a:endParaRPr>
          </a:p>
          <a:p>
            <a:pPr algn="ctr">
              <a:lnSpc>
                <a:spcPct val="150000"/>
              </a:lnSpc>
            </a:pPr>
            <a:r>
              <a:rPr lang="fr-FR" sz="1100" b="1" dirty="0" err="1" smtClean="0">
                <a:solidFill>
                  <a:srgbClr val="7D1610"/>
                </a:solidFill>
              </a:rPr>
              <a:t>Oats</a:t>
            </a:r>
            <a:endParaRPr lang="fr-FR" sz="1100" b="1" dirty="0" smtClean="0">
              <a:solidFill>
                <a:srgbClr val="7D1610"/>
              </a:solidFill>
            </a:endParaRPr>
          </a:p>
          <a:p>
            <a:pPr algn="ctr">
              <a:lnSpc>
                <a:spcPct val="150000"/>
              </a:lnSpc>
            </a:pPr>
            <a:r>
              <a:rPr lang="fr-FR" sz="1100" b="1" dirty="0" err="1" smtClean="0">
                <a:solidFill>
                  <a:srgbClr val="7D1610"/>
                </a:solidFill>
              </a:rPr>
              <a:t>Mushrooms</a:t>
            </a:r>
            <a:endParaRPr lang="fr-FR" sz="1100" b="1" dirty="0" smtClean="0">
              <a:solidFill>
                <a:srgbClr val="7D1610"/>
              </a:solidFill>
            </a:endParaRPr>
          </a:p>
          <a:p>
            <a:pPr algn="ctr">
              <a:lnSpc>
                <a:spcPct val="150000"/>
              </a:lnSpc>
            </a:pPr>
            <a:r>
              <a:rPr lang="fr-FR" sz="1100" b="1" dirty="0" err="1">
                <a:solidFill>
                  <a:srgbClr val="7D1610"/>
                </a:solidFill>
              </a:rPr>
              <a:t>D</a:t>
            </a:r>
            <a:r>
              <a:rPr lang="fr-FR" sz="1100" b="1" dirty="0" err="1" smtClean="0">
                <a:solidFill>
                  <a:srgbClr val="7D1610"/>
                </a:solidFill>
              </a:rPr>
              <a:t>ried</a:t>
            </a:r>
            <a:r>
              <a:rPr lang="fr-FR" sz="1100" b="1" dirty="0" smtClean="0">
                <a:solidFill>
                  <a:srgbClr val="7D1610"/>
                </a:solidFill>
              </a:rPr>
              <a:t> </a:t>
            </a:r>
            <a:r>
              <a:rPr lang="fr-FR" sz="1100" b="1" dirty="0" err="1" smtClean="0">
                <a:solidFill>
                  <a:srgbClr val="7D1610"/>
                </a:solidFill>
              </a:rPr>
              <a:t>beans</a:t>
            </a:r>
            <a:endParaRPr lang="fr-FR" sz="1100" b="1" dirty="0" smtClean="0">
              <a:solidFill>
                <a:srgbClr val="7D1610"/>
              </a:solidFill>
            </a:endParaRPr>
          </a:p>
          <a:p>
            <a:pPr algn="ctr">
              <a:lnSpc>
                <a:spcPct val="150000"/>
              </a:lnSpc>
            </a:pPr>
            <a:r>
              <a:rPr lang="fr-FR" sz="1100" b="1" dirty="0" err="1">
                <a:solidFill>
                  <a:srgbClr val="7D1610"/>
                </a:solidFill>
              </a:rPr>
              <a:t>C</a:t>
            </a:r>
            <a:r>
              <a:rPr lang="fr-FR" sz="1100" b="1" dirty="0" err="1" smtClean="0">
                <a:solidFill>
                  <a:srgbClr val="7D1610"/>
                </a:solidFill>
              </a:rPr>
              <a:t>ider</a:t>
            </a:r>
            <a:r>
              <a:rPr lang="fr-FR" sz="1100" b="1" dirty="0" smtClean="0">
                <a:solidFill>
                  <a:srgbClr val="7D1610"/>
                </a:solidFill>
              </a:rPr>
              <a:t> </a:t>
            </a:r>
            <a:r>
              <a:rPr lang="fr-FR" sz="1100" b="1" dirty="0" err="1" smtClean="0">
                <a:solidFill>
                  <a:srgbClr val="7D1610"/>
                </a:solidFill>
              </a:rPr>
              <a:t>apples</a:t>
            </a:r>
            <a:endParaRPr lang="fr-FR" sz="1100" b="1" dirty="0" smtClean="0">
              <a:solidFill>
                <a:srgbClr val="7D1610"/>
              </a:solidFill>
            </a:endParaRPr>
          </a:p>
          <a:p>
            <a:pPr algn="ctr">
              <a:lnSpc>
                <a:spcPct val="150000"/>
              </a:lnSpc>
            </a:pPr>
            <a:r>
              <a:rPr lang="fr-FR" sz="1100" b="1" dirty="0" err="1" smtClean="0">
                <a:solidFill>
                  <a:srgbClr val="7D1610"/>
                </a:solidFill>
              </a:rPr>
              <a:t>Barley</a:t>
            </a:r>
            <a:endParaRPr lang="fr-FR" sz="1100" b="1" dirty="0" smtClean="0">
              <a:solidFill>
                <a:srgbClr val="1D794E"/>
              </a:solidFill>
            </a:endParaRPr>
          </a:p>
        </p:txBody>
      </p:sp>
      <p:sp>
        <p:nvSpPr>
          <p:cNvPr id="18" name="Rectangle 17"/>
          <p:cNvSpPr/>
          <p:nvPr/>
        </p:nvSpPr>
        <p:spPr>
          <a:xfrm>
            <a:off x="8420100" y="4165600"/>
            <a:ext cx="1492250" cy="1353018"/>
          </a:xfrm>
          <a:prstGeom prst="rect">
            <a:avLst/>
          </a:prstGeom>
          <a:solidFill>
            <a:srgbClr val="FFF7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1100" b="1" dirty="0" err="1" smtClean="0">
                <a:solidFill>
                  <a:srgbClr val="7A5A00"/>
                </a:solidFill>
              </a:rPr>
              <a:t>Red</a:t>
            </a:r>
            <a:r>
              <a:rPr lang="fr-FR" sz="1100" b="1" dirty="0" smtClean="0">
                <a:solidFill>
                  <a:srgbClr val="7A5A00"/>
                </a:solidFill>
              </a:rPr>
              <a:t> </a:t>
            </a:r>
            <a:r>
              <a:rPr lang="fr-FR" sz="1100" b="1" dirty="0" err="1" smtClean="0">
                <a:solidFill>
                  <a:srgbClr val="7A5A00"/>
                </a:solidFill>
              </a:rPr>
              <a:t>currant</a:t>
            </a:r>
            <a:endParaRPr lang="fr-FR" sz="1100" b="1" dirty="0" smtClean="0">
              <a:solidFill>
                <a:srgbClr val="7A5A00"/>
              </a:solidFill>
            </a:endParaRPr>
          </a:p>
          <a:p>
            <a:pPr algn="ctr">
              <a:lnSpc>
                <a:spcPct val="150000"/>
              </a:lnSpc>
            </a:pPr>
            <a:r>
              <a:rPr lang="fr-FR" sz="1100" b="1" dirty="0">
                <a:solidFill>
                  <a:srgbClr val="7A5A00"/>
                </a:solidFill>
              </a:rPr>
              <a:t>T</a:t>
            </a:r>
            <a:r>
              <a:rPr lang="fr-FR" sz="1100" b="1" dirty="0" smtClean="0">
                <a:solidFill>
                  <a:srgbClr val="7A5A00"/>
                </a:solidFill>
              </a:rPr>
              <a:t>extile </a:t>
            </a:r>
            <a:r>
              <a:rPr lang="fr-FR" sz="1100" b="1" dirty="0">
                <a:solidFill>
                  <a:srgbClr val="7A5A00"/>
                </a:solidFill>
              </a:rPr>
              <a:t>and </a:t>
            </a:r>
            <a:r>
              <a:rPr lang="fr-FR" sz="1100" b="1" dirty="0" err="1">
                <a:solidFill>
                  <a:srgbClr val="7A5A00"/>
                </a:solidFill>
              </a:rPr>
              <a:t>industrial</a:t>
            </a:r>
            <a:r>
              <a:rPr lang="fr-FR" sz="1100" b="1" dirty="0">
                <a:solidFill>
                  <a:srgbClr val="7A5A00"/>
                </a:solidFill>
              </a:rPr>
              <a:t> </a:t>
            </a:r>
            <a:r>
              <a:rPr lang="fr-FR" sz="1100" b="1" dirty="0" err="1" smtClean="0">
                <a:solidFill>
                  <a:srgbClr val="7A5A00"/>
                </a:solidFill>
              </a:rPr>
              <a:t>hemp</a:t>
            </a:r>
            <a:endParaRPr lang="fr-FR" sz="1100" b="1" dirty="0" smtClean="0">
              <a:solidFill>
                <a:srgbClr val="7A5A00"/>
              </a:solidFill>
            </a:endParaRPr>
          </a:p>
          <a:p>
            <a:pPr algn="ctr">
              <a:lnSpc>
                <a:spcPct val="150000"/>
              </a:lnSpc>
            </a:pPr>
            <a:r>
              <a:rPr lang="fr-FR" sz="1100" b="1" dirty="0" err="1" smtClean="0">
                <a:solidFill>
                  <a:srgbClr val="7A5A00"/>
                </a:solidFill>
              </a:rPr>
              <a:t>Pumpkin</a:t>
            </a:r>
            <a:r>
              <a:rPr lang="fr-FR" sz="1100" b="1" dirty="0" smtClean="0">
                <a:solidFill>
                  <a:srgbClr val="7A5A00"/>
                </a:solidFill>
              </a:rPr>
              <a:t> and squash</a:t>
            </a:r>
            <a:endParaRPr lang="fr-FR" sz="1100" b="1" dirty="0" smtClean="0">
              <a:solidFill>
                <a:srgbClr val="1D794E"/>
              </a:solidFill>
            </a:endParaRPr>
          </a:p>
        </p:txBody>
      </p:sp>
    </p:spTree>
    <p:extLst>
      <p:ext uri="{BB962C8B-B14F-4D97-AF65-F5344CB8AC3E}">
        <p14:creationId xmlns:p14="http://schemas.microsoft.com/office/powerpoint/2010/main" val="38333232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1399493" y="499723"/>
            <a:ext cx="7086600" cy="448878"/>
          </a:xfrm>
        </p:spPr>
        <p:txBody>
          <a:bodyPr/>
          <a:lstStyle/>
          <a:p>
            <a:r>
              <a:rPr lang="en-US" sz="2800" dirty="0"/>
              <a:t>A model that has been weakened today</a:t>
            </a:r>
          </a:p>
        </p:txBody>
      </p:sp>
      <p:sp>
        <p:nvSpPr>
          <p:cNvPr id="13" name="Espace réservé du texte 12">
            <a:extLst>
              <a:ext uri="{FF2B5EF4-FFF2-40B4-BE49-F238E27FC236}">
                <a16:creationId xmlns:a16="http://schemas.microsoft.com/office/drawing/2014/main" id="{B392D71D-A4C4-21C8-CBF2-F03D5BF7AD1A}"/>
              </a:ext>
            </a:extLst>
          </p:cNvPr>
          <p:cNvSpPr>
            <a:spLocks noGrp="1"/>
          </p:cNvSpPr>
          <p:nvPr>
            <p:ph type="body" idx="17"/>
          </p:nvPr>
        </p:nvSpPr>
        <p:spPr>
          <a:xfrm>
            <a:off x="467360" y="5442302"/>
            <a:ext cx="8249920" cy="916859"/>
          </a:xfrm>
        </p:spPr>
        <p:txBody>
          <a:bodyPr/>
          <a:lstStyle/>
          <a:p>
            <a:pPr algn="l">
              <a:lnSpc>
                <a:spcPct val="100000"/>
              </a:lnSpc>
            </a:pPr>
            <a:r>
              <a:rPr lang="en-US" sz="2400" dirty="0"/>
              <a:t>Without sufficient income, livestock farming cannot be sustained, nor can it be passed on to the next generation.</a:t>
            </a:r>
          </a:p>
        </p:txBody>
      </p:sp>
      <p:sp>
        <p:nvSpPr>
          <p:cNvPr id="8" name="Espace réservé du numéro de diapositive 7">
            <a:extLst>
              <a:ext uri="{FF2B5EF4-FFF2-40B4-BE49-F238E27FC236}">
                <a16:creationId xmlns:a16="http://schemas.microsoft.com/office/drawing/2014/main" id="{5BD22822-191D-8DB5-5481-075462EFABED}"/>
              </a:ext>
            </a:extLst>
          </p:cNvPr>
          <p:cNvSpPr>
            <a:spLocks noGrp="1"/>
          </p:cNvSpPr>
          <p:nvPr>
            <p:ph type="sldNum" sz="quarter" idx="4"/>
          </p:nvPr>
        </p:nvSpPr>
        <p:spPr>
          <a:xfrm>
            <a:off x="113482" y="6359161"/>
            <a:ext cx="996671" cy="365125"/>
          </a:xfrm>
        </p:spPr>
        <p:txBody>
          <a:bodyPr/>
          <a:lstStyle/>
          <a:p>
            <a:fld id="{014989B4-7A8F-C24C-A6B5-B7482FCA8655}" type="slidenum">
              <a:rPr lang="fr-FR" smtClean="0"/>
              <a:pPr/>
              <a:t>4</a:t>
            </a:fld>
            <a:endParaRPr lang="fr-FR" dirty="0"/>
          </a:p>
        </p:txBody>
      </p:sp>
      <p:sp>
        <p:nvSpPr>
          <p:cNvPr id="14" name="Espace réservé du texte 13">
            <a:extLst>
              <a:ext uri="{FF2B5EF4-FFF2-40B4-BE49-F238E27FC236}">
                <a16:creationId xmlns:a16="http://schemas.microsoft.com/office/drawing/2014/main" id="{96777032-11C8-1FA6-5FC8-A37158679997}"/>
              </a:ext>
            </a:extLst>
          </p:cNvPr>
          <p:cNvSpPr>
            <a:spLocks noGrp="1"/>
          </p:cNvSpPr>
          <p:nvPr>
            <p:ph type="body" idx="18"/>
          </p:nvPr>
        </p:nvSpPr>
        <p:spPr>
          <a:xfrm>
            <a:off x="8385452" y="948601"/>
            <a:ext cx="3631145" cy="3023957"/>
          </a:xfrm>
        </p:spPr>
        <p:txBody>
          <a:bodyPr/>
          <a:lstStyle/>
          <a:p>
            <a:pPr algn="ctr">
              <a:lnSpc>
                <a:spcPct val="200000"/>
              </a:lnSpc>
            </a:pPr>
            <a:r>
              <a:rPr lang="en-US" sz="1800" b="1" dirty="0"/>
              <a:t>How can we expect European agriculture to strengthen its food sovereignty while allowing part of its production capacity to gradually disappear?</a:t>
            </a:r>
          </a:p>
        </p:txBody>
      </p:sp>
      <p:sp>
        <p:nvSpPr>
          <p:cNvPr id="9" name="Espace réservé du texte 5">
            <a:extLst>
              <a:ext uri="{FF2B5EF4-FFF2-40B4-BE49-F238E27FC236}">
                <a16:creationId xmlns:a16="http://schemas.microsoft.com/office/drawing/2014/main" id="{7DFCC644-4D71-0EA0-907E-3B3B4051FB6E}"/>
              </a:ext>
            </a:extLst>
          </p:cNvPr>
          <p:cNvSpPr txBox="1">
            <a:spLocks/>
          </p:cNvSpPr>
          <p:nvPr/>
        </p:nvSpPr>
        <p:spPr>
          <a:xfrm>
            <a:off x="991379" y="1091146"/>
            <a:ext cx="6891481" cy="668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defRPr/>
            </a:pPr>
            <a:r>
              <a:rPr lang="en-US" sz="1800" dirty="0"/>
              <a:t>The number of livestock farms has declined sharply in recent </a:t>
            </a:r>
            <a:r>
              <a:rPr lang="en-US" sz="1800" dirty="0" smtClean="0"/>
              <a:t>years. </a:t>
            </a:r>
          </a:p>
          <a:p>
            <a:pPr marL="0" indent="0" algn="just">
              <a:buNone/>
              <a:defRPr/>
            </a:pPr>
            <a:endParaRPr lang="fr-FR" sz="1600" dirty="0"/>
          </a:p>
          <a:p>
            <a:pPr marL="0" indent="0" algn="just">
              <a:buNone/>
              <a:defRPr/>
            </a:pPr>
            <a:endParaRPr lang="fr-FR" sz="1600" dirty="0"/>
          </a:p>
          <a:p>
            <a:pPr marL="0" indent="0" algn="just">
              <a:buNone/>
              <a:defRPr/>
            </a:pPr>
            <a:endParaRPr lang="fr-FR" sz="2400" dirty="0"/>
          </a:p>
        </p:txBody>
      </p:sp>
      <p:pic>
        <p:nvPicPr>
          <p:cNvPr id="7" name="Image 6">
            <a:extLst>
              <a:ext uri="{FF2B5EF4-FFF2-40B4-BE49-F238E27FC236}">
                <a16:creationId xmlns:a16="http://schemas.microsoft.com/office/drawing/2014/main" id="{E751BC9C-52D6-2074-67E3-2E699FA22F6C}"/>
              </a:ext>
            </a:extLst>
          </p:cNvPr>
          <p:cNvPicPr>
            <a:picLocks noChangeAspect="1"/>
          </p:cNvPicPr>
          <p:nvPr/>
        </p:nvPicPr>
        <p:blipFill>
          <a:blip r:embed="rId2"/>
          <a:srcRect l="28084" t="34074" r="9083" b="15407"/>
          <a:stretch>
            <a:fillRect/>
          </a:stretch>
        </p:blipFill>
        <p:spPr>
          <a:xfrm>
            <a:off x="467360" y="1794293"/>
            <a:ext cx="7660640" cy="3464560"/>
          </a:xfrm>
          <a:prstGeom prst="rect">
            <a:avLst/>
          </a:prstGeom>
        </p:spPr>
      </p:pic>
      <p:sp>
        <p:nvSpPr>
          <p:cNvPr id="10"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2270041" y="1662953"/>
            <a:ext cx="4055277" cy="560567"/>
          </a:xfrm>
          <a:solidFill>
            <a:schemeClr val="bg1"/>
          </a:solidFill>
        </p:spPr>
        <p:txBody>
          <a:bodyPr/>
          <a:lstStyle/>
          <a:p>
            <a:pPr>
              <a:lnSpc>
                <a:spcPct val="100000"/>
              </a:lnSpc>
            </a:pPr>
            <a:r>
              <a:rPr lang="en-US" sz="1200" dirty="0">
                <a:solidFill>
                  <a:schemeClr val="tx1"/>
                </a:solidFill>
              </a:rPr>
              <a:t>Livestock in France and in the Hauts-de-France region </a:t>
            </a:r>
            <a:endParaRPr lang="en-US" sz="1200" dirty="0" smtClean="0">
              <a:solidFill>
                <a:schemeClr val="tx1"/>
              </a:solidFill>
            </a:endParaRPr>
          </a:p>
          <a:p>
            <a:pPr algn="ctr">
              <a:lnSpc>
                <a:spcPct val="100000"/>
              </a:lnSpc>
            </a:pPr>
            <a:r>
              <a:rPr lang="en-US" sz="1200" dirty="0" smtClean="0">
                <a:solidFill>
                  <a:schemeClr val="tx1"/>
                </a:solidFill>
              </a:rPr>
              <a:t>(</a:t>
            </a:r>
            <a:r>
              <a:rPr lang="en-US" sz="1200" dirty="0">
                <a:solidFill>
                  <a:schemeClr val="tx1"/>
                </a:solidFill>
              </a:rPr>
              <a:t>base 100 = 2010)</a:t>
            </a:r>
            <a:endParaRPr lang="en-US" sz="1200" dirty="0">
              <a:solidFill>
                <a:schemeClr val="tx1"/>
              </a:solidFill>
            </a:endParaRPr>
          </a:p>
        </p:txBody>
      </p:sp>
      <p:sp>
        <p:nvSpPr>
          <p:cNvPr id="12"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2367577" y="4768865"/>
            <a:ext cx="1317455" cy="214615"/>
          </a:xfrm>
          <a:solidFill>
            <a:schemeClr val="bg1"/>
          </a:solidFill>
        </p:spPr>
        <p:txBody>
          <a:bodyPr/>
          <a:lstStyle/>
          <a:p>
            <a:pPr>
              <a:lnSpc>
                <a:spcPct val="100000"/>
              </a:lnSpc>
            </a:pPr>
            <a:r>
              <a:rPr lang="en-US" sz="1200" b="0" dirty="0" smtClean="0">
                <a:solidFill>
                  <a:schemeClr val="tx1">
                    <a:lumMod val="50000"/>
                    <a:lumOff val="50000"/>
                  </a:schemeClr>
                </a:solidFill>
              </a:rPr>
              <a:t>Cattle </a:t>
            </a:r>
            <a:r>
              <a:rPr lang="en-US" sz="1200" b="0" dirty="0">
                <a:solidFill>
                  <a:schemeClr val="tx1">
                    <a:lumMod val="50000"/>
                    <a:lumOff val="50000"/>
                  </a:schemeClr>
                </a:solidFill>
              </a:rPr>
              <a:t>herd</a:t>
            </a:r>
            <a:endParaRPr lang="en-US" sz="1200" b="0" dirty="0">
              <a:solidFill>
                <a:schemeClr val="tx1">
                  <a:lumMod val="50000"/>
                  <a:lumOff val="50000"/>
                </a:schemeClr>
              </a:solidFill>
            </a:endParaRPr>
          </a:p>
        </p:txBody>
      </p:sp>
      <p:sp>
        <p:nvSpPr>
          <p:cNvPr id="15"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3864145" y="4768864"/>
            <a:ext cx="524975" cy="308313"/>
          </a:xfrm>
          <a:solidFill>
            <a:schemeClr val="bg1"/>
          </a:solidFill>
        </p:spPr>
        <p:txBody>
          <a:bodyPr/>
          <a:lstStyle/>
          <a:p>
            <a:pPr>
              <a:lnSpc>
                <a:spcPct val="100000"/>
              </a:lnSpc>
            </a:pPr>
            <a:r>
              <a:rPr lang="en-US" sz="1200" b="0" dirty="0" smtClean="0">
                <a:solidFill>
                  <a:schemeClr val="tx1">
                    <a:lumMod val="50000"/>
                    <a:lumOff val="50000"/>
                  </a:schemeClr>
                </a:solidFill>
              </a:rPr>
              <a:t>Sheep</a:t>
            </a:r>
            <a:endParaRPr lang="en-US" sz="1200" b="0" dirty="0">
              <a:solidFill>
                <a:schemeClr val="tx1">
                  <a:lumMod val="50000"/>
                  <a:lumOff val="50000"/>
                </a:schemeClr>
              </a:solidFill>
            </a:endParaRPr>
          </a:p>
        </p:txBody>
      </p:sp>
      <p:sp>
        <p:nvSpPr>
          <p:cNvPr id="16"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4513369" y="4768864"/>
            <a:ext cx="625559" cy="489989"/>
          </a:xfrm>
          <a:solidFill>
            <a:schemeClr val="bg1"/>
          </a:solidFill>
        </p:spPr>
        <p:txBody>
          <a:bodyPr/>
          <a:lstStyle/>
          <a:p>
            <a:pPr>
              <a:lnSpc>
                <a:spcPct val="100000"/>
              </a:lnSpc>
            </a:pPr>
            <a:r>
              <a:rPr lang="en-US" sz="1200" b="0" dirty="0" smtClean="0">
                <a:solidFill>
                  <a:schemeClr val="tx1">
                    <a:lumMod val="50000"/>
                    <a:lumOff val="50000"/>
                  </a:schemeClr>
                </a:solidFill>
              </a:rPr>
              <a:t>Pigs</a:t>
            </a:r>
            <a:endParaRPr lang="en-US" sz="1200" b="0" dirty="0">
              <a:solidFill>
                <a:schemeClr val="tx1">
                  <a:lumMod val="50000"/>
                  <a:lumOff val="50000"/>
                </a:schemeClr>
              </a:solidFill>
            </a:endParaRPr>
          </a:p>
        </p:txBody>
      </p:sp>
      <p:sp>
        <p:nvSpPr>
          <p:cNvPr id="17"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5272321" y="4780429"/>
            <a:ext cx="1317455" cy="214615"/>
          </a:xfrm>
          <a:solidFill>
            <a:schemeClr val="bg1"/>
          </a:solidFill>
        </p:spPr>
        <p:txBody>
          <a:bodyPr/>
          <a:lstStyle/>
          <a:p>
            <a:pPr>
              <a:lnSpc>
                <a:spcPct val="100000"/>
              </a:lnSpc>
            </a:pPr>
            <a:r>
              <a:rPr lang="en-US" sz="1200" b="0" dirty="0" smtClean="0">
                <a:solidFill>
                  <a:schemeClr val="tx1">
                    <a:lumMod val="50000"/>
                    <a:lumOff val="50000"/>
                  </a:schemeClr>
                </a:solidFill>
              </a:rPr>
              <a:t>Dairy </a:t>
            </a:r>
            <a:r>
              <a:rPr lang="en-US" sz="1200" b="0" dirty="0">
                <a:solidFill>
                  <a:schemeClr val="tx1">
                    <a:lumMod val="50000"/>
                    <a:lumOff val="50000"/>
                  </a:schemeClr>
                </a:solidFill>
              </a:rPr>
              <a:t>cows</a:t>
            </a:r>
            <a:endParaRPr lang="en-US" sz="1200" b="0" dirty="0">
              <a:solidFill>
                <a:schemeClr val="tx1">
                  <a:lumMod val="50000"/>
                  <a:lumOff val="50000"/>
                </a:schemeClr>
              </a:solidFill>
            </a:endParaRPr>
          </a:p>
        </p:txBody>
      </p:sp>
      <p:sp>
        <p:nvSpPr>
          <p:cNvPr id="18"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3313727" y="2517912"/>
            <a:ext cx="877273" cy="271065"/>
          </a:xfrm>
          <a:solidFill>
            <a:srgbClr val="A1343C"/>
          </a:solidFill>
        </p:spPr>
        <p:txBody>
          <a:bodyPr/>
          <a:lstStyle/>
          <a:p>
            <a:pPr>
              <a:lnSpc>
                <a:spcPct val="100000"/>
              </a:lnSpc>
              <a:spcBef>
                <a:spcPts val="0"/>
              </a:spcBef>
            </a:pPr>
            <a:r>
              <a:rPr lang="en-US" sz="800" b="0" dirty="0" smtClean="0">
                <a:solidFill>
                  <a:schemeClr val="bg1"/>
                </a:solidFill>
              </a:rPr>
              <a:t>16 millions in 2025</a:t>
            </a:r>
          </a:p>
          <a:p>
            <a:pPr>
              <a:lnSpc>
                <a:spcPct val="100000"/>
              </a:lnSpc>
              <a:spcBef>
                <a:spcPts val="0"/>
              </a:spcBef>
            </a:pPr>
            <a:r>
              <a:rPr lang="en-US" sz="800" b="0" dirty="0" smtClean="0">
                <a:solidFill>
                  <a:schemeClr val="bg1"/>
                </a:solidFill>
              </a:rPr>
              <a:t>-17% since 2010</a:t>
            </a:r>
          </a:p>
          <a:p>
            <a:pPr>
              <a:lnSpc>
                <a:spcPct val="100000"/>
              </a:lnSpc>
              <a:spcBef>
                <a:spcPts val="0"/>
              </a:spcBef>
            </a:pPr>
            <a:endParaRPr lang="en-US" sz="1200" b="0" dirty="0">
              <a:solidFill>
                <a:schemeClr val="tx1">
                  <a:lumMod val="50000"/>
                  <a:lumOff val="50000"/>
                </a:schemeClr>
              </a:solidFill>
            </a:endParaRPr>
          </a:p>
        </p:txBody>
      </p:sp>
      <p:sp>
        <p:nvSpPr>
          <p:cNvPr id="19"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7326733" y="3125750"/>
            <a:ext cx="782217" cy="277850"/>
          </a:xfrm>
          <a:solidFill>
            <a:srgbClr val="A1343C"/>
          </a:solidFill>
        </p:spPr>
        <p:txBody>
          <a:bodyPr/>
          <a:lstStyle/>
          <a:p>
            <a:pPr>
              <a:lnSpc>
                <a:spcPct val="100000"/>
              </a:lnSpc>
              <a:spcBef>
                <a:spcPts val="0"/>
              </a:spcBef>
            </a:pPr>
            <a:r>
              <a:rPr lang="en-US" sz="800" b="0" dirty="0" smtClean="0">
                <a:solidFill>
                  <a:schemeClr val="bg1"/>
                </a:solidFill>
              </a:rPr>
              <a:t>1 million in 2025</a:t>
            </a:r>
          </a:p>
          <a:p>
            <a:pPr>
              <a:lnSpc>
                <a:spcPct val="100000"/>
              </a:lnSpc>
              <a:spcBef>
                <a:spcPts val="0"/>
              </a:spcBef>
            </a:pPr>
            <a:r>
              <a:rPr lang="en-US" sz="800" b="0" dirty="0" smtClean="0">
                <a:solidFill>
                  <a:schemeClr val="bg1"/>
                </a:solidFill>
              </a:rPr>
              <a:t>-14% since 2010</a:t>
            </a:r>
          </a:p>
          <a:p>
            <a:pPr>
              <a:lnSpc>
                <a:spcPct val="100000"/>
              </a:lnSpc>
              <a:spcBef>
                <a:spcPts val="0"/>
              </a:spcBef>
            </a:pPr>
            <a:endParaRPr lang="en-US" sz="1200" b="0" dirty="0">
              <a:solidFill>
                <a:schemeClr val="tx1">
                  <a:lumMod val="50000"/>
                  <a:lumOff val="50000"/>
                </a:schemeClr>
              </a:solidFill>
            </a:endParaRPr>
          </a:p>
        </p:txBody>
      </p:sp>
      <p:sp>
        <p:nvSpPr>
          <p:cNvPr id="20"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3313727" y="2823482"/>
            <a:ext cx="877273" cy="271065"/>
          </a:xfrm>
          <a:solidFill>
            <a:srgbClr val="F0A787"/>
          </a:solidFill>
        </p:spPr>
        <p:txBody>
          <a:bodyPr/>
          <a:lstStyle/>
          <a:p>
            <a:pPr>
              <a:lnSpc>
                <a:spcPct val="100000"/>
              </a:lnSpc>
              <a:spcBef>
                <a:spcPts val="0"/>
              </a:spcBef>
            </a:pPr>
            <a:r>
              <a:rPr lang="en-US" sz="800" b="0" dirty="0" smtClean="0">
                <a:solidFill>
                  <a:schemeClr val="bg1"/>
                </a:solidFill>
              </a:rPr>
              <a:t>12 millions in 2025</a:t>
            </a:r>
          </a:p>
          <a:p>
            <a:pPr>
              <a:lnSpc>
                <a:spcPct val="100000"/>
              </a:lnSpc>
              <a:spcBef>
                <a:spcPts val="0"/>
              </a:spcBef>
            </a:pPr>
            <a:r>
              <a:rPr lang="en-US" sz="800" b="0" dirty="0" smtClean="0">
                <a:solidFill>
                  <a:schemeClr val="bg1"/>
                </a:solidFill>
              </a:rPr>
              <a:t>-17% since 2010</a:t>
            </a:r>
          </a:p>
          <a:p>
            <a:pPr>
              <a:lnSpc>
                <a:spcPct val="100000"/>
              </a:lnSpc>
              <a:spcBef>
                <a:spcPts val="0"/>
              </a:spcBef>
            </a:pPr>
            <a:endParaRPr lang="en-US" sz="1200" b="0" dirty="0">
              <a:solidFill>
                <a:schemeClr val="tx1">
                  <a:lumMod val="50000"/>
                  <a:lumOff val="50000"/>
                </a:schemeClr>
              </a:solidFill>
            </a:endParaRPr>
          </a:p>
        </p:txBody>
      </p:sp>
      <p:sp>
        <p:nvSpPr>
          <p:cNvPr id="21"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7326733" y="2830762"/>
            <a:ext cx="801267" cy="271065"/>
          </a:xfrm>
          <a:solidFill>
            <a:srgbClr val="F0A787"/>
          </a:solidFill>
        </p:spPr>
        <p:txBody>
          <a:bodyPr/>
          <a:lstStyle/>
          <a:p>
            <a:pPr>
              <a:lnSpc>
                <a:spcPct val="100000"/>
              </a:lnSpc>
              <a:spcBef>
                <a:spcPts val="0"/>
              </a:spcBef>
            </a:pPr>
            <a:r>
              <a:rPr lang="en-US" sz="800" b="0" dirty="0" smtClean="0">
                <a:solidFill>
                  <a:schemeClr val="bg1"/>
                </a:solidFill>
              </a:rPr>
              <a:t>538 000 in 2025</a:t>
            </a:r>
          </a:p>
          <a:p>
            <a:pPr>
              <a:lnSpc>
                <a:spcPct val="100000"/>
              </a:lnSpc>
              <a:spcBef>
                <a:spcPts val="0"/>
              </a:spcBef>
            </a:pPr>
            <a:r>
              <a:rPr lang="en-US" sz="800" b="0" dirty="0" smtClean="0">
                <a:solidFill>
                  <a:schemeClr val="bg1"/>
                </a:solidFill>
              </a:rPr>
              <a:t>-14% since 2010</a:t>
            </a:r>
          </a:p>
          <a:p>
            <a:pPr>
              <a:lnSpc>
                <a:spcPct val="100000"/>
              </a:lnSpc>
              <a:spcBef>
                <a:spcPts val="0"/>
              </a:spcBef>
            </a:pPr>
            <a:endParaRPr lang="en-US" sz="1200" b="0" dirty="0">
              <a:solidFill>
                <a:schemeClr val="tx1">
                  <a:lumMod val="50000"/>
                  <a:lumOff val="50000"/>
                </a:schemeClr>
              </a:solidFill>
            </a:endParaRPr>
          </a:p>
        </p:txBody>
      </p:sp>
      <p:sp>
        <p:nvSpPr>
          <p:cNvPr id="22"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3313726" y="3129142"/>
            <a:ext cx="877273" cy="271065"/>
          </a:xfrm>
          <a:solidFill>
            <a:srgbClr val="CC9C6B"/>
          </a:solidFill>
        </p:spPr>
        <p:txBody>
          <a:bodyPr/>
          <a:lstStyle/>
          <a:p>
            <a:pPr>
              <a:lnSpc>
                <a:spcPct val="100000"/>
              </a:lnSpc>
              <a:spcBef>
                <a:spcPts val="0"/>
              </a:spcBef>
            </a:pPr>
            <a:r>
              <a:rPr lang="en-US" sz="800" b="0" dirty="0">
                <a:solidFill>
                  <a:schemeClr val="bg1"/>
                </a:solidFill>
              </a:rPr>
              <a:t>6</a:t>
            </a:r>
            <a:r>
              <a:rPr lang="en-US" sz="800" b="0" dirty="0" smtClean="0">
                <a:solidFill>
                  <a:schemeClr val="bg1"/>
                </a:solidFill>
              </a:rPr>
              <a:t> millions in 2025</a:t>
            </a:r>
          </a:p>
          <a:p>
            <a:pPr>
              <a:lnSpc>
                <a:spcPct val="100000"/>
              </a:lnSpc>
              <a:spcBef>
                <a:spcPts val="0"/>
              </a:spcBef>
            </a:pPr>
            <a:r>
              <a:rPr lang="en-US" sz="800" b="0" dirty="0" smtClean="0">
                <a:solidFill>
                  <a:schemeClr val="bg1"/>
                </a:solidFill>
              </a:rPr>
              <a:t>-19% since 2010</a:t>
            </a:r>
          </a:p>
          <a:p>
            <a:pPr>
              <a:lnSpc>
                <a:spcPct val="100000"/>
              </a:lnSpc>
              <a:spcBef>
                <a:spcPts val="0"/>
              </a:spcBef>
            </a:pPr>
            <a:endParaRPr lang="en-US" sz="1200" b="0" dirty="0">
              <a:solidFill>
                <a:schemeClr val="tx1">
                  <a:lumMod val="50000"/>
                  <a:lumOff val="50000"/>
                </a:schemeClr>
              </a:solidFill>
            </a:endParaRPr>
          </a:p>
        </p:txBody>
      </p:sp>
      <p:sp>
        <p:nvSpPr>
          <p:cNvPr id="23"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7326733" y="2514792"/>
            <a:ext cx="801267" cy="271065"/>
          </a:xfrm>
          <a:solidFill>
            <a:srgbClr val="CC9C6B"/>
          </a:solidFill>
        </p:spPr>
        <p:txBody>
          <a:bodyPr/>
          <a:lstStyle/>
          <a:p>
            <a:pPr>
              <a:lnSpc>
                <a:spcPct val="100000"/>
              </a:lnSpc>
              <a:spcBef>
                <a:spcPts val="0"/>
              </a:spcBef>
            </a:pPr>
            <a:r>
              <a:rPr lang="en-US" sz="800" b="0" dirty="0" smtClean="0">
                <a:solidFill>
                  <a:schemeClr val="bg1"/>
                </a:solidFill>
              </a:rPr>
              <a:t>142 000 in 2025</a:t>
            </a:r>
          </a:p>
          <a:p>
            <a:pPr>
              <a:lnSpc>
                <a:spcPct val="100000"/>
              </a:lnSpc>
              <a:spcBef>
                <a:spcPts val="0"/>
              </a:spcBef>
            </a:pPr>
            <a:r>
              <a:rPr lang="en-US" sz="800" b="0" dirty="0" smtClean="0">
                <a:solidFill>
                  <a:schemeClr val="bg1"/>
                </a:solidFill>
              </a:rPr>
              <a:t>-13% since 2010</a:t>
            </a:r>
          </a:p>
          <a:p>
            <a:pPr>
              <a:lnSpc>
                <a:spcPct val="100000"/>
              </a:lnSpc>
              <a:spcBef>
                <a:spcPts val="0"/>
              </a:spcBef>
            </a:pPr>
            <a:endParaRPr lang="en-US" sz="1200" b="0" dirty="0">
              <a:solidFill>
                <a:schemeClr val="tx1">
                  <a:lumMod val="50000"/>
                  <a:lumOff val="50000"/>
                </a:schemeClr>
              </a:solidFill>
            </a:endParaRPr>
          </a:p>
        </p:txBody>
      </p:sp>
      <p:sp>
        <p:nvSpPr>
          <p:cNvPr id="24"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3313725" y="3434105"/>
            <a:ext cx="877273" cy="271065"/>
          </a:xfrm>
          <a:solidFill>
            <a:srgbClr val="118DFF"/>
          </a:solidFill>
        </p:spPr>
        <p:txBody>
          <a:bodyPr/>
          <a:lstStyle/>
          <a:p>
            <a:pPr>
              <a:lnSpc>
                <a:spcPct val="100000"/>
              </a:lnSpc>
              <a:spcBef>
                <a:spcPts val="0"/>
              </a:spcBef>
            </a:pPr>
            <a:r>
              <a:rPr lang="en-US" sz="800" b="0" dirty="0" smtClean="0">
                <a:solidFill>
                  <a:schemeClr val="bg1"/>
                </a:solidFill>
              </a:rPr>
              <a:t>3 millions in 2025</a:t>
            </a:r>
          </a:p>
          <a:p>
            <a:pPr>
              <a:lnSpc>
                <a:spcPct val="100000"/>
              </a:lnSpc>
              <a:spcBef>
                <a:spcPts val="0"/>
              </a:spcBef>
            </a:pPr>
            <a:r>
              <a:rPr lang="en-US" sz="800" b="0" dirty="0" smtClean="0">
                <a:solidFill>
                  <a:schemeClr val="bg1"/>
                </a:solidFill>
              </a:rPr>
              <a:t>-20% since 2010</a:t>
            </a:r>
          </a:p>
          <a:p>
            <a:pPr>
              <a:lnSpc>
                <a:spcPct val="100000"/>
              </a:lnSpc>
              <a:spcBef>
                <a:spcPts val="0"/>
              </a:spcBef>
            </a:pPr>
            <a:endParaRPr lang="en-US" sz="1200" b="0" dirty="0">
              <a:solidFill>
                <a:schemeClr val="tx1">
                  <a:lumMod val="50000"/>
                  <a:lumOff val="50000"/>
                </a:schemeClr>
              </a:solidFill>
            </a:endParaRPr>
          </a:p>
        </p:txBody>
      </p:sp>
      <p:sp>
        <p:nvSpPr>
          <p:cNvPr id="25"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7326733" y="2209222"/>
            <a:ext cx="817859" cy="271065"/>
          </a:xfrm>
          <a:solidFill>
            <a:srgbClr val="118DFF"/>
          </a:solidFill>
        </p:spPr>
        <p:txBody>
          <a:bodyPr/>
          <a:lstStyle/>
          <a:p>
            <a:pPr>
              <a:lnSpc>
                <a:spcPct val="100000"/>
              </a:lnSpc>
              <a:spcBef>
                <a:spcPts val="0"/>
              </a:spcBef>
            </a:pPr>
            <a:r>
              <a:rPr lang="en-US" sz="800" b="0" dirty="0" smtClean="0">
                <a:solidFill>
                  <a:schemeClr val="bg1"/>
                </a:solidFill>
              </a:rPr>
              <a:t>273 000 in 2025</a:t>
            </a:r>
          </a:p>
          <a:p>
            <a:pPr>
              <a:lnSpc>
                <a:spcPct val="100000"/>
              </a:lnSpc>
              <a:spcBef>
                <a:spcPts val="0"/>
              </a:spcBef>
            </a:pPr>
            <a:r>
              <a:rPr lang="en-US" sz="800" b="0" dirty="0" smtClean="0">
                <a:solidFill>
                  <a:schemeClr val="bg1"/>
                </a:solidFill>
              </a:rPr>
              <a:t>-11% since 2010</a:t>
            </a:r>
          </a:p>
          <a:p>
            <a:pPr>
              <a:lnSpc>
                <a:spcPct val="100000"/>
              </a:lnSpc>
              <a:spcBef>
                <a:spcPts val="0"/>
              </a:spcBef>
            </a:pPr>
            <a:endParaRPr lang="en-US" sz="1200" b="0" dirty="0">
              <a:solidFill>
                <a:schemeClr val="tx1">
                  <a:lumMod val="50000"/>
                  <a:lumOff val="50000"/>
                </a:schemeClr>
              </a:solidFill>
            </a:endParaRPr>
          </a:p>
        </p:txBody>
      </p:sp>
    </p:spTree>
    <p:extLst>
      <p:ext uri="{BB962C8B-B14F-4D97-AF65-F5344CB8AC3E}">
        <p14:creationId xmlns:p14="http://schemas.microsoft.com/office/powerpoint/2010/main" val="2744820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34C6F8B7-3981-4CB9-1FA4-03587A615FED}"/>
              </a:ext>
            </a:extLst>
          </p:cNvPr>
          <p:cNvSpPr>
            <a:spLocks noGrp="1"/>
          </p:cNvSpPr>
          <p:nvPr>
            <p:ph type="sldNum" sz="quarter" idx="4"/>
          </p:nvPr>
        </p:nvSpPr>
        <p:spPr/>
        <p:txBody>
          <a:bodyPr/>
          <a:lstStyle/>
          <a:p>
            <a:fld id="{014989B4-7A8F-C24C-A6B5-B7482FCA8655}" type="slidenum">
              <a:rPr lang="fr-FR" smtClean="0"/>
              <a:pPr/>
              <a:t>5</a:t>
            </a:fld>
            <a:endParaRPr lang="fr-FR" dirty="0">
              <a:solidFill>
                <a:schemeClr val="accent1"/>
              </a:solidFill>
            </a:endParaRPr>
          </a:p>
        </p:txBody>
      </p:sp>
      <p:pic>
        <p:nvPicPr>
          <p:cNvPr id="10" name="Image 9">
            <a:extLst>
              <a:ext uri="{FF2B5EF4-FFF2-40B4-BE49-F238E27FC236}">
                <a16:creationId xmlns:a16="http://schemas.microsoft.com/office/drawing/2014/main" id="{D37DC012-A28F-A881-520F-19988BA7CE65}"/>
              </a:ext>
            </a:extLst>
          </p:cNvPr>
          <p:cNvPicPr>
            <a:picLocks noChangeAspect="1"/>
          </p:cNvPicPr>
          <p:nvPr/>
        </p:nvPicPr>
        <p:blipFill>
          <a:blip r:embed="rId2"/>
          <a:srcRect l="25667" t="19260" r="4750" b="10814"/>
          <a:stretch>
            <a:fillRect/>
          </a:stretch>
        </p:blipFill>
        <p:spPr>
          <a:xfrm>
            <a:off x="611817" y="345440"/>
            <a:ext cx="10460710" cy="5913120"/>
          </a:xfrm>
          <a:prstGeom prst="rect">
            <a:avLst/>
          </a:prstGeom>
        </p:spPr>
      </p:pic>
      <p:sp>
        <p:nvSpPr>
          <p:cNvPr id="4"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2683927" y="4261777"/>
            <a:ext cx="651842" cy="262100"/>
          </a:xfrm>
          <a:solidFill>
            <a:srgbClr val="F3FEFF"/>
          </a:solidFill>
        </p:spPr>
        <p:txBody>
          <a:bodyPr/>
          <a:lstStyle/>
          <a:p>
            <a:pPr>
              <a:lnSpc>
                <a:spcPct val="100000"/>
              </a:lnSpc>
              <a:spcBef>
                <a:spcPts val="0"/>
              </a:spcBef>
            </a:pPr>
            <a:r>
              <a:rPr lang="en-US" sz="900" b="0" dirty="0" smtClean="0">
                <a:solidFill>
                  <a:schemeClr val="tx1">
                    <a:lumMod val="75000"/>
                    <a:lumOff val="25000"/>
                  </a:schemeClr>
                </a:solidFill>
                <a:latin typeface="+mj-lt"/>
              </a:rPr>
              <a:t>Slaughter./</a:t>
            </a:r>
          </a:p>
          <a:p>
            <a:pPr>
              <a:lnSpc>
                <a:spcPct val="100000"/>
              </a:lnSpc>
              <a:spcBef>
                <a:spcPts val="0"/>
              </a:spcBef>
            </a:pPr>
            <a:r>
              <a:rPr lang="en-US" sz="900" b="0" dirty="0" smtClean="0">
                <a:solidFill>
                  <a:schemeClr val="tx1">
                    <a:lumMod val="75000"/>
                    <a:lumOff val="25000"/>
                  </a:schemeClr>
                </a:solidFill>
                <a:latin typeface="+mj-lt"/>
              </a:rPr>
              <a:t>Prod.</a:t>
            </a:r>
            <a:endParaRPr lang="en-US" sz="900" b="0" dirty="0">
              <a:solidFill>
                <a:schemeClr val="tx1">
                  <a:lumMod val="75000"/>
                  <a:lumOff val="25000"/>
                </a:schemeClr>
              </a:solidFill>
              <a:latin typeface="+mj-lt"/>
            </a:endParaRPr>
          </a:p>
        </p:txBody>
      </p:sp>
      <p:sp>
        <p:nvSpPr>
          <p:cNvPr id="5"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2178196" y="346512"/>
            <a:ext cx="7327951" cy="721893"/>
          </a:xfrm>
          <a:solidFill>
            <a:schemeClr val="bg1"/>
          </a:solidFill>
        </p:spPr>
        <p:txBody>
          <a:bodyPr/>
          <a:lstStyle/>
          <a:p>
            <a:pPr algn="ctr">
              <a:lnSpc>
                <a:spcPct val="100000"/>
              </a:lnSpc>
            </a:pPr>
            <a:r>
              <a:rPr lang="en-US" sz="2800" dirty="0">
                <a:solidFill>
                  <a:schemeClr val="tx1"/>
                </a:solidFill>
              </a:rPr>
              <a:t>Shortfalls in Production and Slaughter in the Hauts-de-France Region</a:t>
            </a:r>
            <a:endParaRPr lang="en-US" sz="2800" dirty="0" smtClean="0">
              <a:solidFill>
                <a:schemeClr val="tx1"/>
              </a:solidFill>
            </a:endParaRPr>
          </a:p>
        </p:txBody>
      </p:sp>
      <p:sp>
        <p:nvSpPr>
          <p:cNvPr id="7"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3375341" y="4261777"/>
            <a:ext cx="758118" cy="290974"/>
          </a:xfrm>
          <a:solidFill>
            <a:srgbClr val="F3FEFF"/>
          </a:solidFill>
        </p:spPr>
        <p:txBody>
          <a:bodyPr/>
          <a:lstStyle/>
          <a:p>
            <a:pPr>
              <a:lnSpc>
                <a:spcPct val="100000"/>
              </a:lnSpc>
              <a:spcBef>
                <a:spcPts val="0"/>
              </a:spcBef>
            </a:pPr>
            <a:r>
              <a:rPr lang="en-US" sz="900" b="0" dirty="0" smtClean="0">
                <a:solidFill>
                  <a:schemeClr val="tx1">
                    <a:lumMod val="75000"/>
                    <a:lumOff val="25000"/>
                  </a:schemeClr>
                </a:solidFill>
                <a:latin typeface="+mj-lt"/>
              </a:rPr>
              <a:t>Slaughter./</a:t>
            </a:r>
          </a:p>
          <a:p>
            <a:pPr>
              <a:lnSpc>
                <a:spcPct val="100000"/>
              </a:lnSpc>
              <a:spcBef>
                <a:spcPts val="0"/>
              </a:spcBef>
            </a:pPr>
            <a:r>
              <a:rPr lang="en-US" sz="900" b="0" dirty="0" smtClean="0">
                <a:solidFill>
                  <a:schemeClr val="tx1">
                    <a:lumMod val="75000"/>
                    <a:lumOff val="25000"/>
                  </a:schemeClr>
                </a:solidFill>
                <a:latin typeface="+mj-lt"/>
              </a:rPr>
              <a:t>Prod.</a:t>
            </a:r>
            <a:endParaRPr lang="en-US" sz="900" b="0" dirty="0">
              <a:solidFill>
                <a:schemeClr val="tx1">
                  <a:lumMod val="75000"/>
                  <a:lumOff val="25000"/>
                </a:schemeClr>
              </a:solidFill>
              <a:latin typeface="+mj-lt"/>
            </a:endParaRPr>
          </a:p>
        </p:txBody>
      </p:sp>
      <p:sp>
        <p:nvSpPr>
          <p:cNvPr id="8"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5373573" y="4232903"/>
            <a:ext cx="651842" cy="290974"/>
          </a:xfrm>
          <a:solidFill>
            <a:srgbClr val="F3FEFF"/>
          </a:solidFill>
        </p:spPr>
        <p:txBody>
          <a:bodyPr/>
          <a:lstStyle/>
          <a:p>
            <a:pPr>
              <a:lnSpc>
                <a:spcPct val="100000"/>
              </a:lnSpc>
              <a:spcBef>
                <a:spcPts val="0"/>
              </a:spcBef>
            </a:pPr>
            <a:r>
              <a:rPr lang="en-US" sz="900" b="0" dirty="0" smtClean="0">
                <a:solidFill>
                  <a:schemeClr val="tx1">
                    <a:lumMod val="75000"/>
                    <a:lumOff val="25000"/>
                  </a:schemeClr>
                </a:solidFill>
                <a:latin typeface="+mj-lt"/>
              </a:rPr>
              <a:t>Slaughter./</a:t>
            </a:r>
          </a:p>
          <a:p>
            <a:pPr>
              <a:lnSpc>
                <a:spcPct val="100000"/>
              </a:lnSpc>
              <a:spcBef>
                <a:spcPts val="0"/>
              </a:spcBef>
            </a:pPr>
            <a:r>
              <a:rPr lang="en-US" sz="900" b="0" dirty="0" smtClean="0">
                <a:solidFill>
                  <a:schemeClr val="tx1">
                    <a:lumMod val="75000"/>
                    <a:lumOff val="25000"/>
                  </a:schemeClr>
                </a:solidFill>
                <a:latin typeface="+mj-lt"/>
              </a:rPr>
              <a:t>Prod.</a:t>
            </a:r>
            <a:endParaRPr lang="en-US" sz="900" b="0" dirty="0">
              <a:solidFill>
                <a:schemeClr val="tx1">
                  <a:lumMod val="75000"/>
                  <a:lumOff val="25000"/>
                </a:schemeClr>
              </a:solidFill>
              <a:latin typeface="+mj-lt"/>
            </a:endParaRPr>
          </a:p>
        </p:txBody>
      </p:sp>
      <p:sp>
        <p:nvSpPr>
          <p:cNvPr id="9"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6045737" y="4261777"/>
            <a:ext cx="758117" cy="262100"/>
          </a:xfrm>
          <a:solidFill>
            <a:srgbClr val="F3FEFF"/>
          </a:solidFill>
        </p:spPr>
        <p:txBody>
          <a:bodyPr/>
          <a:lstStyle/>
          <a:p>
            <a:pPr>
              <a:lnSpc>
                <a:spcPct val="100000"/>
              </a:lnSpc>
              <a:spcBef>
                <a:spcPts val="0"/>
              </a:spcBef>
            </a:pPr>
            <a:r>
              <a:rPr lang="en-US" sz="900" b="0" dirty="0" smtClean="0">
                <a:solidFill>
                  <a:schemeClr val="tx1">
                    <a:lumMod val="75000"/>
                    <a:lumOff val="25000"/>
                  </a:schemeClr>
                </a:solidFill>
                <a:latin typeface="+mj-lt"/>
              </a:rPr>
              <a:t>Slaughter./</a:t>
            </a:r>
          </a:p>
          <a:p>
            <a:pPr>
              <a:lnSpc>
                <a:spcPct val="100000"/>
              </a:lnSpc>
              <a:spcBef>
                <a:spcPts val="0"/>
              </a:spcBef>
            </a:pPr>
            <a:r>
              <a:rPr lang="en-US" sz="900" b="0" dirty="0" smtClean="0">
                <a:solidFill>
                  <a:schemeClr val="tx1">
                    <a:lumMod val="75000"/>
                    <a:lumOff val="25000"/>
                  </a:schemeClr>
                </a:solidFill>
                <a:latin typeface="+mj-lt"/>
              </a:rPr>
              <a:t>Prod.</a:t>
            </a:r>
            <a:endParaRPr lang="en-US" sz="900" b="0" dirty="0">
              <a:solidFill>
                <a:schemeClr val="tx1">
                  <a:lumMod val="75000"/>
                  <a:lumOff val="25000"/>
                </a:schemeClr>
              </a:solidFill>
              <a:latin typeface="+mj-lt"/>
            </a:endParaRPr>
          </a:p>
        </p:txBody>
      </p:sp>
      <p:sp>
        <p:nvSpPr>
          <p:cNvPr id="11"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8043968" y="4184780"/>
            <a:ext cx="740807" cy="339097"/>
          </a:xfrm>
          <a:solidFill>
            <a:srgbClr val="F3FEFF"/>
          </a:solidFill>
        </p:spPr>
        <p:txBody>
          <a:bodyPr/>
          <a:lstStyle/>
          <a:p>
            <a:pPr>
              <a:lnSpc>
                <a:spcPct val="100000"/>
              </a:lnSpc>
              <a:spcBef>
                <a:spcPts val="0"/>
              </a:spcBef>
            </a:pPr>
            <a:r>
              <a:rPr lang="en-US" sz="900" b="0" dirty="0" smtClean="0">
                <a:solidFill>
                  <a:schemeClr val="tx1">
                    <a:lumMod val="75000"/>
                    <a:lumOff val="25000"/>
                  </a:schemeClr>
                </a:solidFill>
                <a:latin typeface="+mj-lt"/>
              </a:rPr>
              <a:t>Slaughter./</a:t>
            </a:r>
          </a:p>
          <a:p>
            <a:pPr>
              <a:lnSpc>
                <a:spcPct val="100000"/>
              </a:lnSpc>
              <a:spcBef>
                <a:spcPts val="0"/>
              </a:spcBef>
            </a:pPr>
            <a:r>
              <a:rPr lang="en-US" sz="900" b="0" dirty="0" smtClean="0">
                <a:solidFill>
                  <a:schemeClr val="tx1">
                    <a:lumMod val="75000"/>
                    <a:lumOff val="25000"/>
                  </a:schemeClr>
                </a:solidFill>
                <a:latin typeface="+mj-lt"/>
              </a:rPr>
              <a:t>Prod.</a:t>
            </a:r>
            <a:endParaRPr lang="en-US" sz="900" b="0" dirty="0">
              <a:solidFill>
                <a:schemeClr val="tx1">
                  <a:lumMod val="75000"/>
                  <a:lumOff val="25000"/>
                </a:schemeClr>
              </a:solidFill>
              <a:latin typeface="+mj-lt"/>
            </a:endParaRPr>
          </a:p>
        </p:txBody>
      </p:sp>
      <p:sp>
        <p:nvSpPr>
          <p:cNvPr id="12"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8784776" y="4222169"/>
            <a:ext cx="801985" cy="301708"/>
          </a:xfrm>
          <a:solidFill>
            <a:srgbClr val="F3FEFF"/>
          </a:solidFill>
        </p:spPr>
        <p:txBody>
          <a:bodyPr/>
          <a:lstStyle/>
          <a:p>
            <a:pPr>
              <a:lnSpc>
                <a:spcPct val="100000"/>
              </a:lnSpc>
              <a:spcBef>
                <a:spcPts val="0"/>
              </a:spcBef>
            </a:pPr>
            <a:r>
              <a:rPr lang="en-US" sz="900" b="0" dirty="0" smtClean="0">
                <a:solidFill>
                  <a:schemeClr val="tx1">
                    <a:lumMod val="75000"/>
                    <a:lumOff val="25000"/>
                  </a:schemeClr>
                </a:solidFill>
                <a:latin typeface="+mj-lt"/>
              </a:rPr>
              <a:t>Slaughter./</a:t>
            </a:r>
          </a:p>
          <a:p>
            <a:pPr>
              <a:lnSpc>
                <a:spcPct val="100000"/>
              </a:lnSpc>
              <a:spcBef>
                <a:spcPts val="0"/>
              </a:spcBef>
            </a:pPr>
            <a:r>
              <a:rPr lang="en-US" sz="900" b="0" dirty="0" smtClean="0">
                <a:solidFill>
                  <a:schemeClr val="tx1">
                    <a:lumMod val="75000"/>
                    <a:lumOff val="25000"/>
                  </a:schemeClr>
                </a:solidFill>
                <a:latin typeface="+mj-lt"/>
              </a:rPr>
              <a:t>Prod.</a:t>
            </a:r>
            <a:endParaRPr lang="en-US" sz="900" b="0" dirty="0">
              <a:solidFill>
                <a:schemeClr val="tx1">
                  <a:lumMod val="75000"/>
                  <a:lumOff val="25000"/>
                </a:schemeClr>
              </a:solidFill>
              <a:latin typeface="+mj-lt"/>
            </a:endParaRPr>
          </a:p>
        </p:txBody>
      </p:sp>
      <p:sp>
        <p:nvSpPr>
          <p:cNvPr id="13"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2178196" y="5156887"/>
            <a:ext cx="2518932" cy="801151"/>
          </a:xfrm>
          <a:solidFill>
            <a:srgbClr val="FFFFFF"/>
          </a:solidFill>
        </p:spPr>
        <p:txBody>
          <a:bodyPr/>
          <a:lstStyle/>
          <a:p>
            <a:pPr>
              <a:lnSpc>
                <a:spcPct val="100000"/>
              </a:lnSpc>
              <a:spcBef>
                <a:spcPts val="0"/>
              </a:spcBef>
            </a:pPr>
            <a:r>
              <a:rPr lang="en-US" sz="1050" b="0" dirty="0" smtClean="0">
                <a:solidFill>
                  <a:schemeClr val="tx1"/>
                </a:solidFill>
                <a:latin typeface="+mj-lt"/>
              </a:rPr>
              <a:t>Part </a:t>
            </a:r>
            <a:r>
              <a:rPr lang="en-US" sz="1050" b="0" dirty="0">
                <a:solidFill>
                  <a:schemeClr val="tx1"/>
                </a:solidFill>
                <a:latin typeface="+mj-lt"/>
              </a:rPr>
              <a:t>of production/consumption </a:t>
            </a:r>
            <a:endParaRPr lang="en-US" sz="1050" b="0" dirty="0" smtClean="0">
              <a:solidFill>
                <a:schemeClr val="tx1"/>
              </a:solidFill>
              <a:latin typeface="+mj-lt"/>
            </a:endParaRPr>
          </a:p>
          <a:p>
            <a:pPr>
              <a:lnSpc>
                <a:spcPct val="100000"/>
              </a:lnSpc>
              <a:spcBef>
                <a:spcPts val="0"/>
              </a:spcBef>
            </a:pPr>
            <a:endParaRPr lang="en-US" sz="1050" b="0" dirty="0">
              <a:solidFill>
                <a:schemeClr val="tx1"/>
              </a:solidFill>
              <a:latin typeface="+mj-lt"/>
            </a:endParaRPr>
          </a:p>
          <a:p>
            <a:pPr>
              <a:lnSpc>
                <a:spcPct val="100000"/>
              </a:lnSpc>
              <a:spcBef>
                <a:spcPts val="0"/>
              </a:spcBef>
            </a:pPr>
            <a:r>
              <a:rPr lang="en-US" sz="1050" b="0" dirty="0" smtClean="0">
                <a:solidFill>
                  <a:schemeClr val="tx1"/>
                </a:solidFill>
                <a:latin typeface="+mj-lt"/>
              </a:rPr>
              <a:t>Part of slaughter/production</a:t>
            </a:r>
          </a:p>
          <a:p>
            <a:pPr>
              <a:lnSpc>
                <a:spcPct val="100000"/>
              </a:lnSpc>
              <a:spcBef>
                <a:spcPts val="0"/>
              </a:spcBef>
            </a:pPr>
            <a:endParaRPr lang="en-US" sz="1050" b="0" dirty="0">
              <a:solidFill>
                <a:schemeClr val="tx1"/>
              </a:solidFill>
              <a:latin typeface="+mj-lt"/>
            </a:endParaRPr>
          </a:p>
          <a:p>
            <a:pPr>
              <a:lnSpc>
                <a:spcPct val="100000"/>
              </a:lnSpc>
              <a:spcBef>
                <a:spcPts val="0"/>
              </a:spcBef>
            </a:pPr>
            <a:r>
              <a:rPr lang="en-US" sz="1050" b="0" dirty="0" smtClean="0">
                <a:solidFill>
                  <a:schemeClr val="tx1"/>
                </a:solidFill>
                <a:latin typeface="+mj-lt"/>
              </a:rPr>
              <a:t>Part </a:t>
            </a:r>
            <a:r>
              <a:rPr lang="en-US" sz="1050" b="0" dirty="0">
                <a:solidFill>
                  <a:schemeClr val="tx1"/>
                </a:solidFill>
                <a:latin typeface="+mj-lt"/>
              </a:rPr>
              <a:t>of slaughter/consumption</a:t>
            </a:r>
            <a:endParaRPr lang="en-US" sz="1050" b="0" dirty="0">
              <a:solidFill>
                <a:schemeClr val="tx1"/>
              </a:solidFill>
              <a:latin typeface="+mj-lt"/>
            </a:endParaRPr>
          </a:p>
        </p:txBody>
      </p:sp>
    </p:spTree>
    <p:extLst>
      <p:ext uri="{BB962C8B-B14F-4D97-AF65-F5344CB8AC3E}">
        <p14:creationId xmlns:p14="http://schemas.microsoft.com/office/powerpoint/2010/main" val="36241501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11">
            <a:extLst>
              <a:ext uri="{FF2B5EF4-FFF2-40B4-BE49-F238E27FC236}">
                <a16:creationId xmlns:a16="http://schemas.microsoft.com/office/drawing/2014/main" id="{26B879BE-DF04-6671-5A96-4AE3809168F7}"/>
              </a:ext>
            </a:extLst>
          </p:cNvPr>
          <p:cNvSpPr>
            <a:spLocks noGrp="1"/>
          </p:cNvSpPr>
          <p:nvPr>
            <p:ph type="sldNum" sz="quarter" idx="27"/>
          </p:nvPr>
        </p:nvSpPr>
        <p:spPr>
          <a:xfrm>
            <a:off x="113482" y="6359161"/>
            <a:ext cx="996671" cy="365125"/>
          </a:xfrm>
        </p:spPr>
        <p:txBody>
          <a:bodyPr/>
          <a:lstStyle/>
          <a:p>
            <a:fld id="{014989B4-7A8F-C24C-A6B5-B7482FCA8655}" type="slidenum">
              <a:rPr lang="fr-FR" smtClean="0"/>
              <a:pPr/>
              <a:t>6</a:t>
            </a:fld>
            <a:endParaRPr lang="fr-FR" dirty="0"/>
          </a:p>
        </p:txBody>
      </p:sp>
      <p:graphicFrame>
        <p:nvGraphicFramePr>
          <p:cNvPr id="6" name="Graphique 5">
            <a:extLst>
              <a:ext uri="{FF2B5EF4-FFF2-40B4-BE49-F238E27FC236}">
                <a16:creationId xmlns:a16="http://schemas.microsoft.com/office/drawing/2014/main" id="{8AD3C7C4-D6F3-B558-2C36-8AECFF1EF490}"/>
              </a:ext>
            </a:extLst>
          </p:cNvPr>
          <p:cNvGraphicFramePr>
            <a:graphicFrameLocks/>
          </p:cNvGraphicFramePr>
          <p:nvPr>
            <p:extLst>
              <p:ext uri="{D42A27DB-BD31-4B8C-83A1-F6EECF244321}">
                <p14:modId xmlns:p14="http://schemas.microsoft.com/office/powerpoint/2010/main" val="3301337790"/>
              </p:ext>
            </p:extLst>
          </p:nvPr>
        </p:nvGraphicFramePr>
        <p:xfrm>
          <a:off x="2826619" y="1377199"/>
          <a:ext cx="5791199" cy="5212080"/>
        </p:xfrm>
        <a:graphic>
          <a:graphicData uri="http://schemas.openxmlformats.org/drawingml/2006/chart">
            <c:chart xmlns:c="http://schemas.openxmlformats.org/drawingml/2006/chart" xmlns:r="http://schemas.openxmlformats.org/officeDocument/2006/relationships" r:id="rId2"/>
          </a:graphicData>
        </a:graphic>
      </p:graphicFrame>
      <p:sp>
        <p:nvSpPr>
          <p:cNvPr id="7" name="Espace réservé du contenu 38">
            <a:extLst>
              <a:ext uri="{FF2B5EF4-FFF2-40B4-BE49-F238E27FC236}">
                <a16:creationId xmlns:a16="http://schemas.microsoft.com/office/drawing/2014/main" id="{871A3175-6AA8-23BE-DD39-FA4AA935575A}"/>
              </a:ext>
            </a:extLst>
          </p:cNvPr>
          <p:cNvSpPr txBox="1">
            <a:spLocks/>
          </p:cNvSpPr>
          <p:nvPr/>
        </p:nvSpPr>
        <p:spPr>
          <a:xfrm>
            <a:off x="8334254" y="3002975"/>
            <a:ext cx="3672408" cy="1146656"/>
          </a:xfrm>
          <a:prstGeom prst="rect">
            <a:avLst/>
          </a:prstGeom>
        </p:spPr>
        <p:txBody>
          <a:bodyPr/>
          <a:lstStyle>
            <a:lvl1pPr marL="273050" indent="-273050" algn="l" rtl="0" eaLnBrk="1" fontAlgn="base" hangingPunct="1">
              <a:spcBef>
                <a:spcPts val="600"/>
              </a:spcBef>
              <a:spcAft>
                <a:spcPct val="0"/>
              </a:spcAft>
              <a:buClr>
                <a:schemeClr val="tx2"/>
              </a:buClr>
              <a:buFont typeface="Symbol" pitchFamily="18" charset="2"/>
              <a:buChar char="·"/>
              <a:tabLst>
                <a:tab pos="273050" algn="l"/>
              </a:tabLst>
              <a:defRPr sz="2000" b="0" kern="1200">
                <a:solidFill>
                  <a:schemeClr val="tx1"/>
                </a:solidFill>
                <a:latin typeface="Arial" pitchFamily="34" charset="0"/>
                <a:ea typeface="+mn-ea"/>
                <a:cs typeface="Arial" pitchFamily="34" charset="0"/>
              </a:defRPr>
            </a:lvl1pPr>
            <a:lvl2pPr marL="627063" indent="-271463" algn="l" rtl="0" eaLnBrk="1" fontAlgn="base" hangingPunct="1">
              <a:spcBef>
                <a:spcPts val="500"/>
              </a:spcBef>
              <a:spcAft>
                <a:spcPct val="0"/>
              </a:spcAft>
              <a:buClr>
                <a:srgbClr val="D78272"/>
              </a:buClr>
              <a:buSzPct val="85000"/>
              <a:buFont typeface="Wingdings" pitchFamily="2" charset="2"/>
              <a:buChar char="Ø"/>
              <a:defRPr sz="1800" b="0" kern="1200">
                <a:solidFill>
                  <a:schemeClr val="tx1"/>
                </a:solidFill>
                <a:latin typeface="Arial" pitchFamily="34" charset="0"/>
                <a:ea typeface="+mn-ea"/>
                <a:cs typeface="Arial" pitchFamily="34" charset="0"/>
              </a:defRPr>
            </a:lvl2pPr>
            <a:lvl3pPr marL="900113" indent="-273050" algn="l" rtl="0" eaLnBrk="1" fontAlgn="base" hangingPunct="1">
              <a:spcBef>
                <a:spcPts val="500"/>
              </a:spcBef>
              <a:spcAft>
                <a:spcPct val="0"/>
              </a:spcAft>
              <a:buClr>
                <a:schemeClr val="bg2"/>
              </a:buClr>
              <a:buFont typeface="Arial" charset="0"/>
              <a:buChar char="•"/>
              <a:defRPr sz="1600" b="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1800" b="0" kern="1200">
                <a:solidFill>
                  <a:schemeClr val="tx1"/>
                </a:solidFill>
                <a:latin typeface="Helvetica LT Std" pitchFamily="34" charset="0"/>
                <a:ea typeface="+mn-ea"/>
                <a:cs typeface="+mn-cs"/>
              </a:defRPr>
            </a:lvl4pPr>
            <a:lvl5pPr marL="2057400" indent="-228600" algn="l" rtl="0" eaLnBrk="1" fontAlgn="base" hangingPunct="1">
              <a:spcBef>
                <a:spcPct val="20000"/>
              </a:spcBef>
              <a:spcAft>
                <a:spcPct val="0"/>
              </a:spcAft>
              <a:buFont typeface="Arial" charset="0"/>
              <a:buChar char="»"/>
              <a:defRPr sz="1800" b="0" kern="1200">
                <a:solidFill>
                  <a:schemeClr val="tx1"/>
                </a:solidFill>
                <a:latin typeface="Helvetica LT St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1B789A"/>
              </a:buClr>
              <a:defRPr/>
            </a:pPr>
            <a:r>
              <a:rPr lang="en-US" sz="1800" dirty="0" smtClean="0">
                <a:solidFill>
                  <a:sysClr val="windowText" lastClr="000000"/>
                </a:solidFill>
                <a:latin typeface="Calibri"/>
              </a:rPr>
              <a:t>In </a:t>
            </a:r>
            <a:r>
              <a:rPr lang="en-US" sz="1800" dirty="0">
                <a:solidFill>
                  <a:sysClr val="windowText" lastClr="000000"/>
                </a:solidFill>
                <a:latin typeface="Calibri"/>
              </a:rPr>
              <a:t>2020, </a:t>
            </a:r>
            <a:r>
              <a:rPr lang="en-US" sz="1800" b="1" dirty="0">
                <a:solidFill>
                  <a:srgbClr val="1B789A"/>
                </a:solidFill>
                <a:latin typeface="Calibri"/>
              </a:rPr>
              <a:t>4,900 farms</a:t>
            </a:r>
            <a:r>
              <a:rPr lang="en-US" sz="1800" dirty="0">
                <a:solidFill>
                  <a:sysClr val="windowText" lastClr="000000"/>
                </a:solidFill>
                <a:latin typeface="Calibri"/>
              </a:rPr>
              <a:t> specialized in livestock production</a:t>
            </a:r>
            <a:r>
              <a:rPr lang="fr-FR" sz="1800" dirty="0" smtClean="0">
                <a:solidFill>
                  <a:sysClr val="windowText" lastClr="000000"/>
                </a:solidFill>
                <a:latin typeface="Calibri"/>
              </a:rPr>
              <a:t> </a:t>
            </a:r>
            <a:endParaRPr lang="fr-FR" sz="1600" dirty="0">
              <a:solidFill>
                <a:sysClr val="windowText" lastClr="000000"/>
              </a:solidFill>
              <a:latin typeface="Calibri"/>
            </a:endParaRPr>
          </a:p>
          <a:p>
            <a:pPr lvl="1">
              <a:defRPr/>
            </a:pPr>
            <a:r>
              <a:rPr lang="en-US" sz="1600" dirty="0" smtClean="0">
                <a:solidFill>
                  <a:sysClr val="windowText" lastClr="000000"/>
                </a:solidFill>
                <a:latin typeface="Calibri"/>
              </a:rPr>
              <a:t>Compared </a:t>
            </a:r>
            <a:r>
              <a:rPr lang="en-US" sz="1600" dirty="0">
                <a:solidFill>
                  <a:sysClr val="windowText" lastClr="000000"/>
                </a:solidFill>
                <a:latin typeface="Calibri"/>
              </a:rPr>
              <a:t>with 7,500 in 2010</a:t>
            </a:r>
            <a:endParaRPr lang="fr-FR" sz="1600" dirty="0">
              <a:solidFill>
                <a:sysClr val="windowText" lastClr="000000"/>
              </a:solidFill>
              <a:latin typeface="Calibri"/>
            </a:endParaRPr>
          </a:p>
        </p:txBody>
      </p:sp>
      <p:sp>
        <p:nvSpPr>
          <p:cNvPr id="8" name="Titre 2">
            <a:extLst>
              <a:ext uri="{FF2B5EF4-FFF2-40B4-BE49-F238E27FC236}">
                <a16:creationId xmlns:a16="http://schemas.microsoft.com/office/drawing/2014/main" id="{10B5FEED-85CA-9108-6DB8-5A2A31C11079}"/>
              </a:ext>
            </a:extLst>
          </p:cNvPr>
          <p:cNvSpPr txBox="1">
            <a:spLocks/>
          </p:cNvSpPr>
          <p:nvPr/>
        </p:nvSpPr>
        <p:spPr>
          <a:xfrm>
            <a:off x="1981200" y="183820"/>
            <a:ext cx="8760594" cy="1095770"/>
          </a:xfrm>
          <a:prstGeom prst="rect">
            <a:avLst/>
          </a:prstGeom>
        </p:spPr>
        <p:txBody>
          <a:bodyPr anchor="ctr"/>
          <a:lstStyle>
            <a:lvl1pPr algn="l" rtl="0" eaLnBrk="1" fontAlgn="base" hangingPunct="1">
              <a:spcBef>
                <a:spcPct val="0"/>
              </a:spcBef>
              <a:spcAft>
                <a:spcPct val="0"/>
              </a:spcAft>
              <a:defRPr sz="3200" b="1" kern="1200">
                <a:solidFill>
                  <a:schemeClr val="tx1"/>
                </a:solidFill>
                <a:latin typeface="Arial" pitchFamily="34" charset="0"/>
                <a:ea typeface="+mj-ea"/>
                <a:cs typeface="Arial" pitchFamily="34" charset="0"/>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gn="ctr">
              <a:defRPr/>
            </a:pPr>
            <a:r>
              <a:rPr lang="en-US" dirty="0">
                <a:solidFill>
                  <a:sysClr val="windowText" lastClr="000000">
                    <a:lumMod val="75000"/>
                    <a:lumOff val="25000"/>
                  </a:sysClr>
                </a:solidFill>
                <a:latin typeface="Calibri"/>
              </a:rPr>
              <a:t>A 35% decline in the number of farms specializing in livestock production over 10 years </a:t>
            </a:r>
            <a:endParaRPr lang="fr-FR" dirty="0">
              <a:solidFill>
                <a:sysClr val="windowText" lastClr="000000">
                  <a:lumMod val="75000"/>
                  <a:lumOff val="25000"/>
                </a:sysClr>
              </a:solidFill>
              <a:latin typeface="Calibri"/>
            </a:endParaRPr>
          </a:p>
        </p:txBody>
      </p:sp>
      <p:sp>
        <p:nvSpPr>
          <p:cNvPr id="9" name="ZoneTexte 8">
            <a:extLst>
              <a:ext uri="{FF2B5EF4-FFF2-40B4-BE49-F238E27FC236}">
                <a16:creationId xmlns:a16="http://schemas.microsoft.com/office/drawing/2014/main" id="{2D33D9FB-F22F-A3D9-F4C9-D49F517FE506}"/>
              </a:ext>
            </a:extLst>
          </p:cNvPr>
          <p:cNvSpPr txBox="1"/>
          <p:nvPr/>
        </p:nvSpPr>
        <p:spPr>
          <a:xfrm>
            <a:off x="3768181" y="6462676"/>
            <a:ext cx="3347864" cy="261610"/>
          </a:xfrm>
          <a:prstGeom prst="rect">
            <a:avLst/>
          </a:prstGeom>
          <a:noFill/>
        </p:spPr>
        <p:txBody>
          <a:bodyPr wrap="square" rtlCol="0">
            <a:spAutoFit/>
          </a:bodyPr>
          <a:lstStyle/>
          <a:p>
            <a:r>
              <a:rPr lang="fr-FR" sz="1050" b="1" dirty="0">
                <a:solidFill>
                  <a:prstClr val="black"/>
                </a:solidFill>
                <a:latin typeface="Calibri"/>
              </a:rPr>
              <a:t>Sources</a:t>
            </a:r>
            <a:r>
              <a:rPr lang="fr-FR" sz="1050" dirty="0">
                <a:solidFill>
                  <a:prstClr val="black"/>
                </a:solidFill>
                <a:latin typeface="Calibri"/>
              </a:rPr>
              <a:t> : Agreste, RGA 2010 et 2020, traitement CRA </a:t>
            </a:r>
            <a:r>
              <a:rPr lang="fr-FR" sz="1050" dirty="0" err="1">
                <a:solidFill>
                  <a:prstClr val="black"/>
                </a:solidFill>
                <a:latin typeface="Calibri"/>
              </a:rPr>
              <a:t>Hdf</a:t>
            </a:r>
            <a:endParaRPr lang="fr-FR" sz="1050" dirty="0">
              <a:solidFill>
                <a:prstClr val="black"/>
              </a:solidFill>
              <a:latin typeface="Calibri"/>
            </a:endParaRPr>
          </a:p>
        </p:txBody>
      </p:sp>
      <p:sp>
        <p:nvSpPr>
          <p:cNvPr id="10" name="Espace réservé du texte 10">
            <a:extLst>
              <a:ext uri="{FF2B5EF4-FFF2-40B4-BE49-F238E27FC236}">
                <a16:creationId xmlns:a16="http://schemas.microsoft.com/office/drawing/2014/main" id="{5C2788F1-4B08-425F-22A7-3CA12D24F144}"/>
              </a:ext>
            </a:extLst>
          </p:cNvPr>
          <p:cNvSpPr>
            <a:spLocks noGrp="1"/>
          </p:cNvSpPr>
          <p:nvPr>
            <p:ph type="body" idx="15"/>
          </p:nvPr>
        </p:nvSpPr>
        <p:spPr>
          <a:xfrm>
            <a:off x="1790299" y="2203522"/>
            <a:ext cx="3155111" cy="4155639"/>
          </a:xfrm>
          <a:solidFill>
            <a:srgbClr val="FFFFFF"/>
          </a:solidFill>
        </p:spPr>
        <p:txBody>
          <a:bodyPr/>
          <a:lstStyle/>
          <a:p>
            <a:pPr algn="r">
              <a:lnSpc>
                <a:spcPct val="100000"/>
              </a:lnSpc>
              <a:spcBef>
                <a:spcPts val="0"/>
              </a:spcBef>
            </a:pPr>
            <a:r>
              <a:rPr lang="en-US" sz="1050" b="0" dirty="0">
                <a:solidFill>
                  <a:schemeClr val="tx1"/>
                </a:solidFill>
                <a:latin typeface="+mj-lt"/>
              </a:rPr>
              <a:t>Vegetables or </a:t>
            </a:r>
            <a:r>
              <a:rPr lang="en-US" sz="1050" b="0" dirty="0" smtClean="0">
                <a:solidFill>
                  <a:schemeClr val="tx1"/>
                </a:solidFill>
                <a:latin typeface="+mj-lt"/>
              </a:rPr>
              <a:t>mushrooms</a:t>
            </a:r>
          </a:p>
          <a:p>
            <a:pPr algn="r">
              <a:lnSpc>
                <a:spcPct val="100000"/>
              </a:lnSpc>
              <a:spcBef>
                <a:spcPts val="0"/>
              </a:spcBef>
            </a:pPr>
            <a:endParaRPr lang="en-US" sz="150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Field crops</a:t>
            </a:r>
          </a:p>
          <a:p>
            <a:pPr algn="r">
              <a:lnSpc>
                <a:spcPct val="100000"/>
              </a:lnSpc>
              <a:spcBef>
                <a:spcPts val="0"/>
              </a:spcBef>
            </a:pPr>
            <a:endParaRPr lang="en-US" sz="145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Viticulture</a:t>
            </a:r>
          </a:p>
          <a:p>
            <a:pPr algn="r">
              <a:lnSpc>
                <a:spcPct val="100000"/>
              </a:lnSpc>
              <a:spcBef>
                <a:spcPts val="0"/>
              </a:spcBef>
            </a:pPr>
            <a:endParaRPr lang="en-US" sz="160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Fruit </a:t>
            </a:r>
            <a:r>
              <a:rPr lang="en-US" sz="1050" b="0" dirty="0">
                <a:solidFill>
                  <a:schemeClr val="tx1"/>
                </a:solidFill>
                <a:latin typeface="+mj-lt"/>
              </a:rPr>
              <a:t>or other perennial </a:t>
            </a:r>
            <a:r>
              <a:rPr lang="en-US" sz="1050" b="0" dirty="0" smtClean="0">
                <a:solidFill>
                  <a:schemeClr val="tx1"/>
                </a:solidFill>
                <a:latin typeface="+mj-lt"/>
              </a:rPr>
              <a:t>crops</a:t>
            </a:r>
          </a:p>
          <a:p>
            <a:pPr algn="r">
              <a:lnSpc>
                <a:spcPct val="100000"/>
              </a:lnSpc>
              <a:spcBef>
                <a:spcPts val="0"/>
              </a:spcBef>
            </a:pPr>
            <a:endParaRPr lang="en-US" sz="150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Dairy cattle</a:t>
            </a:r>
          </a:p>
          <a:p>
            <a:pPr algn="r">
              <a:lnSpc>
                <a:spcPct val="100000"/>
              </a:lnSpc>
              <a:spcBef>
                <a:spcPts val="0"/>
              </a:spcBef>
            </a:pPr>
            <a:endParaRPr lang="en-US" sz="150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Beef cattle</a:t>
            </a:r>
          </a:p>
          <a:p>
            <a:pPr algn="r">
              <a:lnSpc>
                <a:spcPct val="100000"/>
              </a:lnSpc>
              <a:spcBef>
                <a:spcPts val="0"/>
              </a:spcBef>
            </a:pPr>
            <a:endParaRPr lang="en-US" sz="150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Mixed </a:t>
            </a:r>
            <a:r>
              <a:rPr lang="en-US" sz="1050" b="0" dirty="0">
                <a:solidFill>
                  <a:schemeClr val="tx1"/>
                </a:solidFill>
                <a:latin typeface="+mj-lt"/>
              </a:rPr>
              <a:t>cropping and/or mixed livestock </a:t>
            </a:r>
            <a:r>
              <a:rPr lang="en-US" sz="1050" b="0" dirty="0" smtClean="0">
                <a:solidFill>
                  <a:schemeClr val="tx1"/>
                </a:solidFill>
                <a:latin typeface="+mj-lt"/>
              </a:rPr>
              <a:t>farming</a:t>
            </a:r>
          </a:p>
          <a:p>
            <a:pPr algn="r">
              <a:lnSpc>
                <a:spcPct val="100000"/>
              </a:lnSpc>
              <a:spcBef>
                <a:spcPts val="0"/>
              </a:spcBef>
            </a:pPr>
            <a:endParaRPr lang="en-US" sz="105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Swine </a:t>
            </a:r>
            <a:r>
              <a:rPr lang="en-US" sz="1050" b="0" dirty="0">
                <a:solidFill>
                  <a:schemeClr val="tx1"/>
                </a:solidFill>
                <a:latin typeface="+mj-lt"/>
              </a:rPr>
              <a:t>and </a:t>
            </a:r>
            <a:r>
              <a:rPr lang="en-US" sz="1050" b="0" dirty="0" smtClean="0">
                <a:solidFill>
                  <a:schemeClr val="tx1"/>
                </a:solidFill>
                <a:latin typeface="+mj-lt"/>
              </a:rPr>
              <a:t>poultry</a:t>
            </a:r>
          </a:p>
          <a:p>
            <a:pPr algn="r">
              <a:lnSpc>
                <a:spcPct val="100000"/>
              </a:lnSpc>
              <a:spcBef>
                <a:spcPts val="0"/>
              </a:spcBef>
            </a:pPr>
            <a:endParaRPr lang="en-US" sz="105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Flowers </a:t>
            </a:r>
            <a:r>
              <a:rPr lang="en-US" sz="1050" b="0" dirty="0">
                <a:solidFill>
                  <a:schemeClr val="tx1"/>
                </a:solidFill>
                <a:latin typeface="+mj-lt"/>
              </a:rPr>
              <a:t>and/or miscellaneous </a:t>
            </a:r>
            <a:r>
              <a:rPr lang="en-US" sz="1050" b="0" dirty="0" smtClean="0">
                <a:solidFill>
                  <a:schemeClr val="tx1"/>
                </a:solidFill>
                <a:latin typeface="+mj-lt"/>
              </a:rPr>
              <a:t>horticulture</a:t>
            </a:r>
          </a:p>
          <a:p>
            <a:pPr algn="r">
              <a:lnSpc>
                <a:spcPct val="100000"/>
              </a:lnSpc>
              <a:spcBef>
                <a:spcPts val="0"/>
              </a:spcBef>
            </a:pPr>
            <a:endParaRPr lang="en-US" sz="1050" b="0" dirty="0" smtClean="0">
              <a:solidFill>
                <a:schemeClr val="tx1"/>
              </a:solidFill>
              <a:latin typeface="+mj-lt"/>
            </a:endParaRPr>
          </a:p>
          <a:p>
            <a:pPr algn="r">
              <a:lnSpc>
                <a:spcPct val="100000"/>
              </a:lnSpc>
              <a:spcBef>
                <a:spcPts val="0"/>
              </a:spcBef>
            </a:pPr>
            <a:r>
              <a:rPr lang="en-US" sz="1050" b="0" dirty="0" smtClean="0">
                <a:solidFill>
                  <a:schemeClr val="tx1"/>
                </a:solidFill>
                <a:latin typeface="+mj-lt"/>
              </a:rPr>
              <a:t>Sheep </a:t>
            </a:r>
            <a:r>
              <a:rPr lang="en-US" sz="1050" b="0" dirty="0">
                <a:solidFill>
                  <a:schemeClr val="tx1"/>
                </a:solidFill>
                <a:latin typeface="+mj-lt"/>
              </a:rPr>
              <a:t>or </a:t>
            </a:r>
            <a:r>
              <a:rPr lang="en-US" sz="1050" b="0" dirty="0" smtClean="0">
                <a:solidFill>
                  <a:schemeClr val="tx1"/>
                </a:solidFill>
                <a:latin typeface="+mj-lt"/>
              </a:rPr>
              <a:t>goats</a:t>
            </a:r>
          </a:p>
          <a:p>
            <a:pPr algn="r">
              <a:lnSpc>
                <a:spcPct val="100000"/>
              </a:lnSpc>
              <a:spcBef>
                <a:spcPts val="0"/>
              </a:spcBef>
            </a:pPr>
            <a:r>
              <a:rPr lang="en-US" sz="1050" b="0" dirty="0" smtClean="0">
                <a:solidFill>
                  <a:schemeClr val="tx1"/>
                </a:solidFill>
                <a:latin typeface="+mj-lt"/>
              </a:rPr>
              <a:t> </a:t>
            </a:r>
          </a:p>
          <a:p>
            <a:pPr algn="r">
              <a:lnSpc>
                <a:spcPct val="100000"/>
              </a:lnSpc>
              <a:spcBef>
                <a:spcPts val="0"/>
              </a:spcBef>
            </a:pPr>
            <a:r>
              <a:rPr lang="en-US" sz="1050" b="0" dirty="0" smtClean="0">
                <a:solidFill>
                  <a:schemeClr val="tx1"/>
                </a:solidFill>
                <a:latin typeface="+mj-lt"/>
              </a:rPr>
              <a:t>Dual-purpose cattle</a:t>
            </a:r>
          </a:p>
          <a:p>
            <a:pPr algn="r">
              <a:lnSpc>
                <a:spcPct val="100000"/>
              </a:lnSpc>
              <a:spcBef>
                <a:spcPts val="0"/>
              </a:spcBef>
            </a:pPr>
            <a:r>
              <a:rPr lang="en-US" sz="1050" b="0" dirty="0" smtClean="0">
                <a:solidFill>
                  <a:schemeClr val="tx1"/>
                </a:solidFill>
                <a:latin typeface="+mj-lt"/>
              </a:rPr>
              <a:t> </a:t>
            </a:r>
          </a:p>
          <a:p>
            <a:pPr algn="r">
              <a:lnSpc>
                <a:spcPct val="100000"/>
              </a:lnSpc>
              <a:spcBef>
                <a:spcPts val="0"/>
              </a:spcBef>
            </a:pPr>
            <a:r>
              <a:rPr lang="en-US" sz="1050" b="0" dirty="0" smtClean="0">
                <a:solidFill>
                  <a:schemeClr val="tx1"/>
                </a:solidFill>
                <a:latin typeface="+mj-lt"/>
              </a:rPr>
              <a:t>Equines </a:t>
            </a:r>
            <a:r>
              <a:rPr lang="en-US" sz="1050" b="0" dirty="0">
                <a:solidFill>
                  <a:schemeClr val="tx1"/>
                </a:solidFill>
                <a:latin typeface="+mj-lt"/>
              </a:rPr>
              <a:t>and/or other herbivores</a:t>
            </a:r>
            <a:endParaRPr lang="en-US" sz="1050" b="0" dirty="0" smtClean="0">
              <a:solidFill>
                <a:schemeClr val="tx1"/>
              </a:solidFill>
              <a:latin typeface="+mj-lt"/>
            </a:endParaRPr>
          </a:p>
        </p:txBody>
      </p:sp>
    </p:spTree>
    <p:extLst>
      <p:ext uri="{BB962C8B-B14F-4D97-AF65-F5344CB8AC3E}">
        <p14:creationId xmlns:p14="http://schemas.microsoft.com/office/powerpoint/2010/main" val="1546335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19578F9E-3204-4BAD-8D5D-1AC4BB263B5E}"/>
              </a:ext>
            </a:extLst>
          </p:cNvPr>
          <p:cNvSpPr>
            <a:spLocks noGrp="1"/>
          </p:cNvSpPr>
          <p:nvPr>
            <p:ph type="body" idx="15"/>
          </p:nvPr>
        </p:nvSpPr>
        <p:spPr>
          <a:xfrm>
            <a:off x="1545697" y="264850"/>
            <a:ext cx="10060768" cy="675007"/>
          </a:xfrm>
        </p:spPr>
        <p:txBody>
          <a:bodyPr/>
          <a:lstStyle/>
          <a:p>
            <a:r>
              <a:rPr lang="en-US" sz="3000" dirty="0"/>
              <a:t>OUR FARMING OPERATIONS ARE PRODUCTIVE… BUT NOT RECOGNIZED ENOUGH BY EXISTING TOOLS</a:t>
            </a:r>
          </a:p>
        </p:txBody>
      </p:sp>
      <p:sp>
        <p:nvSpPr>
          <p:cNvPr id="12" name="Espace réservé du numéro de diapositive 11">
            <a:extLst>
              <a:ext uri="{FF2B5EF4-FFF2-40B4-BE49-F238E27FC236}">
                <a16:creationId xmlns:a16="http://schemas.microsoft.com/office/drawing/2014/main" id="{26B879BE-DF04-6671-5A96-4AE3809168F7}"/>
              </a:ext>
            </a:extLst>
          </p:cNvPr>
          <p:cNvSpPr>
            <a:spLocks noGrp="1"/>
          </p:cNvSpPr>
          <p:nvPr>
            <p:ph type="sldNum" sz="quarter" idx="27"/>
          </p:nvPr>
        </p:nvSpPr>
        <p:spPr>
          <a:xfrm>
            <a:off x="113482" y="6359161"/>
            <a:ext cx="996671" cy="365125"/>
          </a:xfrm>
        </p:spPr>
        <p:txBody>
          <a:bodyPr/>
          <a:lstStyle/>
          <a:p>
            <a:fld id="{014989B4-7A8F-C24C-A6B5-B7482FCA8655}" type="slidenum">
              <a:rPr lang="fr-FR" smtClean="0"/>
              <a:pPr/>
              <a:t>7</a:t>
            </a:fld>
            <a:endParaRPr lang="fr-FR" dirty="0"/>
          </a:p>
        </p:txBody>
      </p:sp>
      <p:sp>
        <p:nvSpPr>
          <p:cNvPr id="13" name="Espace réservé du texte 5">
            <a:extLst>
              <a:ext uri="{FF2B5EF4-FFF2-40B4-BE49-F238E27FC236}">
                <a16:creationId xmlns:a16="http://schemas.microsoft.com/office/drawing/2014/main" id="{7DFCC644-4D71-0EA0-907E-3B3B4051FB6E}"/>
              </a:ext>
            </a:extLst>
          </p:cNvPr>
          <p:cNvSpPr txBox="1">
            <a:spLocks/>
          </p:cNvSpPr>
          <p:nvPr/>
        </p:nvSpPr>
        <p:spPr>
          <a:xfrm>
            <a:off x="871088" y="1201555"/>
            <a:ext cx="11031394" cy="59596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The ICHN is based on a legitimate rationale: to compensate for natural and regional disadvantages. It is not our intention to call this tool into question</a:t>
            </a:r>
            <a:r>
              <a:rPr lang="en-US" sz="1800" dirty="0" smtClean="0"/>
              <a:t>.</a:t>
            </a:r>
            <a:r>
              <a:rPr lang="en-US" sz="1800" dirty="0"/>
              <a:t/>
            </a:r>
            <a:br>
              <a:rPr lang="en-US" sz="1800" dirty="0"/>
            </a:br>
            <a:endParaRPr lang="en-US" sz="1800" dirty="0"/>
          </a:p>
          <a:p>
            <a:r>
              <a:rPr lang="en-US" sz="1800" dirty="0"/>
              <a:t>However, another reality must be taken into account: that of productive agricultural regions where livestock farming is economically vulnerable despite strong production potential</a:t>
            </a:r>
            <a:r>
              <a:rPr lang="en-US" sz="1800" dirty="0" smtClean="0"/>
              <a:t>.</a:t>
            </a:r>
          </a:p>
          <a:p>
            <a:endParaRPr lang="en-US" sz="2000" dirty="0"/>
          </a:p>
          <a:p>
            <a:pPr lvl="1">
              <a:buFont typeface="Courier New" panose="02070309020205020404" pitchFamily="49" charset="0"/>
              <a:buChar char="o"/>
            </a:pPr>
            <a:r>
              <a:rPr lang="en-US" sz="1600" dirty="0"/>
              <a:t>Competition between arable land with adequate potential and forage </a:t>
            </a:r>
            <a:r>
              <a:rPr lang="en-US" sz="1600" dirty="0" smtClean="0"/>
              <a:t>land</a:t>
            </a:r>
          </a:p>
          <a:p>
            <a:pPr lvl="1">
              <a:buFont typeface="Courier New" panose="02070309020205020404" pitchFamily="49" charset="0"/>
              <a:buChar char="o"/>
            </a:pPr>
            <a:r>
              <a:rPr lang="en-US" sz="1600" dirty="0" smtClean="0"/>
              <a:t>Land </a:t>
            </a:r>
            <a:r>
              <a:rPr lang="en-US" sz="1600" dirty="0"/>
              <a:t>and societal pressures related to urbanization (gaps in development = grasslands &amp; neighborhood acceptance</a:t>
            </a:r>
            <a:r>
              <a:rPr lang="en-US" sz="1600" dirty="0" smtClean="0"/>
              <a:t>)</a:t>
            </a:r>
          </a:p>
          <a:p>
            <a:pPr lvl="1">
              <a:buFont typeface="Courier New" panose="02070309020205020404" pitchFamily="49" charset="0"/>
              <a:buChar char="o"/>
            </a:pPr>
            <a:r>
              <a:rPr lang="en-US" sz="1600" dirty="0" smtClean="0"/>
              <a:t>Difficulty </a:t>
            </a:r>
            <a:r>
              <a:rPr lang="en-US" sz="1600" dirty="0"/>
              <a:t>in maintaining the livestock ecosystem (veterinarians, slaughterhouses, etc.) in areas specialized in crop </a:t>
            </a:r>
            <a:r>
              <a:rPr lang="en-US" sz="1600" dirty="0" smtClean="0"/>
              <a:t>production</a:t>
            </a:r>
          </a:p>
          <a:p>
            <a:pPr lvl="1">
              <a:buFont typeface="Courier New" panose="02070309020205020404" pitchFamily="49" charset="0"/>
              <a:buChar char="o"/>
            </a:pPr>
            <a:r>
              <a:rPr lang="en-US" sz="1600" dirty="0" smtClean="0"/>
              <a:t>Livestock </a:t>
            </a:r>
            <a:r>
              <a:rPr lang="en-US" sz="1600" dirty="0"/>
              <a:t>farming is essential for protein and nitrogen </a:t>
            </a:r>
            <a:r>
              <a:rPr lang="en-US" sz="1600" dirty="0" smtClean="0"/>
              <a:t>self-sufficiency</a:t>
            </a:r>
          </a:p>
          <a:p>
            <a:pPr marL="457200" lvl="1" indent="0">
              <a:buNone/>
            </a:pPr>
            <a:endParaRPr lang="en-US" sz="1600" dirty="0"/>
          </a:p>
          <a:p>
            <a:pPr lvl="1">
              <a:buClr>
                <a:srgbClr val="FF0000"/>
              </a:buClr>
              <a:buFont typeface="Wingdings" panose="05000000000000000000" pitchFamily="2" charset="2"/>
              <a:buChar char="v"/>
            </a:pPr>
            <a:r>
              <a:rPr lang="en-US" sz="1600" dirty="0"/>
              <a:t>Maintenance of a budget dedicated to LSU-based coupled payments, without stocking density criteria, to recognize the environmental benefits of using byproducts</a:t>
            </a:r>
            <a:r>
              <a:rPr lang="en-US" sz="1600" dirty="0" smtClean="0"/>
              <a:t>)</a:t>
            </a:r>
          </a:p>
          <a:p>
            <a:pPr lvl="1">
              <a:buClr>
                <a:srgbClr val="FF0000"/>
              </a:buClr>
              <a:buFont typeface="Wingdings" panose="05000000000000000000" pitchFamily="2" charset="2"/>
              <a:buChar char="v"/>
            </a:pPr>
            <a:r>
              <a:rPr lang="en-US" sz="1600" dirty="0" smtClean="0"/>
              <a:t>Targeted </a:t>
            </a:r>
            <a:r>
              <a:rPr lang="en-US" sz="1600" dirty="0"/>
              <a:t>support for “productive” grassland </a:t>
            </a:r>
            <a:r>
              <a:rPr lang="en-US" sz="1600" dirty="0" smtClean="0"/>
              <a:t>areas</a:t>
            </a:r>
          </a:p>
          <a:p>
            <a:pPr lvl="1">
              <a:buClr>
                <a:srgbClr val="FF0000"/>
              </a:buClr>
              <a:buFont typeface="Wingdings" panose="05000000000000000000" pitchFamily="2" charset="2"/>
              <a:buChar char="v"/>
            </a:pPr>
            <a:r>
              <a:rPr lang="en-US" sz="1600" dirty="0" smtClean="0"/>
              <a:t>Increased </a:t>
            </a:r>
            <a:r>
              <a:rPr lang="en-US" sz="1600" dirty="0"/>
              <a:t>investment support (adapting buildings to climate change, animal welfare, AND farmer well-being</a:t>
            </a:r>
            <a:r>
              <a:rPr lang="en-US" sz="1600" dirty="0" smtClean="0"/>
              <a:t>)</a:t>
            </a:r>
          </a:p>
          <a:p>
            <a:pPr lvl="1">
              <a:buClr>
                <a:srgbClr val="FF0000"/>
              </a:buClr>
              <a:buFont typeface="Wingdings" panose="05000000000000000000" pitchFamily="2" charset="2"/>
              <a:buChar char="v"/>
            </a:pPr>
            <a:r>
              <a:rPr lang="en-US" sz="1600" dirty="0" smtClean="0"/>
              <a:t>Increased </a:t>
            </a:r>
            <a:r>
              <a:rPr lang="en-US" sz="1600" dirty="0"/>
              <a:t>support for new entrants to the livestock </a:t>
            </a:r>
            <a:r>
              <a:rPr lang="en-US" sz="1600" dirty="0" smtClean="0"/>
              <a:t>sector</a:t>
            </a:r>
          </a:p>
          <a:p>
            <a:pPr lvl="1">
              <a:buClr>
                <a:srgbClr val="FF0000"/>
              </a:buClr>
              <a:buFont typeface="Wingdings" panose="05000000000000000000" pitchFamily="2" charset="2"/>
              <a:buChar char="v"/>
            </a:pPr>
            <a:r>
              <a:rPr lang="en-US" sz="1600" dirty="0" smtClean="0"/>
              <a:t>Streamlining </a:t>
            </a:r>
            <a:r>
              <a:rPr lang="en-US" sz="1600" dirty="0"/>
              <a:t>the administrative burdens on the livestock sector (cross-compliance)</a:t>
            </a:r>
            <a:endParaRPr lang="en-US" sz="1600" dirty="0"/>
          </a:p>
        </p:txBody>
      </p:sp>
    </p:spTree>
    <p:extLst>
      <p:ext uri="{BB962C8B-B14F-4D97-AF65-F5344CB8AC3E}">
        <p14:creationId xmlns:p14="http://schemas.microsoft.com/office/powerpoint/2010/main" val="15987175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923A93E9-1AB1-62B5-4E39-3EF4B6364D82}"/>
              </a:ext>
            </a:extLst>
          </p:cNvPr>
          <p:cNvSpPr>
            <a:spLocks noGrp="1"/>
          </p:cNvSpPr>
          <p:nvPr>
            <p:ph type="body" idx="15"/>
          </p:nvPr>
        </p:nvSpPr>
        <p:spPr>
          <a:xfrm>
            <a:off x="1411622" y="386928"/>
            <a:ext cx="9611815" cy="601938"/>
          </a:xfrm>
        </p:spPr>
        <p:txBody>
          <a:bodyPr/>
          <a:lstStyle/>
          <a:p>
            <a:r>
              <a:rPr lang="fr-FR" sz="2400" dirty="0"/>
              <a:t>PRIORITY </a:t>
            </a:r>
            <a:r>
              <a:rPr lang="fr-FR" sz="2400" dirty="0" smtClean="0"/>
              <a:t>1—</a:t>
            </a:r>
            <a:r>
              <a:rPr lang="en-US" sz="2400" dirty="0"/>
              <a:t>ESTABLISHING EUROPEAN SUPPORT FOR COMMERCIAL LIVESTOCK FARMING</a:t>
            </a:r>
          </a:p>
        </p:txBody>
      </p:sp>
      <p:sp>
        <p:nvSpPr>
          <p:cNvPr id="16" name="Espace réservé du texte 15">
            <a:extLst>
              <a:ext uri="{FF2B5EF4-FFF2-40B4-BE49-F238E27FC236}">
                <a16:creationId xmlns:a16="http://schemas.microsoft.com/office/drawing/2014/main" id="{95F764CF-E972-AD35-BCDA-1EDCFA2FC6F7}"/>
              </a:ext>
            </a:extLst>
          </p:cNvPr>
          <p:cNvSpPr>
            <a:spLocks noGrp="1"/>
          </p:cNvSpPr>
          <p:nvPr>
            <p:ph type="body" idx="16"/>
          </p:nvPr>
        </p:nvSpPr>
        <p:spPr>
          <a:xfrm>
            <a:off x="1469253" y="1234977"/>
            <a:ext cx="9496555" cy="770035"/>
          </a:xfrm>
        </p:spPr>
        <p:txBody>
          <a:bodyPr/>
          <a:lstStyle/>
          <a:p>
            <a:r>
              <a:rPr lang="en-US" dirty="0"/>
              <a:t>A complementary tool to the ICHN</a:t>
            </a:r>
            <a:endParaRPr lang="fr-FR" dirty="0"/>
          </a:p>
        </p:txBody>
      </p:sp>
      <p:sp>
        <p:nvSpPr>
          <p:cNvPr id="12" name="Espace réservé du numéro de diapositive 11">
            <a:extLst>
              <a:ext uri="{FF2B5EF4-FFF2-40B4-BE49-F238E27FC236}">
                <a16:creationId xmlns:a16="http://schemas.microsoft.com/office/drawing/2014/main" id="{409BF408-43E6-0C35-CCB7-FDC09B2AD09F}"/>
              </a:ext>
            </a:extLst>
          </p:cNvPr>
          <p:cNvSpPr>
            <a:spLocks noGrp="1"/>
          </p:cNvSpPr>
          <p:nvPr>
            <p:ph type="sldNum" sz="quarter" idx="27"/>
          </p:nvPr>
        </p:nvSpPr>
        <p:spPr>
          <a:xfrm>
            <a:off x="113482" y="6359161"/>
            <a:ext cx="996671" cy="365125"/>
          </a:xfrm>
        </p:spPr>
        <p:txBody>
          <a:bodyPr/>
          <a:lstStyle/>
          <a:p>
            <a:fld id="{014989B4-7A8F-C24C-A6B5-B7482FCA8655}" type="slidenum">
              <a:rPr lang="fr-FR" smtClean="0"/>
              <a:pPr/>
              <a:t>8</a:t>
            </a:fld>
            <a:endParaRPr lang="fr-FR" dirty="0"/>
          </a:p>
        </p:txBody>
      </p:sp>
      <p:sp>
        <p:nvSpPr>
          <p:cNvPr id="13" name="Espace réservé du texte 5">
            <a:extLst>
              <a:ext uri="{FF2B5EF4-FFF2-40B4-BE49-F238E27FC236}">
                <a16:creationId xmlns:a16="http://schemas.microsoft.com/office/drawing/2014/main" id="{7DFCC644-4D71-0EA0-907E-3B3B4051FB6E}"/>
              </a:ext>
            </a:extLst>
          </p:cNvPr>
          <p:cNvSpPr txBox="1">
            <a:spLocks/>
          </p:cNvSpPr>
          <p:nvPr/>
        </p:nvSpPr>
        <p:spPr>
          <a:xfrm>
            <a:off x="650240" y="1727200"/>
            <a:ext cx="10855961" cy="46319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We propose providing greater support for productive livestock systems, in addition to measures designed for regions facing natural disadvantages</a:t>
            </a:r>
            <a:r>
              <a:rPr lang="en-US" sz="1800" dirty="0" smtClean="0"/>
              <a:t>.</a:t>
            </a:r>
            <a:r>
              <a:rPr lang="en-US" sz="1800" dirty="0"/>
              <a:t/>
            </a:r>
            <a:br>
              <a:rPr lang="en-US" sz="1800" dirty="0"/>
            </a:br>
            <a:endParaRPr lang="en-US" sz="1800" dirty="0"/>
          </a:p>
          <a:p>
            <a:pPr marL="0" indent="0">
              <a:buNone/>
            </a:pPr>
            <a:r>
              <a:rPr lang="en-US" sz="1800" dirty="0"/>
              <a:t>This support could target farms that:</a:t>
            </a:r>
          </a:p>
          <a:p>
            <a:r>
              <a:rPr lang="en-US" sz="1800" dirty="0"/>
              <a:t>maintain a significant number of livestock units (LU)</a:t>
            </a:r>
          </a:p>
          <a:p>
            <a:r>
              <a:rPr lang="en-US" sz="1800" dirty="0"/>
              <a:t>contribute effectively to food production</a:t>
            </a:r>
          </a:p>
          <a:p>
            <a:r>
              <a:rPr lang="en-US" sz="1800" dirty="0"/>
              <a:t>are integrated into mixed crop-livestock systems</a:t>
            </a:r>
          </a:p>
          <a:p>
            <a:r>
              <a:rPr lang="en-US" sz="1800" dirty="0"/>
              <a:t>utilize byproducts from crop production</a:t>
            </a:r>
          </a:p>
          <a:p>
            <a:pPr marL="0" indent="0">
              <a:buNone/>
            </a:pPr>
            <a:r>
              <a:rPr lang="en-US" sz="1800" dirty="0"/>
              <a:t/>
            </a:r>
            <a:br>
              <a:rPr lang="en-US" sz="1800" dirty="0"/>
            </a:br>
            <a:r>
              <a:rPr lang="en-US" sz="1800" dirty="0" smtClean="0"/>
              <a:t>Our </a:t>
            </a:r>
            <a:r>
              <a:rPr lang="en-US" sz="1800" dirty="0"/>
              <a:t>goal </a:t>
            </a:r>
            <a:r>
              <a:rPr lang="en-US" sz="1800" dirty="0" smtClean="0"/>
              <a:t> : </a:t>
            </a:r>
            <a:r>
              <a:rPr lang="en-US" sz="1800" dirty="0"/>
              <a:t>To shift from an approach that primarily supports land area or compensates for natural disadvantages to one that also recognizes the economic and productive contribution of livestock farming.</a:t>
            </a:r>
          </a:p>
          <a:p>
            <a:pPr marL="0" indent="0">
              <a:buNone/>
            </a:pPr>
            <a:endParaRPr lang="en-US" sz="1800" dirty="0"/>
          </a:p>
          <a:p>
            <a:pPr marL="0" indent="0">
              <a:buNone/>
            </a:pPr>
            <a:r>
              <a:rPr lang="en-US" sz="1800" b="1" dirty="0">
                <a:solidFill>
                  <a:srgbClr val="120C80"/>
                </a:solidFill>
              </a:rPr>
              <a:t>The ICHN compensates for a disability. We offer a complementary tool to support production capacity.</a:t>
            </a:r>
            <a:endParaRPr lang="en-US" sz="1800" dirty="0"/>
          </a:p>
        </p:txBody>
      </p:sp>
    </p:spTree>
    <p:extLst>
      <p:ext uri="{BB962C8B-B14F-4D97-AF65-F5344CB8AC3E}">
        <p14:creationId xmlns:p14="http://schemas.microsoft.com/office/powerpoint/2010/main" val="22939912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923A93E9-1AB1-62B5-4E39-3EF4B6364D82}"/>
              </a:ext>
            </a:extLst>
          </p:cNvPr>
          <p:cNvSpPr>
            <a:spLocks noGrp="1"/>
          </p:cNvSpPr>
          <p:nvPr>
            <p:ph type="body" idx="15"/>
          </p:nvPr>
        </p:nvSpPr>
        <p:spPr>
          <a:xfrm>
            <a:off x="1353993" y="502010"/>
            <a:ext cx="9423153" cy="982938"/>
          </a:xfrm>
        </p:spPr>
        <p:txBody>
          <a:bodyPr/>
          <a:lstStyle/>
          <a:p>
            <a:r>
              <a:rPr lang="en-US" sz="2600" dirty="0"/>
              <a:t>PRIORITY 2 – MAKING INVESTMENT THE SECOND DRIVING FORCE OF THE CAP</a:t>
            </a:r>
            <a:endParaRPr lang="en-US" sz="2800" dirty="0"/>
          </a:p>
        </p:txBody>
      </p:sp>
      <p:sp>
        <p:nvSpPr>
          <p:cNvPr id="16" name="Espace réservé du texte 15">
            <a:extLst>
              <a:ext uri="{FF2B5EF4-FFF2-40B4-BE49-F238E27FC236}">
                <a16:creationId xmlns:a16="http://schemas.microsoft.com/office/drawing/2014/main" id="{95F764CF-E972-AD35-BCDA-1EDCFA2FC6F7}"/>
              </a:ext>
            </a:extLst>
          </p:cNvPr>
          <p:cNvSpPr>
            <a:spLocks noGrp="1"/>
          </p:cNvSpPr>
          <p:nvPr>
            <p:ph type="body" idx="16"/>
          </p:nvPr>
        </p:nvSpPr>
        <p:spPr>
          <a:xfrm>
            <a:off x="1465492" y="1402885"/>
            <a:ext cx="9496555" cy="426183"/>
          </a:xfrm>
        </p:spPr>
        <p:txBody>
          <a:bodyPr/>
          <a:lstStyle/>
          <a:p>
            <a:r>
              <a:rPr lang="en-US" dirty="0"/>
              <a:t>Turning Public Support into Production Capacity</a:t>
            </a:r>
            <a:endParaRPr lang="fr-FR" dirty="0"/>
          </a:p>
        </p:txBody>
      </p:sp>
      <p:sp>
        <p:nvSpPr>
          <p:cNvPr id="12" name="Espace réservé du numéro de diapositive 11">
            <a:extLst>
              <a:ext uri="{FF2B5EF4-FFF2-40B4-BE49-F238E27FC236}">
                <a16:creationId xmlns:a16="http://schemas.microsoft.com/office/drawing/2014/main" id="{409BF408-43E6-0C35-CCB7-FDC09B2AD09F}"/>
              </a:ext>
            </a:extLst>
          </p:cNvPr>
          <p:cNvSpPr>
            <a:spLocks noGrp="1"/>
          </p:cNvSpPr>
          <p:nvPr>
            <p:ph type="sldNum" sz="quarter" idx="27"/>
          </p:nvPr>
        </p:nvSpPr>
        <p:spPr>
          <a:xfrm>
            <a:off x="113482" y="6359161"/>
            <a:ext cx="996671" cy="365125"/>
          </a:xfrm>
        </p:spPr>
        <p:txBody>
          <a:bodyPr/>
          <a:lstStyle/>
          <a:p>
            <a:fld id="{014989B4-7A8F-C24C-A6B5-B7482FCA8655}" type="slidenum">
              <a:rPr lang="fr-FR" smtClean="0"/>
              <a:pPr/>
              <a:t>9</a:t>
            </a:fld>
            <a:endParaRPr lang="fr-FR" dirty="0"/>
          </a:p>
        </p:txBody>
      </p:sp>
      <p:sp>
        <p:nvSpPr>
          <p:cNvPr id="13" name="Espace réservé du texte 5">
            <a:extLst>
              <a:ext uri="{FF2B5EF4-FFF2-40B4-BE49-F238E27FC236}">
                <a16:creationId xmlns:a16="http://schemas.microsoft.com/office/drawing/2014/main" id="{7DFCC644-4D71-0EA0-907E-3B3B4051FB6E}"/>
              </a:ext>
            </a:extLst>
          </p:cNvPr>
          <p:cNvSpPr txBox="1">
            <a:spLocks/>
          </p:cNvSpPr>
          <p:nvPr/>
        </p:nvSpPr>
        <p:spPr>
          <a:xfrm>
            <a:off x="436881" y="2173189"/>
            <a:ext cx="11069320" cy="39837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sz="2000" dirty="0"/>
              <a:t>The future of livestock farming cannot rely solely on income support</a:t>
            </a:r>
            <a:r>
              <a:rPr lang="en-US" sz="2000" dirty="0" smtClean="0"/>
              <a:t>.</a:t>
            </a:r>
          </a:p>
          <a:p>
            <a:pPr marL="0" lvl="0" indent="0">
              <a:buNone/>
            </a:pPr>
            <a:endParaRPr lang="en-US" sz="2000" dirty="0"/>
          </a:p>
          <a:p>
            <a:pPr marL="0" lvl="0" indent="0">
              <a:buNone/>
            </a:pPr>
            <a:r>
              <a:rPr lang="en-US" sz="2000" dirty="0" smtClean="0"/>
              <a:t>We </a:t>
            </a:r>
            <a:r>
              <a:rPr lang="en-US" sz="2000" dirty="0"/>
              <a:t>are calling for a sufficiently ambitious European budget for investment in the second pillar. </a:t>
            </a:r>
            <a:endParaRPr lang="en-US" sz="2000" dirty="0" smtClean="0"/>
          </a:p>
          <a:p>
            <a:pPr marL="0" lvl="0" indent="0">
              <a:buNone/>
            </a:pPr>
            <a:endParaRPr lang="en-US" sz="2000" dirty="0"/>
          </a:p>
          <a:p>
            <a:pPr marL="0" lvl="0" indent="0">
              <a:buNone/>
            </a:pPr>
            <a:r>
              <a:rPr lang="en-US" sz="2000" dirty="0" smtClean="0"/>
              <a:t>Priorities: ADAPT </a:t>
            </a:r>
            <a:r>
              <a:rPr lang="en-US" sz="2000" dirty="0"/>
              <a:t>- PRODUCE - INNOVATE - TRANSFER  </a:t>
            </a:r>
            <a:endParaRPr lang="en-US" sz="2000" dirty="0" smtClean="0"/>
          </a:p>
          <a:p>
            <a:pPr marL="0" lvl="0" indent="0">
              <a:buNone/>
            </a:pPr>
            <a:endParaRPr lang="en-US" sz="2000" dirty="0"/>
          </a:p>
          <a:p>
            <a:pPr marL="0" lvl="0" indent="0">
              <a:buNone/>
            </a:pPr>
            <a:r>
              <a:rPr lang="en-US" sz="2000" dirty="0" smtClean="0"/>
              <a:t>Secure </a:t>
            </a:r>
            <a:r>
              <a:rPr lang="en-US" sz="2000" dirty="0"/>
              <a:t>the farm → reassure lenders → invest → reduce costs → strengthen competitiveness → maintain production → facilitate transfer</a:t>
            </a:r>
            <a:r>
              <a:rPr lang="en-US" sz="2000" dirty="0" smtClean="0"/>
              <a:t>.</a:t>
            </a:r>
          </a:p>
          <a:p>
            <a:pPr marL="0" lvl="0" indent="0">
              <a:buNone/>
            </a:pPr>
            <a:r>
              <a:rPr lang="en-US" sz="2000" dirty="0" smtClean="0"/>
              <a:t/>
            </a:r>
            <a:br>
              <a:rPr lang="en-US" sz="2000" dirty="0" smtClean="0"/>
            </a:br>
            <a:r>
              <a:rPr lang="en-US" sz="2000" b="1" dirty="0">
                <a:solidFill>
                  <a:srgbClr val="120C80"/>
                </a:solidFill>
              </a:rPr>
              <a:t>Investment is not an expense incurred to support the transition; it is an investment in the productive capacity of European agriculture.</a:t>
            </a:r>
            <a:endParaRPr lang="fr-FR" sz="2000" dirty="0"/>
          </a:p>
        </p:txBody>
      </p:sp>
    </p:spTree>
    <p:extLst>
      <p:ext uri="{BB962C8B-B14F-4D97-AF65-F5344CB8AC3E}">
        <p14:creationId xmlns:p14="http://schemas.microsoft.com/office/powerpoint/2010/main" val="2985236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texte 14">
            <a:extLst>
              <a:ext uri="{FF2B5EF4-FFF2-40B4-BE49-F238E27FC236}">
                <a16:creationId xmlns:a16="http://schemas.microsoft.com/office/drawing/2014/main" id="{923A93E9-1AB1-62B5-4E39-3EF4B6364D82}"/>
              </a:ext>
            </a:extLst>
          </p:cNvPr>
          <p:cNvSpPr>
            <a:spLocks noGrp="1"/>
          </p:cNvSpPr>
          <p:nvPr>
            <p:ph type="body" idx="15"/>
          </p:nvPr>
        </p:nvSpPr>
        <p:spPr>
          <a:xfrm>
            <a:off x="1283379" y="788032"/>
            <a:ext cx="10812868" cy="586967"/>
          </a:xfrm>
        </p:spPr>
        <p:txBody>
          <a:bodyPr/>
          <a:lstStyle/>
          <a:p>
            <a:r>
              <a:rPr lang="en-US" sz="2400" dirty="0"/>
              <a:t>EUROPE HAS A STAKE IN PRESERVING THE LAND THAT WILL BE ABLE TO PRODUCE IN THE FUTURE</a:t>
            </a:r>
          </a:p>
        </p:txBody>
      </p:sp>
      <p:sp>
        <p:nvSpPr>
          <p:cNvPr id="12" name="Espace réservé du numéro de diapositive 11">
            <a:extLst>
              <a:ext uri="{FF2B5EF4-FFF2-40B4-BE49-F238E27FC236}">
                <a16:creationId xmlns:a16="http://schemas.microsoft.com/office/drawing/2014/main" id="{409BF408-43E6-0C35-CCB7-FDC09B2AD09F}"/>
              </a:ext>
            </a:extLst>
          </p:cNvPr>
          <p:cNvSpPr>
            <a:spLocks noGrp="1"/>
          </p:cNvSpPr>
          <p:nvPr>
            <p:ph type="sldNum" sz="quarter" idx="27"/>
          </p:nvPr>
        </p:nvSpPr>
        <p:spPr>
          <a:xfrm>
            <a:off x="113482" y="6359161"/>
            <a:ext cx="996671" cy="365125"/>
          </a:xfrm>
        </p:spPr>
        <p:txBody>
          <a:bodyPr/>
          <a:lstStyle/>
          <a:p>
            <a:fld id="{014989B4-7A8F-C24C-A6B5-B7482FCA8655}" type="slidenum">
              <a:rPr lang="fr-FR" smtClean="0"/>
              <a:pPr/>
              <a:t>10</a:t>
            </a:fld>
            <a:endParaRPr lang="fr-FR" dirty="0"/>
          </a:p>
        </p:txBody>
      </p:sp>
      <p:sp>
        <p:nvSpPr>
          <p:cNvPr id="13" name="Espace réservé du texte 5">
            <a:extLst>
              <a:ext uri="{FF2B5EF4-FFF2-40B4-BE49-F238E27FC236}">
                <a16:creationId xmlns:a16="http://schemas.microsoft.com/office/drawing/2014/main" id="{7DFCC644-4D71-0EA0-907E-3B3B4051FB6E}"/>
              </a:ext>
            </a:extLst>
          </p:cNvPr>
          <p:cNvSpPr txBox="1">
            <a:spLocks/>
          </p:cNvSpPr>
          <p:nvPr/>
        </p:nvSpPr>
        <p:spPr>
          <a:xfrm>
            <a:off x="975872" y="1640167"/>
            <a:ext cx="10152207" cy="49015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sz="2000" dirty="0"/>
              <a:t>The Hauts-de-France region has particularly significant strengths in the European context</a:t>
            </a:r>
            <a:r>
              <a:rPr lang="en-US" sz="2000" dirty="0" smtClean="0"/>
              <a:t>:</a:t>
            </a:r>
          </a:p>
          <a:p>
            <a:pPr marL="0" lvl="0" indent="0">
              <a:buNone/>
            </a:pPr>
            <a:endParaRPr lang="en-US" sz="2000" dirty="0"/>
          </a:p>
          <a:p>
            <a:r>
              <a:rPr lang="en-US" sz="2000" dirty="0" smtClean="0"/>
              <a:t>STRONG </a:t>
            </a:r>
            <a:r>
              <a:rPr lang="en-US" sz="2000" dirty="0"/>
              <a:t>PRODUCTION </a:t>
            </a:r>
            <a:r>
              <a:rPr lang="en-US" sz="2000" dirty="0" smtClean="0"/>
              <a:t>CAPACITY</a:t>
            </a:r>
          </a:p>
          <a:p>
            <a:r>
              <a:rPr lang="en-US" sz="2000" dirty="0" smtClean="0"/>
              <a:t>INTEGRATED </a:t>
            </a:r>
            <a:r>
              <a:rPr lang="en-US" sz="2000" dirty="0"/>
              <a:t>SYSTEMS </a:t>
            </a:r>
            <a:endParaRPr lang="en-US" sz="2000" dirty="0" smtClean="0"/>
          </a:p>
          <a:p>
            <a:r>
              <a:rPr lang="en-US" sz="2000" dirty="0" smtClean="0"/>
              <a:t>A </a:t>
            </a:r>
            <a:r>
              <a:rPr lang="en-US" sz="2000" dirty="0"/>
              <a:t>BIOECONOMY APPROACH </a:t>
            </a:r>
            <a:endParaRPr lang="en-US" sz="2000" dirty="0" smtClean="0"/>
          </a:p>
          <a:p>
            <a:r>
              <a:rPr lang="en-US" sz="2000" dirty="0" smtClean="0"/>
              <a:t>ADAPTABILITY </a:t>
            </a:r>
          </a:p>
          <a:p>
            <a:r>
              <a:rPr lang="en-US" sz="2000" dirty="0" smtClean="0"/>
              <a:t>A </a:t>
            </a:r>
            <a:r>
              <a:rPr lang="en-US" sz="2000" dirty="0"/>
              <a:t>MATTER OF SOVEREIGNTY </a:t>
            </a:r>
          </a:p>
          <a:p>
            <a:pPr marL="0" indent="0">
              <a:buNone/>
            </a:pPr>
            <a:endParaRPr lang="en-US" sz="2000" b="1" dirty="0">
              <a:solidFill>
                <a:srgbClr val="120C80"/>
              </a:solidFill>
            </a:endParaRPr>
          </a:p>
          <a:p>
            <a:pPr marL="0" indent="0">
              <a:buNone/>
            </a:pPr>
            <a:r>
              <a:rPr lang="en-US" sz="2000" b="1" u="heavy" dirty="0" smtClean="0">
                <a:solidFill>
                  <a:srgbClr val="120C80"/>
                </a:solidFill>
                <a:uFill>
                  <a:solidFill>
                    <a:srgbClr val="FFFF00"/>
                  </a:solidFill>
                </a:uFill>
              </a:rPr>
              <a:t>The </a:t>
            </a:r>
            <a:r>
              <a:rPr lang="en-US" sz="2000" b="1" u="heavy" dirty="0">
                <a:solidFill>
                  <a:srgbClr val="120C80"/>
                </a:solidFill>
                <a:uFill>
                  <a:solidFill>
                    <a:srgbClr val="FFFF00"/>
                  </a:solidFill>
                </a:uFill>
              </a:rPr>
              <a:t>CAP must not only support regions currently facing difficulties; it must also safeguard those that have the capacity to meet tomorrow’s food needs.    </a:t>
            </a:r>
            <a:endParaRPr lang="en-US" sz="2000" b="1" u="heavy" dirty="0" smtClean="0">
              <a:solidFill>
                <a:srgbClr val="120C80"/>
              </a:solidFill>
              <a:uFill>
                <a:solidFill>
                  <a:srgbClr val="FFFF00"/>
                </a:solidFill>
              </a:uFill>
            </a:endParaRPr>
          </a:p>
          <a:p>
            <a:pPr marL="0" indent="0">
              <a:buNone/>
            </a:pPr>
            <a:r>
              <a:rPr lang="en-US" sz="2000" b="1" u="heavy" dirty="0" smtClean="0">
                <a:solidFill>
                  <a:srgbClr val="120C80"/>
                </a:solidFill>
                <a:uFill>
                  <a:solidFill>
                    <a:srgbClr val="FFFF00"/>
                  </a:solidFill>
                </a:uFill>
              </a:rPr>
              <a:t>Anticipating </a:t>
            </a:r>
            <a:r>
              <a:rPr lang="en-US" sz="2000" b="1" u="heavy" dirty="0">
                <a:solidFill>
                  <a:srgbClr val="120C80"/>
                </a:solidFill>
                <a:uFill>
                  <a:solidFill>
                    <a:srgbClr val="FFFF00"/>
                  </a:solidFill>
                </a:uFill>
              </a:rPr>
              <a:t>climate change through </a:t>
            </a:r>
            <a:r>
              <a:rPr lang="en-US" sz="2000" b="1" u="heavy" dirty="0" smtClean="0">
                <a:solidFill>
                  <a:srgbClr val="120C80"/>
                </a:solidFill>
                <a:uFill>
                  <a:solidFill>
                    <a:srgbClr val="FFFF00"/>
                  </a:solidFill>
                </a:uFill>
              </a:rPr>
              <a:t>investment.</a:t>
            </a:r>
          </a:p>
          <a:p>
            <a:pPr marL="0" indent="0">
              <a:buNone/>
            </a:pPr>
            <a:r>
              <a:rPr lang="en-US" sz="2000" b="1" u="heavy" dirty="0" smtClean="0">
                <a:solidFill>
                  <a:srgbClr val="120C80"/>
                </a:solidFill>
                <a:uFill>
                  <a:solidFill>
                    <a:srgbClr val="FFFF00"/>
                  </a:solidFill>
                </a:uFill>
              </a:rPr>
              <a:t>The </a:t>
            </a:r>
            <a:r>
              <a:rPr lang="en-US" sz="2000" b="1" u="heavy" dirty="0">
                <a:solidFill>
                  <a:srgbClr val="120C80"/>
                </a:solidFill>
                <a:uFill>
                  <a:solidFill>
                    <a:srgbClr val="FFFF00"/>
                  </a:solidFill>
                </a:uFill>
              </a:rPr>
              <a:t>European regulation should not impose excessive </a:t>
            </a:r>
            <a:r>
              <a:rPr lang="en-US" sz="2000" b="1" u="heavy" dirty="0" smtClean="0">
                <a:solidFill>
                  <a:srgbClr val="120C80"/>
                </a:solidFill>
                <a:uFill>
                  <a:solidFill>
                    <a:srgbClr val="FFFF00"/>
                  </a:solidFill>
                </a:uFill>
              </a:rPr>
              <a:t>restrictions.</a:t>
            </a:r>
            <a:endParaRPr lang="fr-FR" sz="2000" b="1" u="heavy" dirty="0">
              <a:solidFill>
                <a:srgbClr val="120C80"/>
              </a:solidFill>
              <a:uFill>
                <a:solidFill>
                  <a:srgbClr val="FFFF00"/>
                </a:solidFill>
              </a:uFill>
            </a:endParaRPr>
          </a:p>
        </p:txBody>
      </p:sp>
    </p:spTree>
    <p:extLst>
      <p:ext uri="{BB962C8B-B14F-4D97-AF65-F5344CB8AC3E}">
        <p14:creationId xmlns:p14="http://schemas.microsoft.com/office/powerpoint/2010/main" val="23650594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Espace réservé pour une image  14"/>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l="22653" r="22653"/>
          <a:stretch>
            <a:fillRect/>
          </a:stretch>
        </p:blipFill>
        <p:spPr/>
      </p:pic>
      <p:sp>
        <p:nvSpPr>
          <p:cNvPr id="10" name="Espace réservé du texte 9">
            <a:extLst>
              <a:ext uri="{FF2B5EF4-FFF2-40B4-BE49-F238E27FC236}">
                <a16:creationId xmlns:a16="http://schemas.microsoft.com/office/drawing/2014/main" id="{59A156CF-2459-5BE2-6074-90ABD0B779F2}"/>
              </a:ext>
            </a:extLst>
          </p:cNvPr>
          <p:cNvSpPr>
            <a:spLocks noGrp="1"/>
          </p:cNvSpPr>
          <p:nvPr>
            <p:ph type="body" idx="15"/>
          </p:nvPr>
        </p:nvSpPr>
        <p:spPr>
          <a:xfrm>
            <a:off x="1110153" y="532984"/>
            <a:ext cx="5636542" cy="532388"/>
          </a:xfrm>
        </p:spPr>
        <p:txBody>
          <a:bodyPr/>
          <a:lstStyle/>
          <a:p>
            <a:r>
              <a:rPr lang="en-US" dirty="0"/>
              <a:t>HEARING FROM THE FIELD</a:t>
            </a:r>
          </a:p>
        </p:txBody>
      </p:sp>
      <p:sp>
        <p:nvSpPr>
          <p:cNvPr id="11" name="Espace réservé du texte 10">
            <a:extLst>
              <a:ext uri="{FF2B5EF4-FFF2-40B4-BE49-F238E27FC236}">
                <a16:creationId xmlns:a16="http://schemas.microsoft.com/office/drawing/2014/main" id="{C10E2B07-6ECD-1976-8613-D867A0CD092C}"/>
              </a:ext>
            </a:extLst>
          </p:cNvPr>
          <p:cNvSpPr>
            <a:spLocks noGrp="1"/>
          </p:cNvSpPr>
          <p:nvPr>
            <p:ph type="body" idx="16"/>
          </p:nvPr>
        </p:nvSpPr>
        <p:spPr>
          <a:xfrm>
            <a:off x="957753" y="1235689"/>
            <a:ext cx="7800083" cy="424582"/>
          </a:xfrm>
        </p:spPr>
        <p:txBody>
          <a:bodyPr/>
          <a:lstStyle/>
          <a:p>
            <a:r>
              <a:rPr lang="en-US" sz="1900" dirty="0"/>
              <a:t>From Political Vision to the Reality on the Ground</a:t>
            </a:r>
          </a:p>
        </p:txBody>
      </p:sp>
      <p:sp>
        <p:nvSpPr>
          <p:cNvPr id="12" name="Espace réservé du texte 11">
            <a:extLst>
              <a:ext uri="{FF2B5EF4-FFF2-40B4-BE49-F238E27FC236}">
                <a16:creationId xmlns:a16="http://schemas.microsoft.com/office/drawing/2014/main" id="{0B67A079-AC14-8E25-D056-FEB0F27AB918}"/>
              </a:ext>
            </a:extLst>
          </p:cNvPr>
          <p:cNvSpPr>
            <a:spLocks noGrp="1"/>
          </p:cNvSpPr>
          <p:nvPr>
            <p:ph type="body" idx="17"/>
          </p:nvPr>
        </p:nvSpPr>
        <p:spPr>
          <a:xfrm>
            <a:off x="113482" y="1898774"/>
            <a:ext cx="6322881" cy="5349317"/>
          </a:xfrm>
        </p:spPr>
        <p:txBody>
          <a:bodyPr/>
          <a:lstStyle/>
          <a:p>
            <a:pPr>
              <a:lnSpc>
                <a:spcPct val="100000"/>
              </a:lnSpc>
            </a:pPr>
            <a:r>
              <a:rPr lang="en-US" sz="1850" b="1" dirty="0"/>
              <a:t> </a:t>
            </a:r>
            <a:r>
              <a:rPr lang="en-US" sz="1850" b="1" dirty="0" smtClean="0"/>
              <a:t>        </a:t>
            </a:r>
            <a:r>
              <a:rPr lang="en-US" sz="1850" b="1" dirty="0" smtClean="0"/>
              <a:t>Three </a:t>
            </a:r>
            <a:r>
              <a:rPr lang="en-US" sz="1850" b="1" dirty="0"/>
              <a:t>Priorities for Sustaining Livestock Farming </a:t>
            </a:r>
            <a:endParaRPr lang="en-US" sz="1850" b="1" dirty="0" smtClean="0"/>
          </a:p>
          <a:p>
            <a:pPr>
              <a:lnSpc>
                <a:spcPct val="100000"/>
              </a:lnSpc>
            </a:pPr>
            <a:endParaRPr lang="en-US" sz="1800" dirty="0" smtClean="0"/>
          </a:p>
          <a:p>
            <a:pPr marL="342900" indent="-342900">
              <a:lnSpc>
                <a:spcPct val="100000"/>
              </a:lnSpc>
              <a:buAutoNum type="arabicPeriod"/>
            </a:pPr>
            <a:r>
              <a:rPr lang="en-US" sz="1600" dirty="0" smtClean="0"/>
              <a:t>ENCOURAGING </a:t>
            </a:r>
            <a:r>
              <a:rPr lang="en-US" sz="1600" dirty="0"/>
              <a:t>YOUNG PEOPLE TO BECOME FARMERS: Farms must be able to remain competitive in a context of volatility, inflation, and international competition. Remove administrative barriers and avoid excessive regulation (cross-compliance and European regulations</a:t>
            </a:r>
            <a:r>
              <a:rPr lang="en-US" sz="1600" dirty="0" smtClean="0"/>
              <a:t>).</a:t>
            </a:r>
            <a:endParaRPr lang="en-US" sz="1600" dirty="0"/>
          </a:p>
          <a:p>
            <a:pPr marL="342900" indent="-342900">
              <a:lnSpc>
                <a:spcPct val="100000"/>
              </a:lnSpc>
              <a:buAutoNum type="arabicPeriod"/>
            </a:pPr>
            <a:endParaRPr lang="en-US" sz="1600" dirty="0" smtClean="0"/>
          </a:p>
          <a:p>
            <a:pPr marL="342900" indent="-342900">
              <a:lnSpc>
                <a:spcPct val="100000"/>
              </a:lnSpc>
              <a:buAutoNum type="arabicPeriod"/>
            </a:pPr>
            <a:r>
              <a:rPr lang="en-US" sz="1600" dirty="0" smtClean="0"/>
              <a:t>INVEST </a:t>
            </a:r>
            <a:r>
              <a:rPr lang="en-US" sz="1600" dirty="0"/>
              <a:t>AND MODERNIZE: The economic and environmental transition requires investments: climate adaptation, water and input management, buildings, equipment, and biosecurity (new pests</a:t>
            </a:r>
            <a:r>
              <a:rPr lang="en-US" sz="1600" dirty="0" smtClean="0"/>
              <a:t>).</a:t>
            </a:r>
          </a:p>
          <a:p>
            <a:pPr marL="342900" indent="-342900">
              <a:lnSpc>
                <a:spcPct val="100000"/>
              </a:lnSpc>
              <a:buAutoNum type="arabicPeriod"/>
            </a:pPr>
            <a:endParaRPr lang="en-US" sz="1600" dirty="0" smtClean="0"/>
          </a:p>
          <a:p>
            <a:pPr marL="342900" indent="-342900">
              <a:lnSpc>
                <a:spcPct val="100000"/>
              </a:lnSpc>
              <a:buAutoNum type="arabicPeriod"/>
            </a:pPr>
            <a:r>
              <a:rPr lang="en-US" sz="1600" dirty="0" smtClean="0"/>
              <a:t>PASSING </a:t>
            </a:r>
            <a:r>
              <a:rPr lang="en-US" sz="1600" dirty="0"/>
              <a:t>ON THE FARM: A farm that no longer has economic viability is no longer attractive to young farmers and becomes difficult to finance. Ensure that coupled subsidies based on livestock units (UGB) are maintained over the long term to avoid destabilizing the farm’s financial balance.</a:t>
            </a:r>
            <a:r>
              <a:rPr lang="fr-FR" sz="1600" dirty="0" smtClean="0"/>
              <a:t> </a:t>
            </a:r>
          </a:p>
          <a:p>
            <a:r>
              <a:rPr lang="fr-FR" dirty="0" smtClean="0"/>
              <a:t>.</a:t>
            </a:r>
            <a:endParaRPr lang="fr-FR" dirty="0"/>
          </a:p>
        </p:txBody>
      </p:sp>
      <p:sp>
        <p:nvSpPr>
          <p:cNvPr id="7" name="Espace réservé du numéro de diapositive 6">
            <a:extLst>
              <a:ext uri="{FF2B5EF4-FFF2-40B4-BE49-F238E27FC236}">
                <a16:creationId xmlns:a16="http://schemas.microsoft.com/office/drawing/2014/main" id="{F4CB945D-94BD-C669-4FC1-BE8E787CC824}"/>
              </a:ext>
            </a:extLst>
          </p:cNvPr>
          <p:cNvSpPr>
            <a:spLocks noGrp="1"/>
          </p:cNvSpPr>
          <p:nvPr>
            <p:ph type="sldNum" sz="quarter" idx="19"/>
          </p:nvPr>
        </p:nvSpPr>
        <p:spPr>
          <a:xfrm>
            <a:off x="113482" y="6359161"/>
            <a:ext cx="996671" cy="365125"/>
          </a:xfrm>
        </p:spPr>
        <p:txBody>
          <a:bodyPr/>
          <a:lstStyle/>
          <a:p>
            <a:fld id="{014989B4-7A8F-C24C-A6B5-B7482FCA8655}" type="slidenum">
              <a:rPr lang="fr-FR" smtClean="0"/>
              <a:pPr/>
              <a:t>11</a:t>
            </a:fld>
            <a:endParaRPr lang="fr-FR" dirty="0"/>
          </a:p>
        </p:txBody>
      </p:sp>
      <p:sp>
        <p:nvSpPr>
          <p:cNvPr id="14" name="Espace réservé du texte 11">
            <a:extLst>
              <a:ext uri="{FF2B5EF4-FFF2-40B4-BE49-F238E27FC236}">
                <a16:creationId xmlns:a16="http://schemas.microsoft.com/office/drawing/2014/main" id="{0B67A079-AC14-8E25-D056-FEB0F27AB918}"/>
              </a:ext>
            </a:extLst>
          </p:cNvPr>
          <p:cNvSpPr>
            <a:spLocks noGrp="1"/>
          </p:cNvSpPr>
          <p:nvPr>
            <p:ph type="body" idx="17"/>
          </p:nvPr>
        </p:nvSpPr>
        <p:spPr>
          <a:xfrm>
            <a:off x="7239000" y="362666"/>
            <a:ext cx="4811717" cy="4643489"/>
          </a:xfrm>
        </p:spPr>
        <p:txBody>
          <a:bodyPr/>
          <a:lstStyle/>
          <a:p>
            <a:pPr>
              <a:lnSpc>
                <a:spcPct val="100000"/>
              </a:lnSpc>
              <a:spcBef>
                <a:spcPts val="600"/>
              </a:spcBef>
              <a:buClr>
                <a:schemeClr val="tx2"/>
              </a:buClr>
              <a:buSzPct val="70000"/>
              <a:defRPr/>
            </a:pPr>
            <a:r>
              <a:rPr lang="en-US" sz="2400" b="1" dirty="0">
                <a:solidFill>
                  <a:schemeClr val="bg1"/>
                </a:solidFill>
                <a:latin typeface="Calibri" panose="020F0502020204030204" pitchFamily="34" charset="0"/>
                <a:cs typeface="Calibri" panose="020F0502020204030204" pitchFamily="34" charset="0"/>
              </a:rPr>
              <a:t>Laurent DEGENNE - President of the Hauts-de-France Regional Chamber of </a:t>
            </a:r>
            <a:r>
              <a:rPr lang="en-US" sz="2400" b="1" dirty="0" smtClean="0">
                <a:solidFill>
                  <a:schemeClr val="bg1"/>
                </a:solidFill>
                <a:latin typeface="Calibri" panose="020F0502020204030204" pitchFamily="34" charset="0"/>
                <a:cs typeface="Calibri" panose="020F0502020204030204" pitchFamily="34" charset="0"/>
              </a:rPr>
              <a:t>Agriculture</a:t>
            </a:r>
          </a:p>
          <a:p>
            <a:pPr>
              <a:lnSpc>
                <a:spcPct val="100000"/>
              </a:lnSpc>
              <a:spcBef>
                <a:spcPts val="600"/>
              </a:spcBef>
              <a:buClr>
                <a:schemeClr val="tx2"/>
              </a:buClr>
              <a:buSzPct val="70000"/>
              <a:defRPr/>
            </a:pPr>
            <a:endParaRPr lang="en-US" sz="2200" dirty="0">
              <a:solidFill>
                <a:schemeClr val="bg1"/>
              </a:solidFill>
              <a:latin typeface="Calibri" panose="020F0502020204030204" pitchFamily="34" charset="0"/>
              <a:cs typeface="Calibri" panose="020F0502020204030204" pitchFamily="34" charset="0"/>
            </a:endParaRPr>
          </a:p>
          <a:p>
            <a:pPr>
              <a:lnSpc>
                <a:spcPct val="100000"/>
              </a:lnSpc>
              <a:spcBef>
                <a:spcPts val="600"/>
              </a:spcBef>
              <a:buClr>
                <a:schemeClr val="tx2"/>
              </a:buClr>
              <a:buSzPct val="70000"/>
              <a:defRPr/>
            </a:pPr>
            <a:r>
              <a:rPr lang="en-US" sz="2200" dirty="0" smtClean="0">
                <a:solidFill>
                  <a:schemeClr val="bg1"/>
                </a:solidFill>
                <a:latin typeface="Calibri" panose="020F0502020204030204" pitchFamily="34" charset="0"/>
                <a:cs typeface="Calibri" panose="020F0502020204030204" pitchFamily="34" charset="0"/>
              </a:rPr>
              <a:t>Our </a:t>
            </a:r>
            <a:r>
              <a:rPr lang="en-US" sz="2200" dirty="0">
                <a:solidFill>
                  <a:schemeClr val="bg1"/>
                </a:solidFill>
                <a:latin typeface="Calibri" panose="020F0502020204030204" pitchFamily="34" charset="0"/>
                <a:cs typeface="Calibri" panose="020F0502020204030204" pitchFamily="34" charset="0"/>
              </a:rPr>
              <a:t>shared goal is to create the conditions that will enable farms to produce more and better, reduce their costs, conserve resources, and prepare for the future. </a:t>
            </a:r>
            <a:endParaRPr lang="en-US" sz="2200" dirty="0" smtClean="0">
              <a:solidFill>
                <a:schemeClr val="bg1"/>
              </a:solidFill>
              <a:latin typeface="Calibri" panose="020F0502020204030204" pitchFamily="34" charset="0"/>
              <a:cs typeface="Calibri" panose="020F0502020204030204" pitchFamily="34" charset="0"/>
            </a:endParaRPr>
          </a:p>
          <a:p>
            <a:pPr>
              <a:lnSpc>
                <a:spcPct val="100000"/>
              </a:lnSpc>
              <a:spcBef>
                <a:spcPts val="600"/>
              </a:spcBef>
              <a:buClr>
                <a:schemeClr val="tx2"/>
              </a:buClr>
              <a:buSzPct val="70000"/>
              <a:defRPr/>
            </a:pPr>
            <a:endParaRPr lang="en-US" sz="2200" dirty="0">
              <a:solidFill>
                <a:schemeClr val="bg1"/>
              </a:solidFill>
              <a:latin typeface="Calibri" panose="020F0502020204030204" pitchFamily="34" charset="0"/>
              <a:cs typeface="Calibri" panose="020F0502020204030204" pitchFamily="34" charset="0"/>
            </a:endParaRPr>
          </a:p>
          <a:p>
            <a:pPr>
              <a:lnSpc>
                <a:spcPct val="100000"/>
              </a:lnSpc>
              <a:spcBef>
                <a:spcPts val="600"/>
              </a:spcBef>
              <a:buClr>
                <a:schemeClr val="tx2"/>
              </a:buClr>
              <a:buSzPct val="70000"/>
              <a:defRPr/>
            </a:pPr>
            <a:r>
              <a:rPr lang="en-US" sz="2200" dirty="0" smtClean="0">
                <a:solidFill>
                  <a:schemeClr val="bg1"/>
                </a:solidFill>
                <a:latin typeface="Calibri" panose="020F0502020204030204" pitchFamily="34" charset="0"/>
                <a:cs typeface="Calibri" panose="020F0502020204030204" pitchFamily="34" charset="0"/>
              </a:rPr>
              <a:t>To </a:t>
            </a:r>
            <a:r>
              <a:rPr lang="en-US" sz="2200" dirty="0">
                <a:solidFill>
                  <a:schemeClr val="bg1"/>
                </a:solidFill>
                <a:latin typeface="Calibri" panose="020F0502020204030204" pitchFamily="34" charset="0"/>
                <a:cs typeface="Calibri" panose="020F0502020204030204" pitchFamily="34" charset="0"/>
              </a:rPr>
              <a:t>make this transition a success, we must give farmers the means to invest.</a:t>
            </a:r>
            <a:endParaRPr lang="fr-FR" altLang="fr-FR" sz="22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010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idx="18"/>
          </p:nvPr>
        </p:nvSpPr>
        <p:spPr>
          <a:xfrm>
            <a:off x="1110153" y="1921157"/>
            <a:ext cx="4252423" cy="2629680"/>
          </a:xfrm>
        </p:spPr>
        <p:txBody>
          <a:bodyPr/>
          <a:lstStyle/>
          <a:p>
            <a:pPr>
              <a:lnSpc>
                <a:spcPct val="100000"/>
              </a:lnSpc>
            </a:pPr>
            <a:r>
              <a:rPr lang="en-US" sz="1600" dirty="0"/>
              <a:t>The future CAP must meet two requirements</a:t>
            </a:r>
            <a:r>
              <a:rPr lang="en-US" sz="1600" dirty="0" smtClean="0"/>
              <a:t>:</a:t>
            </a:r>
          </a:p>
          <a:p>
            <a:pPr>
              <a:lnSpc>
                <a:spcPct val="100000"/>
              </a:lnSpc>
            </a:pPr>
            <a:endParaRPr lang="en-US" sz="1600" dirty="0"/>
          </a:p>
          <a:p>
            <a:pPr marL="285750" indent="-285750">
              <a:lnSpc>
                <a:spcPct val="100000"/>
              </a:lnSpc>
              <a:buFont typeface="Arial" panose="020B0604020202020204" pitchFamily="34" charset="0"/>
              <a:buChar char="•"/>
            </a:pPr>
            <a:r>
              <a:rPr lang="en-US" sz="1600" b="1" dirty="0" smtClean="0"/>
              <a:t>COMPENSATE </a:t>
            </a:r>
            <a:r>
              <a:rPr lang="en-US" sz="1600" b="1" dirty="0"/>
              <a:t>FOR DISADVANTAGES</a:t>
            </a:r>
            <a:r>
              <a:rPr lang="en-US" sz="1600" dirty="0"/>
              <a:t>: preserve programs such as the ICHN for regions that need them</a:t>
            </a:r>
            <a:r>
              <a:rPr lang="en-US" sz="1600" dirty="0" smtClean="0"/>
              <a:t>.</a:t>
            </a:r>
          </a:p>
          <a:p>
            <a:pPr marL="285750" indent="-285750">
              <a:lnSpc>
                <a:spcPct val="100000"/>
              </a:lnSpc>
              <a:buFont typeface="Arial" panose="020B0604020202020204" pitchFamily="34" charset="0"/>
              <a:buChar char="•"/>
            </a:pPr>
            <a:endParaRPr lang="en-US" sz="1600" dirty="0"/>
          </a:p>
          <a:p>
            <a:pPr marL="285750" indent="-285750">
              <a:lnSpc>
                <a:spcPct val="100000"/>
              </a:lnSpc>
              <a:buFont typeface="Arial" panose="020B0604020202020204" pitchFamily="34" charset="0"/>
              <a:buChar char="•"/>
            </a:pPr>
            <a:r>
              <a:rPr lang="en-US" sz="1600" b="1" dirty="0" smtClean="0"/>
              <a:t>SUPPORT </a:t>
            </a:r>
            <a:r>
              <a:rPr lang="en-US" sz="1600" b="1" dirty="0"/>
              <a:t>PRODUCTIVE CAPACITIES</a:t>
            </a:r>
            <a:r>
              <a:rPr lang="en-US" sz="1600" dirty="0"/>
              <a:t>: better recognize productive livestock farming systems and increase funding for investment</a:t>
            </a:r>
            <a:endParaRPr lang="fr-FR" sz="1400" dirty="0"/>
          </a:p>
        </p:txBody>
      </p:sp>
      <p:sp>
        <p:nvSpPr>
          <p:cNvPr id="5" name="Espace réservé du texte 4"/>
          <p:cNvSpPr>
            <a:spLocks noGrp="1"/>
          </p:cNvSpPr>
          <p:nvPr>
            <p:ph type="body" idx="20"/>
          </p:nvPr>
        </p:nvSpPr>
        <p:spPr>
          <a:xfrm>
            <a:off x="5781040" y="1921157"/>
            <a:ext cx="5938520" cy="2629680"/>
          </a:xfrm>
        </p:spPr>
        <p:txBody>
          <a:bodyPr/>
          <a:lstStyle/>
          <a:p>
            <a:pPr>
              <a:lnSpc>
                <a:spcPct val="100000"/>
              </a:lnSpc>
            </a:pPr>
            <a:r>
              <a:rPr lang="en-US" sz="1600" dirty="0"/>
              <a:t>OUR TWO </a:t>
            </a:r>
            <a:r>
              <a:rPr lang="en-US" sz="1600" dirty="0" smtClean="0"/>
              <a:t>REQUESTS : </a:t>
            </a:r>
          </a:p>
          <a:p>
            <a:pPr>
              <a:lnSpc>
                <a:spcPct val="100000"/>
              </a:lnSpc>
            </a:pPr>
            <a:endParaRPr lang="en-US" sz="1600" dirty="0"/>
          </a:p>
          <a:p>
            <a:pPr>
              <a:lnSpc>
                <a:spcPct val="100000"/>
              </a:lnSpc>
            </a:pPr>
            <a:r>
              <a:rPr lang="en-US" sz="1600" dirty="0"/>
              <a:t>1 — </a:t>
            </a:r>
            <a:r>
              <a:rPr lang="en-US" sz="1600" b="1" dirty="0"/>
              <a:t>RECOGNIZE PRODUCTIVE LIVESTOCK </a:t>
            </a:r>
            <a:r>
              <a:rPr lang="en-US" sz="1600" b="1" dirty="0" smtClean="0"/>
              <a:t>FARMING </a:t>
            </a:r>
            <a:r>
              <a:rPr lang="en-US" sz="1600" dirty="0" smtClean="0"/>
              <a:t>: Create </a:t>
            </a:r>
            <a:r>
              <a:rPr lang="en-US" sz="1600" dirty="0"/>
              <a:t>a complementary tool to support livestock farming systems that directly contribute to food production, added value, and European sovereignty.</a:t>
            </a:r>
          </a:p>
          <a:p>
            <a:pPr>
              <a:lnSpc>
                <a:spcPct val="100000"/>
              </a:lnSpc>
            </a:pPr>
            <a:endParaRPr lang="en-US" sz="1600" dirty="0"/>
          </a:p>
          <a:p>
            <a:pPr>
              <a:lnSpc>
                <a:spcPct val="100000"/>
              </a:lnSpc>
            </a:pPr>
            <a:r>
              <a:rPr lang="en-US" sz="1600" dirty="0"/>
              <a:t>2 — </a:t>
            </a:r>
            <a:r>
              <a:rPr lang="en-US" sz="1600" b="1" dirty="0"/>
              <a:t>INVEST IN PRODUCTION CAPACITY </a:t>
            </a:r>
            <a:r>
              <a:rPr lang="en-US" sz="1600" dirty="0" smtClean="0"/>
              <a:t>: Maintain </a:t>
            </a:r>
            <a:r>
              <a:rPr lang="en-US" sz="1600" dirty="0"/>
              <a:t>an ambitious investment policy to modernize, adapt, and make European farms more competitive.</a:t>
            </a:r>
          </a:p>
          <a:p>
            <a:endParaRPr lang="fr-FR" dirty="0"/>
          </a:p>
        </p:txBody>
      </p:sp>
      <p:sp>
        <p:nvSpPr>
          <p:cNvPr id="10" name="Espace réservé du texte 9"/>
          <p:cNvSpPr>
            <a:spLocks noGrp="1"/>
          </p:cNvSpPr>
          <p:nvPr>
            <p:ph type="body" idx="15"/>
          </p:nvPr>
        </p:nvSpPr>
        <p:spPr>
          <a:xfrm>
            <a:off x="1166468" y="499956"/>
            <a:ext cx="10278772" cy="576436"/>
          </a:xfrm>
        </p:spPr>
        <p:txBody>
          <a:bodyPr/>
          <a:lstStyle/>
          <a:p>
            <a:r>
              <a:rPr lang="en-US" dirty="0"/>
              <a:t>OUR MESSAGE TO THE EUROPEAN PARLIAMENT</a:t>
            </a:r>
            <a:endParaRPr lang="fr-FR" dirty="0"/>
          </a:p>
        </p:txBody>
      </p:sp>
      <p:sp>
        <p:nvSpPr>
          <p:cNvPr id="11" name="Espace réservé du texte 10"/>
          <p:cNvSpPr>
            <a:spLocks noGrp="1"/>
          </p:cNvSpPr>
          <p:nvPr>
            <p:ph type="body" idx="16"/>
          </p:nvPr>
        </p:nvSpPr>
        <p:spPr>
          <a:xfrm>
            <a:off x="1166468" y="1214808"/>
            <a:ext cx="8958407" cy="432031"/>
          </a:xfrm>
        </p:spPr>
        <p:txBody>
          <a:bodyPr/>
          <a:lstStyle/>
          <a:p>
            <a:r>
              <a:rPr lang="en-US" sz="2000" dirty="0"/>
              <a:t>LET'S NOT LET OUR PRODUCTION CAPACITIES DISAPPEAR</a:t>
            </a:r>
            <a:endParaRPr lang="fr-FR" dirty="0"/>
          </a:p>
        </p:txBody>
      </p:sp>
      <p:sp>
        <p:nvSpPr>
          <p:cNvPr id="12" name="Espace réservé du numéro de diapositive 11"/>
          <p:cNvSpPr>
            <a:spLocks noGrp="1"/>
          </p:cNvSpPr>
          <p:nvPr>
            <p:ph type="sldNum" sz="quarter" idx="27"/>
          </p:nvPr>
        </p:nvSpPr>
        <p:spPr/>
        <p:txBody>
          <a:bodyPr/>
          <a:lstStyle/>
          <a:p>
            <a:fld id="{014989B4-7A8F-C24C-A6B5-B7482FCA8655}" type="slidenum">
              <a:rPr lang="fr-FR" smtClean="0"/>
              <a:pPr/>
              <a:t>12</a:t>
            </a:fld>
            <a:endParaRPr lang="fr-FR" dirty="0"/>
          </a:p>
        </p:txBody>
      </p:sp>
      <p:sp>
        <p:nvSpPr>
          <p:cNvPr id="14" name="ZoneTexte 13"/>
          <p:cNvSpPr txBox="1"/>
          <p:nvPr/>
        </p:nvSpPr>
        <p:spPr>
          <a:xfrm>
            <a:off x="851536" y="4805633"/>
            <a:ext cx="10822304" cy="1200329"/>
          </a:xfrm>
          <a:prstGeom prst="rect">
            <a:avLst/>
          </a:prstGeom>
          <a:noFill/>
        </p:spPr>
        <p:txBody>
          <a:bodyPr wrap="square" rtlCol="0">
            <a:spAutoFit/>
          </a:bodyPr>
          <a:lstStyle/>
          <a:p>
            <a:r>
              <a:rPr lang="en-US" dirty="0"/>
              <a:t>Europe will need all of its production capacity to strengthen its food sovereignty</a:t>
            </a:r>
            <a:r>
              <a:rPr lang="en-US" dirty="0" smtClean="0"/>
              <a:t>.</a:t>
            </a:r>
          </a:p>
          <a:p>
            <a:r>
              <a:rPr lang="fr-FR" dirty="0"/>
              <a:t> </a:t>
            </a:r>
          </a:p>
          <a:p>
            <a:r>
              <a:rPr lang="en-US" b="1" dirty="0">
                <a:solidFill>
                  <a:schemeClr val="accent5"/>
                </a:solidFill>
              </a:rPr>
              <a:t>Our message is simple: let’s not just support regions that face challenges. Let’s also support those that have the capacity to produce food in the future to ensure food security for Europeans.</a:t>
            </a:r>
            <a:endParaRPr lang="fr-FR" dirty="0"/>
          </a:p>
        </p:txBody>
      </p:sp>
    </p:spTree>
    <p:extLst>
      <p:ext uri="{BB962C8B-B14F-4D97-AF65-F5344CB8AC3E}">
        <p14:creationId xmlns:p14="http://schemas.microsoft.com/office/powerpoint/2010/main" val="6130102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0700" y="1778000"/>
            <a:ext cx="3520077" cy="1384300"/>
          </a:xfrm>
          <a:prstGeom prst="rect">
            <a:avLst/>
          </a:prstGeom>
        </p:spPr>
      </p:pic>
    </p:spTree>
    <p:extLst>
      <p:ext uri="{BB962C8B-B14F-4D97-AF65-F5344CB8AC3E}">
        <p14:creationId xmlns:p14="http://schemas.microsoft.com/office/powerpoint/2010/main" val="1871228283"/>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REGION-HDF">
      <a:dk1>
        <a:srgbClr val="000000"/>
      </a:dk1>
      <a:lt1>
        <a:srgbClr val="FFFFFF"/>
      </a:lt1>
      <a:dk2>
        <a:srgbClr val="0E2841"/>
      </a:dk2>
      <a:lt2>
        <a:srgbClr val="E8E8E8"/>
      </a:lt2>
      <a:accent1>
        <a:srgbClr val="1C0083"/>
      </a:accent1>
      <a:accent2>
        <a:srgbClr val="60BBAD"/>
      </a:accent2>
      <a:accent3>
        <a:srgbClr val="F97A00"/>
      </a:accent3>
      <a:accent4>
        <a:srgbClr val="F2064F"/>
      </a:accent4>
      <a:accent5>
        <a:srgbClr val="2948C1"/>
      </a:accent5>
      <a:accent6>
        <a:srgbClr val="664893"/>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nalisé 3">
    <a:dk1>
      <a:sysClr val="windowText" lastClr="000000"/>
    </a:dk1>
    <a:lt1>
      <a:sysClr val="window" lastClr="FFFFFF"/>
    </a:lt1>
    <a:dk2>
      <a:srgbClr val="1B789A"/>
    </a:dk2>
    <a:lt2>
      <a:srgbClr val="A3D8C4"/>
    </a:lt2>
    <a:accent1>
      <a:srgbClr val="B2BBAD"/>
    </a:accent1>
    <a:accent2>
      <a:srgbClr val="D78272"/>
    </a:accent2>
    <a:accent3>
      <a:srgbClr val="23ADE4"/>
    </a:accent3>
    <a:accent4>
      <a:srgbClr val="33A871"/>
    </a:accent4>
    <a:accent5>
      <a:srgbClr val="FFC000"/>
    </a:accent5>
    <a:accent6>
      <a:srgbClr val="A71D16"/>
    </a:accent6>
    <a:hlink>
      <a:srgbClr val="D78272"/>
    </a:hlink>
    <a:folHlink>
      <a:srgbClr val="8F6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33ECE7D218324CB664EC22BC5A00F5" ma:contentTypeVersion="12" ma:contentTypeDescription="Create a new document." ma:contentTypeScope="" ma:versionID="29d93b867bc437452fc778b7a38fdb07">
  <xsd:schema xmlns:xsd="http://www.w3.org/2001/XMLSchema" xmlns:xs="http://www.w3.org/2001/XMLSchema" xmlns:p="http://schemas.microsoft.com/office/2006/metadata/properties" xmlns:ns2="dd78e52c-1ac8-4f13-becd-8aa706541dd1" xmlns:ns3="a88c4397-8cdb-498a-a5d4-8521d32c71ed" targetNamespace="http://schemas.microsoft.com/office/2006/metadata/properties" ma:root="true" ma:fieldsID="7f2e878cc652c001d74009a7d9bc758a" ns2:_="" ns3:_="">
    <xsd:import namespace="dd78e52c-1ac8-4f13-becd-8aa706541dd1"/>
    <xsd:import namespace="a88c4397-8cdb-498a-a5d4-8521d32c71e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78e52c-1ac8-4f13-becd-8aa706541d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ef5579ac-e3c6-442f-a0dd-09a5585d490b"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8c4397-8cdb-498a-a5d4-8521d32c71e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90007eee-47fd-4718-a496-57ad59d18693}" ma:internalName="TaxCatchAll" ma:showField="CatchAllData" ma:web="a88c4397-8cdb-498a-a5d4-8521d32c71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88c4397-8cdb-498a-a5d4-8521d32c71ed" xsi:nil="true"/>
    <lcf76f155ced4ddcb4097134ff3c332f xmlns="dd78e52c-1ac8-4f13-becd-8aa706541dd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6370C58-E161-45AA-B646-E67ED4969E03}"/>
</file>

<file path=customXml/itemProps2.xml><?xml version="1.0" encoding="utf-8"?>
<ds:datastoreItem xmlns:ds="http://schemas.openxmlformats.org/officeDocument/2006/customXml" ds:itemID="{815D2AAE-CB36-45F5-B3C5-1F892139A77D}"/>
</file>

<file path=customXml/itemProps3.xml><?xml version="1.0" encoding="utf-8"?>
<ds:datastoreItem xmlns:ds="http://schemas.openxmlformats.org/officeDocument/2006/customXml" ds:itemID="{2696E0F1-CFEE-4D14-903B-D5E1543CDA84}"/>
</file>

<file path=docProps/app.xml><?xml version="1.0" encoding="utf-8"?>
<Properties xmlns="http://schemas.openxmlformats.org/officeDocument/2006/extended-properties" xmlns:vt="http://schemas.openxmlformats.org/officeDocument/2006/docPropsVTypes">
  <TotalTime>1120</TotalTime>
  <Words>1388</Words>
  <Application>Microsoft Office PowerPoint</Application>
  <PresentationFormat>Grand écran</PresentationFormat>
  <Paragraphs>218</Paragraphs>
  <Slides>13</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13</vt:i4>
      </vt:variant>
    </vt:vector>
  </HeadingPairs>
  <TitlesOfParts>
    <vt:vector size="20" baseType="lpstr">
      <vt:lpstr>Aptos</vt:lpstr>
      <vt:lpstr>Arial</vt:lpstr>
      <vt:lpstr>Calibri</vt:lpstr>
      <vt:lpstr>Courier New</vt:lpstr>
      <vt:lpstr>Symbol</vt:lpstr>
      <vt:lpstr>Wingdings</vt:lpstr>
      <vt:lpstr>Thème Office</vt:lpstr>
      <vt:lpstr>Presentation of the Hauts-de-France Region's manifesto on the CAP 2028-2034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of the Hauts-de-France Region's manifesto on the CAP 2028-2034</dc:title>
  <dc:creator>MICHEL Maéva</dc:creator>
  <cp:lastModifiedBy>MICHEL Maéva</cp:lastModifiedBy>
  <cp:revision>126</cp:revision>
  <cp:lastPrinted>2026-09-28T09:28:41Z</cp:lastPrinted>
  <dcterms:created xsi:type="dcterms:W3CDTF">2026-01-16T08:01:01Z</dcterms:created>
  <dcterms:modified xsi:type="dcterms:W3CDTF">2026-10-06T21:56:47Z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0x010100CB33ECE7D218324CB664EC22BC5A00F5</vt:lpwstr>
  </property>
</Properties>
</file>