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1" r:id="rId5"/>
  </p:sldMasterIdLst>
  <p:notesMasterIdLst>
    <p:notesMasterId r:id="rId17"/>
  </p:notesMasterIdLst>
  <p:sldIdLst>
    <p:sldId id="257" r:id="rId6"/>
    <p:sldId id="259" r:id="rId7"/>
    <p:sldId id="262" r:id="rId8"/>
    <p:sldId id="265" r:id="rId9"/>
    <p:sldId id="268" r:id="rId10"/>
    <p:sldId id="266" r:id="rId11"/>
    <p:sldId id="267" r:id="rId12"/>
    <p:sldId id="269" r:id="rId13"/>
    <p:sldId id="263" r:id="rId14"/>
    <p:sldId id="270" r:id="rId15"/>
    <p:sldId id="260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27D448-4668-CDE8-4818-3E6FCBA14123}" name="Rouille Benoit" initials="BR" userId="S::benoit.rouille@idele.fr::4b8f321e-d9cc-4141-9829-0b779925b5e4" providerId="AD"/>
  <p188:author id="{C21333FD-7A68-E0A0-C000-1FA95FB14245}" name="Dolle Jean-Baptiste" initials="JD" userId="S::jean-baptiste.dolle@idele.fr::8730a6a1-c77a-496c-8e66-1e87ade317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011E"/>
    <a:srgbClr val="80593D"/>
    <a:srgbClr val="791900"/>
    <a:srgbClr val="004494"/>
    <a:srgbClr val="2A9636"/>
    <a:srgbClr val="805951"/>
    <a:srgbClr val="7AA02A"/>
    <a:srgbClr val="AFCA01"/>
    <a:srgbClr val="007D62"/>
    <a:srgbClr val="AB9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DC8240-8AA6-4104-A76F-146DD7427B6F}" v="16" dt="2026-01-20T15:41:44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77952" autoAdjust="0"/>
  </p:normalViewPr>
  <p:slideViewPr>
    <p:cSldViewPr snapToGrid="0">
      <p:cViewPr>
        <p:scale>
          <a:sx n="40" d="100"/>
          <a:sy n="40" d="100"/>
        </p:scale>
        <p:origin x="155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22" Type="http://schemas.microsoft.com/office/2016/11/relationships/changesInfo" Target="changesInfos/changesInfo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'Hote Anais" userId="fd78e076-71d1-4005-83e6-8ae72a1f82ef" providerId="ADAL" clId="{93167F1B-6AD8-4C96-8670-285FCEC5F7E8}"/>
    <pc:docChg chg="custSel modSld sldOrd">
      <pc:chgData name="L'Hote Anais" userId="fd78e076-71d1-4005-83e6-8ae72a1f82ef" providerId="ADAL" clId="{93167F1B-6AD8-4C96-8670-285FCEC5F7E8}" dt="2026-01-20T15:46:30.438" v="701" actId="1076"/>
      <pc:docMkLst>
        <pc:docMk/>
      </pc:docMkLst>
      <pc:sldChg chg="addSp modSp mod">
        <pc:chgData name="L'Hote Anais" userId="fd78e076-71d1-4005-83e6-8ae72a1f82ef" providerId="ADAL" clId="{93167F1B-6AD8-4C96-8670-285FCEC5F7E8}" dt="2026-01-20T15:46:30.438" v="701" actId="1076"/>
        <pc:sldMkLst>
          <pc:docMk/>
          <pc:sldMk cId="2129495482" sldId="257"/>
        </pc:sldMkLst>
        <pc:spChg chg="add mod">
          <ac:chgData name="L'Hote Anais" userId="fd78e076-71d1-4005-83e6-8ae72a1f82ef" providerId="ADAL" clId="{93167F1B-6AD8-4C96-8670-285FCEC5F7E8}" dt="2026-01-20T15:46:30.438" v="701" actId="1076"/>
          <ac:spMkLst>
            <pc:docMk/>
            <pc:sldMk cId="2129495482" sldId="257"/>
            <ac:spMk id="5" creationId="{2412A911-F5C5-8D5B-95FF-2B0AE8808FC2}"/>
          </ac:spMkLst>
        </pc:spChg>
      </pc:sldChg>
      <pc:sldChg chg="addSp delSp modSp mod modCm">
        <pc:chgData name="L'Hote Anais" userId="fd78e076-71d1-4005-83e6-8ae72a1f82ef" providerId="ADAL" clId="{93167F1B-6AD8-4C96-8670-285FCEC5F7E8}" dt="2026-01-20T15:23:17.957" v="86" actId="1076"/>
        <pc:sldMkLst>
          <pc:docMk/>
          <pc:sldMk cId="1100248497" sldId="262"/>
        </pc:sldMkLst>
        <pc:spChg chg="mod">
          <ac:chgData name="L'Hote Anais" userId="fd78e076-71d1-4005-83e6-8ae72a1f82ef" providerId="ADAL" clId="{93167F1B-6AD8-4C96-8670-285FCEC5F7E8}" dt="2026-01-20T15:23:17.957" v="86" actId="1076"/>
          <ac:spMkLst>
            <pc:docMk/>
            <pc:sldMk cId="1100248497" sldId="262"/>
            <ac:spMk id="8" creationId="{FA4C17EE-D034-D0B7-ACF0-54710D3B8063}"/>
          </ac:spMkLst>
        </pc:spChg>
        <pc:spChg chg="add mod">
          <ac:chgData name="L'Hote Anais" userId="fd78e076-71d1-4005-83e6-8ae72a1f82ef" providerId="ADAL" clId="{93167F1B-6AD8-4C96-8670-285FCEC5F7E8}" dt="2026-01-20T15:19:54.400" v="14" actId="1076"/>
          <ac:spMkLst>
            <pc:docMk/>
            <pc:sldMk cId="1100248497" sldId="262"/>
            <ac:spMk id="13" creationId="{1EF406C4-470E-133D-06BD-FB38FBA695AE}"/>
          </ac:spMkLst>
        </pc:spChg>
        <pc:spChg chg="add del mod">
          <ac:chgData name="L'Hote Anais" userId="fd78e076-71d1-4005-83e6-8ae72a1f82ef" providerId="ADAL" clId="{93167F1B-6AD8-4C96-8670-285FCEC5F7E8}" dt="2026-01-20T15:20:39.065" v="21" actId="478"/>
          <ac:spMkLst>
            <pc:docMk/>
            <pc:sldMk cId="1100248497" sldId="262"/>
            <ac:spMk id="15" creationId="{DA5FB0D0-2ED1-D200-4A1F-86C33F6EE3F5}"/>
          </ac:spMkLst>
        </pc:spChg>
        <pc:spChg chg="add del">
          <ac:chgData name="L'Hote Anais" userId="fd78e076-71d1-4005-83e6-8ae72a1f82ef" providerId="ADAL" clId="{93167F1B-6AD8-4C96-8670-285FCEC5F7E8}" dt="2026-01-20T15:20:53.026" v="23" actId="478"/>
          <ac:spMkLst>
            <pc:docMk/>
            <pc:sldMk cId="1100248497" sldId="262"/>
            <ac:spMk id="16" creationId="{2DC92E47-25BE-142B-48C5-F30FC0F91C9B}"/>
          </ac:spMkLst>
        </pc:spChg>
        <pc:spChg chg="add del">
          <ac:chgData name="L'Hote Anais" userId="fd78e076-71d1-4005-83e6-8ae72a1f82ef" providerId="ADAL" clId="{93167F1B-6AD8-4C96-8670-285FCEC5F7E8}" dt="2026-01-20T15:21:02.015" v="25" actId="478"/>
          <ac:spMkLst>
            <pc:docMk/>
            <pc:sldMk cId="1100248497" sldId="262"/>
            <ac:spMk id="17" creationId="{407ADF95-5DF5-356A-9456-526BF89A1CFE}"/>
          </ac:spMkLst>
        </pc:spChg>
        <pc:spChg chg="add del">
          <ac:chgData name="L'Hote Anais" userId="fd78e076-71d1-4005-83e6-8ae72a1f82ef" providerId="ADAL" clId="{93167F1B-6AD8-4C96-8670-285FCEC5F7E8}" dt="2026-01-20T15:21:18.405" v="27" actId="478"/>
          <ac:spMkLst>
            <pc:docMk/>
            <pc:sldMk cId="1100248497" sldId="262"/>
            <ac:spMk id="18" creationId="{F7A95BB9-EDA1-478D-DE83-A57AFDFA03FC}"/>
          </ac:spMkLst>
        </pc:spChg>
        <pc:spChg chg="mod">
          <ac:chgData name="L'Hote Anais" userId="fd78e076-71d1-4005-83e6-8ae72a1f82ef" providerId="ADAL" clId="{93167F1B-6AD8-4C96-8670-285FCEC5F7E8}" dt="2026-01-20T15:23:04.550" v="84" actId="1076"/>
          <ac:spMkLst>
            <pc:docMk/>
            <pc:sldMk cId="1100248497" sldId="262"/>
            <ac:spMk id="27" creationId="{E8F94321-8E1A-BD3A-5C37-FD085E4343BD}"/>
          </ac:spMkLst>
        </pc:spChg>
        <pc:spChg chg="del">
          <ac:chgData name="L'Hote Anais" userId="fd78e076-71d1-4005-83e6-8ae72a1f82ef" providerId="ADAL" clId="{93167F1B-6AD8-4C96-8670-285FCEC5F7E8}" dt="2026-01-20T15:19:48.905" v="12" actId="478"/>
          <ac:spMkLst>
            <pc:docMk/>
            <pc:sldMk cId="1100248497" sldId="262"/>
            <ac:spMk id="57" creationId="{960FED6E-34CB-4AB3-3B7F-EDC1C67D2A47}"/>
          </ac:spMkLst>
        </pc:spChg>
        <pc:spChg chg="mod">
          <ac:chgData name="L'Hote Anais" userId="fd78e076-71d1-4005-83e6-8ae72a1f82ef" providerId="ADAL" clId="{93167F1B-6AD8-4C96-8670-285FCEC5F7E8}" dt="2026-01-20T15:19:28.854" v="9" actId="14100"/>
          <ac:spMkLst>
            <pc:docMk/>
            <pc:sldMk cId="1100248497" sldId="262"/>
            <ac:spMk id="62" creationId="{92A1F652-7F79-3882-997D-C0E2721CE7CB}"/>
          </ac:spMkLst>
        </pc:spChg>
        <pc:picChg chg="add mod">
          <ac:chgData name="L'Hote Anais" userId="fd78e076-71d1-4005-83e6-8ae72a1f82ef" providerId="ADAL" clId="{93167F1B-6AD8-4C96-8670-285FCEC5F7E8}" dt="2026-01-20T15:19:59.632" v="15" actId="1076"/>
          <ac:picMkLst>
            <pc:docMk/>
            <pc:sldMk cId="1100248497" sldId="262"/>
            <ac:picMk id="10" creationId="{2B857540-BEE1-F9AD-D9CF-B6C5CDA58406}"/>
          </ac:picMkLst>
        </pc:picChg>
        <pc:picChg chg="add mod">
          <ac:chgData name="L'Hote Anais" userId="fd78e076-71d1-4005-83e6-8ae72a1f82ef" providerId="ADAL" clId="{93167F1B-6AD8-4C96-8670-285FCEC5F7E8}" dt="2026-01-20T15:20:08.116" v="17" actId="1076"/>
          <ac:picMkLst>
            <pc:docMk/>
            <pc:sldMk cId="1100248497" sldId="262"/>
            <ac:picMk id="14" creationId="{A57BF351-8A4C-80A7-CB78-FF46C84C25E3}"/>
          </ac:picMkLst>
        </pc:picChg>
        <pc:picChg chg="add del mod">
          <ac:chgData name="L'Hote Anais" userId="fd78e076-71d1-4005-83e6-8ae72a1f82ef" providerId="ADAL" clId="{93167F1B-6AD8-4C96-8670-285FCEC5F7E8}" dt="2026-01-20T15:21:54.632" v="33" actId="478"/>
          <ac:picMkLst>
            <pc:docMk/>
            <pc:sldMk cId="1100248497" sldId="262"/>
            <ac:picMk id="20" creationId="{BB427203-E169-D24C-996C-2D59D8EDFA80}"/>
          </ac:picMkLst>
        </pc:picChg>
        <pc:picChg chg="add mod">
          <ac:chgData name="L'Hote Anais" userId="fd78e076-71d1-4005-83e6-8ae72a1f82ef" providerId="ADAL" clId="{93167F1B-6AD8-4C96-8670-285FCEC5F7E8}" dt="2026-01-20T15:23:09.232" v="85" actId="1076"/>
          <ac:picMkLst>
            <pc:docMk/>
            <pc:sldMk cId="1100248497" sldId="262"/>
            <ac:picMk id="22" creationId="{DD70C36D-3DA8-82F2-085F-F47D499D7E10}"/>
          </ac:picMkLst>
        </pc:picChg>
        <pc:picChg chg="del">
          <ac:chgData name="L'Hote Anais" userId="fd78e076-71d1-4005-83e6-8ae72a1f82ef" providerId="ADAL" clId="{93167F1B-6AD8-4C96-8670-285FCEC5F7E8}" dt="2026-01-20T15:19:09.655" v="5" actId="478"/>
          <ac:picMkLst>
            <pc:docMk/>
            <pc:sldMk cId="1100248497" sldId="262"/>
            <ac:picMk id="73" creationId="{E1DFC9D8-307D-138A-4D0D-D5E1C103ED13}"/>
          </ac:picMkLst>
        </pc:picChg>
        <pc:picChg chg="del">
          <ac:chgData name="L'Hote Anais" userId="fd78e076-71d1-4005-83e6-8ae72a1f82ef" providerId="ADAL" clId="{93167F1B-6AD8-4C96-8670-285FCEC5F7E8}" dt="2026-01-20T15:19:50.751" v="13" actId="478"/>
          <ac:picMkLst>
            <pc:docMk/>
            <pc:sldMk cId="1100248497" sldId="262"/>
            <ac:picMk id="74" creationId="{F1137A2A-CD56-9885-3B27-8A57A23C4A8B}"/>
          </ac:picMkLst>
        </pc:picChg>
        <pc:cxnChg chg="mod">
          <ac:chgData name="L'Hote Anais" userId="fd78e076-71d1-4005-83e6-8ae72a1f82ef" providerId="ADAL" clId="{93167F1B-6AD8-4C96-8670-285FCEC5F7E8}" dt="2026-01-20T15:23:04.550" v="84" actId="1076"/>
          <ac:cxnSpMkLst>
            <pc:docMk/>
            <pc:sldMk cId="1100248497" sldId="262"/>
            <ac:cxnSpMk id="25" creationId="{3F25569C-E888-AFD9-942E-7CCBC6595E3C}"/>
          </ac:cxnSpMkLst>
        </pc:cxnChg>
        <pc:cxnChg chg="mod">
          <ac:chgData name="L'Hote Anais" userId="fd78e076-71d1-4005-83e6-8ae72a1f82ef" providerId="ADAL" clId="{93167F1B-6AD8-4C96-8670-285FCEC5F7E8}" dt="2026-01-20T15:19:28.854" v="9" actId="14100"/>
          <ac:cxnSpMkLst>
            <pc:docMk/>
            <pc:sldMk cId="1100248497" sldId="262"/>
            <ac:cxnSpMk id="61" creationId="{7F81DD55-70B7-B5B4-005E-85708EF2878B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'Hote Anais" userId="fd78e076-71d1-4005-83e6-8ae72a1f82ef" providerId="ADAL" clId="{93167F1B-6AD8-4C96-8670-285FCEC5F7E8}" dt="2026-01-20T15:22:51.517" v="81" actId="20577"/>
              <pc2:cmMkLst xmlns:pc2="http://schemas.microsoft.com/office/powerpoint/2019/9/main/command">
                <pc:docMk/>
                <pc:sldMk cId="1100248497" sldId="262"/>
                <pc2:cmMk id="{FB485679-D420-41DF-B11E-D36A13F53FDB}"/>
              </pc2:cmMkLst>
            </pc226:cmChg>
          </p:ext>
        </pc:extLst>
      </pc:sldChg>
      <pc:sldChg chg="modSp mod">
        <pc:chgData name="L'Hote Anais" userId="fd78e076-71d1-4005-83e6-8ae72a1f82ef" providerId="ADAL" clId="{93167F1B-6AD8-4C96-8670-285FCEC5F7E8}" dt="2026-01-20T15:28:45.680" v="288" actId="113"/>
        <pc:sldMkLst>
          <pc:docMk/>
          <pc:sldMk cId="111119068" sldId="265"/>
        </pc:sldMkLst>
        <pc:spChg chg="mod">
          <ac:chgData name="L'Hote Anais" userId="fd78e076-71d1-4005-83e6-8ae72a1f82ef" providerId="ADAL" clId="{93167F1B-6AD8-4C96-8670-285FCEC5F7E8}" dt="2026-01-20T15:28:45.680" v="288" actId="113"/>
          <ac:spMkLst>
            <pc:docMk/>
            <pc:sldMk cId="111119068" sldId="265"/>
            <ac:spMk id="7" creationId="{C3EE49FF-3E4B-E81A-E862-5B55FB10F79A}"/>
          </ac:spMkLst>
        </pc:spChg>
        <pc:grpChg chg="mod">
          <ac:chgData name="L'Hote Anais" userId="fd78e076-71d1-4005-83e6-8ae72a1f82ef" providerId="ADAL" clId="{93167F1B-6AD8-4C96-8670-285FCEC5F7E8}" dt="2026-01-20T15:27:45.756" v="236" actId="1076"/>
          <ac:grpSpMkLst>
            <pc:docMk/>
            <pc:sldMk cId="111119068" sldId="265"/>
            <ac:grpSpMk id="8" creationId="{91067D28-9A7A-10CC-FF6E-12B930573E14}"/>
          </ac:grpSpMkLst>
        </pc:grpChg>
        <pc:picChg chg="mod">
          <ac:chgData name="L'Hote Anais" userId="fd78e076-71d1-4005-83e6-8ae72a1f82ef" providerId="ADAL" clId="{93167F1B-6AD8-4C96-8670-285FCEC5F7E8}" dt="2026-01-20T15:27:24.705" v="232" actId="1076"/>
          <ac:picMkLst>
            <pc:docMk/>
            <pc:sldMk cId="111119068" sldId="265"/>
            <ac:picMk id="3" creationId="{E9A3DF8D-05DC-8128-381C-30B0A4E2DDE2}"/>
          </ac:picMkLst>
        </pc:picChg>
        <pc:picChg chg="mod">
          <ac:chgData name="L'Hote Anais" userId="fd78e076-71d1-4005-83e6-8ae72a1f82ef" providerId="ADAL" clId="{93167F1B-6AD8-4C96-8670-285FCEC5F7E8}" dt="2026-01-20T15:27:26.919" v="233" actId="1076"/>
          <ac:picMkLst>
            <pc:docMk/>
            <pc:sldMk cId="111119068" sldId="265"/>
            <ac:picMk id="30" creationId="{2161E8C8-B5C8-29AE-9B1E-639E25452E94}"/>
          </ac:picMkLst>
        </pc:picChg>
      </pc:sldChg>
      <pc:sldChg chg="modSp mod">
        <pc:chgData name="L'Hote Anais" userId="fd78e076-71d1-4005-83e6-8ae72a1f82ef" providerId="ADAL" clId="{93167F1B-6AD8-4C96-8670-285FCEC5F7E8}" dt="2026-01-20T15:24:14.189" v="94" actId="1076"/>
        <pc:sldMkLst>
          <pc:docMk/>
          <pc:sldMk cId="254974487" sldId="266"/>
        </pc:sldMkLst>
        <pc:spChg chg="mod">
          <ac:chgData name="L'Hote Anais" userId="fd78e076-71d1-4005-83e6-8ae72a1f82ef" providerId="ADAL" clId="{93167F1B-6AD8-4C96-8670-285FCEC5F7E8}" dt="2026-01-20T15:24:14.189" v="94" actId="1076"/>
          <ac:spMkLst>
            <pc:docMk/>
            <pc:sldMk cId="254974487" sldId="266"/>
            <ac:spMk id="9" creationId="{850AD723-BC06-2942-7483-54979D6CFB41}"/>
          </ac:spMkLst>
        </pc:spChg>
      </pc:sldChg>
      <pc:sldChg chg="delSp ord">
        <pc:chgData name="L'Hote Anais" userId="fd78e076-71d1-4005-83e6-8ae72a1f82ef" providerId="ADAL" clId="{93167F1B-6AD8-4C96-8670-285FCEC5F7E8}" dt="2026-01-20T15:29:42.930" v="331" actId="478"/>
        <pc:sldMkLst>
          <pc:docMk/>
          <pc:sldMk cId="4142883229" sldId="268"/>
        </pc:sldMkLst>
        <pc:picChg chg="del">
          <ac:chgData name="L'Hote Anais" userId="fd78e076-71d1-4005-83e6-8ae72a1f82ef" providerId="ADAL" clId="{93167F1B-6AD8-4C96-8670-285FCEC5F7E8}" dt="2026-01-20T15:29:42.930" v="331" actId="478"/>
          <ac:picMkLst>
            <pc:docMk/>
            <pc:sldMk cId="4142883229" sldId="268"/>
            <ac:picMk id="3" creationId="{16AA98BA-D752-F36C-1D89-E0F986DEFE14}"/>
          </ac:picMkLst>
        </pc:picChg>
      </pc:sldChg>
      <pc:sldChg chg="modSp mod">
        <pc:chgData name="L'Hote Anais" userId="fd78e076-71d1-4005-83e6-8ae72a1f82ef" providerId="ADAL" clId="{93167F1B-6AD8-4C96-8670-285FCEC5F7E8}" dt="2026-01-20T15:38:33.187" v="422" actId="20577"/>
        <pc:sldMkLst>
          <pc:docMk/>
          <pc:sldMk cId="4074065219" sldId="269"/>
        </pc:sldMkLst>
        <pc:spChg chg="mod">
          <ac:chgData name="L'Hote Anais" userId="fd78e076-71d1-4005-83e6-8ae72a1f82ef" providerId="ADAL" clId="{93167F1B-6AD8-4C96-8670-285FCEC5F7E8}" dt="2026-01-20T15:38:33.187" v="422" actId="20577"/>
          <ac:spMkLst>
            <pc:docMk/>
            <pc:sldMk cId="4074065219" sldId="269"/>
            <ac:spMk id="25" creationId="{A7EB0888-2B4F-444C-0A52-4FD5041A17E8}"/>
          </ac:spMkLst>
        </pc:spChg>
      </pc:sldChg>
      <pc:sldChg chg="delSp modSp mod">
        <pc:chgData name="L'Hote Anais" userId="fd78e076-71d1-4005-83e6-8ae72a1f82ef" providerId="ADAL" clId="{93167F1B-6AD8-4C96-8670-285FCEC5F7E8}" dt="2026-01-20T15:45:30.893" v="695" actId="1076"/>
        <pc:sldMkLst>
          <pc:docMk/>
          <pc:sldMk cId="3855357917" sldId="270"/>
        </pc:sldMkLst>
        <pc:spChg chg="mod">
          <ac:chgData name="L'Hote Anais" userId="fd78e076-71d1-4005-83e6-8ae72a1f82ef" providerId="ADAL" clId="{93167F1B-6AD8-4C96-8670-285FCEC5F7E8}" dt="2026-01-20T15:39:21.297" v="425" actId="27636"/>
          <ac:spMkLst>
            <pc:docMk/>
            <pc:sldMk cId="3855357917" sldId="270"/>
            <ac:spMk id="2" creationId="{8F6AB3E4-2265-E829-A28A-099AC138FD1A}"/>
          </ac:spMkLst>
        </pc:spChg>
        <pc:spChg chg="mod">
          <ac:chgData name="L'Hote Anais" userId="fd78e076-71d1-4005-83e6-8ae72a1f82ef" providerId="ADAL" clId="{93167F1B-6AD8-4C96-8670-285FCEC5F7E8}" dt="2026-01-20T15:45:30.893" v="695" actId="1076"/>
          <ac:spMkLst>
            <pc:docMk/>
            <pc:sldMk cId="3855357917" sldId="270"/>
            <ac:spMk id="3" creationId="{8F4060E1-9720-3E17-27A6-6A6990012741}"/>
          </ac:spMkLst>
        </pc:spChg>
        <pc:spChg chg="del mod">
          <ac:chgData name="L'Hote Anais" userId="fd78e076-71d1-4005-83e6-8ae72a1f82ef" providerId="ADAL" clId="{93167F1B-6AD8-4C96-8670-285FCEC5F7E8}" dt="2026-01-20T15:39:25.213" v="426" actId="478"/>
          <ac:spMkLst>
            <pc:docMk/>
            <pc:sldMk cId="3855357917" sldId="270"/>
            <ac:spMk id="7" creationId="{F0124B87-4179-9D3C-7C61-4834F421ED8D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Relationship Id="rId4" Type="http://schemas.openxmlformats.org/officeDocument/2006/relationships/image" Target="../media/image41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Relationship Id="rId4" Type="http://schemas.openxmlformats.org/officeDocument/2006/relationships/image" Target="../media/image4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6FDDF5-6592-42F1-BCAC-044B7A620FF2}" type="doc">
      <dgm:prSet loTypeId="urn:microsoft.com/office/officeart/2005/8/layout/chevron1" loCatId="process" qsTypeId="urn:microsoft.com/office/officeart/2005/8/quickstyle/simple1" qsCatId="simple" csTypeId="urn:microsoft.com/office/officeart/2005/8/colors/accent4_4" csCatId="accent4" phldr="1"/>
      <dgm:spPr/>
    </dgm:pt>
    <dgm:pt modelId="{8E695529-BEF2-40C5-B51C-BCDCC52BFB48}">
      <dgm:prSet phldrT="[Text]" custT="1"/>
      <dgm:spPr/>
      <dgm:t>
        <a:bodyPr/>
        <a:lstStyle/>
        <a:p>
          <a:r>
            <a:rPr lang="fr-FR" sz="1400" b="1" noProof="0" dirty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</a:t>
          </a:r>
          <a:r>
            <a:rPr lang="fr-FR" sz="1400" b="1" dirty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 1</a:t>
          </a:r>
        </a:p>
      </dgm:t>
    </dgm:pt>
    <dgm:pt modelId="{30E4F483-2B10-4268-BA2C-83B2ACFDC0EF}" type="parTrans" cxnId="{833AF0EB-EF80-4166-A0A0-93D00FCB81DF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2DF27D1-21DF-4DD7-B7E2-BCD75161CE8E}" type="sibTrans" cxnId="{833AF0EB-EF80-4166-A0A0-93D00FCB81DF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1E8533CB-4276-4F0C-A1A5-7860590FC92C}">
      <dgm:prSet phldrT="[Text]" custT="1"/>
      <dgm:spPr/>
      <dgm:t>
        <a:bodyPr/>
        <a:lstStyle/>
        <a:p>
          <a:r>
            <a:rPr lang="fr-FR" sz="1400" b="1" noProof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</a:t>
          </a:r>
          <a:r>
            <a:rPr lang="fr-FR" sz="1400" b="1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 2</a:t>
          </a:r>
          <a:endParaRPr lang="fr-FR" sz="1400" b="1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CAE1501-E643-43E8-9B81-2FBEC99DD2B9}" type="parTrans" cxnId="{104D0DEF-DF72-4F92-993E-02ABE6F1F34B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B9B0914-7658-4B1D-A6AD-17DB1033B4E1}" type="sibTrans" cxnId="{104D0DEF-DF72-4F92-993E-02ABE6F1F34B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77DC15A-78A8-4132-958F-AFB40FBB2221}">
      <dgm:prSet phldrT="[Text]" custT="1"/>
      <dgm:spPr/>
      <dgm:t>
        <a:bodyPr/>
        <a:lstStyle/>
        <a:p>
          <a:r>
            <a:rPr lang="fr-FR" sz="1400" b="1" noProof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</a:t>
          </a:r>
          <a:r>
            <a:rPr lang="fr-FR" sz="1400" b="1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 3</a:t>
          </a:r>
          <a:endParaRPr lang="fr-FR" sz="1400" b="1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18A8CBAA-F572-4EBA-8192-4EC1F32D0002}" type="parTrans" cxnId="{DC06E2D4-C99E-4051-86E3-061B47F4DC22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FD05B8D-E383-4862-AF49-63AE3BDA5421}" type="sibTrans" cxnId="{DC06E2D4-C99E-4051-86E3-061B47F4DC22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8A74D14-9C83-4C72-994B-D2072D0493C9}">
      <dgm:prSet phldrT="[Text]" custT="1"/>
      <dgm:spPr/>
      <dgm:t>
        <a:bodyPr/>
        <a:lstStyle/>
        <a:p>
          <a:r>
            <a:rPr lang="fr-FR" sz="1400" b="1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 4</a:t>
          </a:r>
          <a:endParaRPr lang="fr-FR" sz="1400" b="1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7C0C584-49A6-4349-AF08-821E395466C9}" type="parTrans" cxnId="{864D3719-4E59-4E60-B198-13968A528F70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6198628-C291-4453-8D94-E4CDE1CE5525}" type="sibTrans" cxnId="{864D3719-4E59-4E60-B198-13968A528F70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6F606F4-519E-4A77-87E1-D5E3C0C534F7}">
      <dgm:prSet phldrT="[Text]" custT="1"/>
      <dgm:spPr/>
      <dgm:t>
        <a:bodyPr/>
        <a:lstStyle/>
        <a:p>
          <a:r>
            <a:rPr lang="fr-FR" sz="1400" b="1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 5</a:t>
          </a:r>
          <a:endParaRPr lang="fr-FR" sz="1400" b="1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29778B7-9B71-4BA4-9181-8C82F2F5C9FF}" type="parTrans" cxnId="{BBECD878-BCC9-4668-B6AF-2B75EEDB1AFA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7544A73-B70A-4080-B554-2AFC4CDB2ABF}" type="sibTrans" cxnId="{BBECD878-BCC9-4668-B6AF-2B75EEDB1AFA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29764B5-AFE0-48FF-A35F-E261C2C5EDE2}">
      <dgm:prSet custT="1"/>
      <dgm:spPr/>
      <dgm:t>
        <a:bodyPr/>
        <a:lstStyle/>
        <a:p>
          <a:r>
            <a:rPr lang="fr-FR" sz="1600" dirty="0"/>
            <a:t>Année 6</a:t>
          </a:r>
        </a:p>
      </dgm:t>
    </dgm:pt>
    <dgm:pt modelId="{4D36F153-2153-4947-AD1F-73D194FF7009}" type="parTrans" cxnId="{83A1F125-8EEE-447D-8B0A-6F549CA5D9B9}">
      <dgm:prSet/>
      <dgm:spPr/>
      <dgm:t>
        <a:bodyPr/>
        <a:lstStyle/>
        <a:p>
          <a:endParaRPr lang="fr-FR"/>
        </a:p>
      </dgm:t>
    </dgm:pt>
    <dgm:pt modelId="{4131CF99-0021-4E5B-BDAF-717240EEF907}" type="sibTrans" cxnId="{83A1F125-8EEE-447D-8B0A-6F549CA5D9B9}">
      <dgm:prSet/>
      <dgm:spPr/>
      <dgm:t>
        <a:bodyPr/>
        <a:lstStyle/>
        <a:p>
          <a:endParaRPr lang="fr-FR"/>
        </a:p>
      </dgm:t>
    </dgm:pt>
    <dgm:pt modelId="{C11BDAD9-45B7-40CD-89BA-9A4CEC2EAC41}" type="pres">
      <dgm:prSet presAssocID="{BF6FDDF5-6592-42F1-BCAC-044B7A620FF2}" presName="Name0" presStyleCnt="0">
        <dgm:presLayoutVars>
          <dgm:dir/>
          <dgm:animLvl val="lvl"/>
          <dgm:resizeHandles val="exact"/>
        </dgm:presLayoutVars>
      </dgm:prSet>
      <dgm:spPr/>
    </dgm:pt>
    <dgm:pt modelId="{389557EE-2ED8-4E48-86C3-49663E03BD9E}" type="pres">
      <dgm:prSet presAssocID="{8E695529-BEF2-40C5-B51C-BCDCC52BFB48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FBE263A0-30FD-41EA-AB97-9B0BD5EC903D}" type="pres">
      <dgm:prSet presAssocID="{B2DF27D1-21DF-4DD7-B7E2-BCD75161CE8E}" presName="parTxOnlySpace" presStyleCnt="0"/>
      <dgm:spPr/>
    </dgm:pt>
    <dgm:pt modelId="{D66DB8D0-7C61-4B78-A14F-3925586D8949}" type="pres">
      <dgm:prSet presAssocID="{1E8533CB-4276-4F0C-A1A5-7860590FC92C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275D90AA-8419-43CC-A150-7A474945FB8E}" type="pres">
      <dgm:prSet presAssocID="{EB9B0914-7658-4B1D-A6AD-17DB1033B4E1}" presName="parTxOnlySpace" presStyleCnt="0"/>
      <dgm:spPr/>
    </dgm:pt>
    <dgm:pt modelId="{86D4ABDC-FFDF-47F1-93AE-B99FE41F65C7}" type="pres">
      <dgm:prSet presAssocID="{977DC15A-78A8-4132-958F-AFB40FBB2221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B133C216-028B-4906-9DE6-F9B536E408EF}" type="pres">
      <dgm:prSet presAssocID="{BFD05B8D-E383-4862-AF49-63AE3BDA5421}" presName="parTxOnlySpace" presStyleCnt="0"/>
      <dgm:spPr/>
    </dgm:pt>
    <dgm:pt modelId="{7A1D1F3C-72D0-40FD-8ACC-907E39EC8EC7}" type="pres">
      <dgm:prSet presAssocID="{78A74D14-9C83-4C72-994B-D2072D0493C9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50AC9D97-8AF5-4AC3-BEB9-AB0BF501EA58}" type="pres">
      <dgm:prSet presAssocID="{36198628-C291-4453-8D94-E4CDE1CE5525}" presName="parTxOnlySpace" presStyleCnt="0"/>
      <dgm:spPr/>
    </dgm:pt>
    <dgm:pt modelId="{56F33B27-FF49-4E23-95A5-BE1E994F6F65}" type="pres">
      <dgm:prSet presAssocID="{C6F606F4-519E-4A77-87E1-D5E3C0C534F7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60E172E8-1D01-4538-AC2D-71A0B4DC1555}" type="pres">
      <dgm:prSet presAssocID="{67544A73-B70A-4080-B554-2AFC4CDB2ABF}" presName="parTxOnlySpace" presStyleCnt="0"/>
      <dgm:spPr/>
    </dgm:pt>
    <dgm:pt modelId="{1C8AD5B3-C8DF-49C2-A1A8-907EB1A21CB7}" type="pres">
      <dgm:prSet presAssocID="{A29764B5-AFE0-48FF-A35F-E261C2C5EDE2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864D3719-4E59-4E60-B198-13968A528F70}" srcId="{BF6FDDF5-6592-42F1-BCAC-044B7A620FF2}" destId="{78A74D14-9C83-4C72-994B-D2072D0493C9}" srcOrd="3" destOrd="0" parTransId="{D7C0C584-49A6-4349-AF08-821E395466C9}" sibTransId="{36198628-C291-4453-8D94-E4CDE1CE5525}"/>
    <dgm:cxn modelId="{F4CD8B20-D885-413F-834E-ACD3AD80212B}" type="presOf" srcId="{8E695529-BEF2-40C5-B51C-BCDCC52BFB48}" destId="{389557EE-2ED8-4E48-86C3-49663E03BD9E}" srcOrd="0" destOrd="0" presId="urn:microsoft.com/office/officeart/2005/8/layout/chevron1"/>
    <dgm:cxn modelId="{83A1F125-8EEE-447D-8B0A-6F549CA5D9B9}" srcId="{BF6FDDF5-6592-42F1-BCAC-044B7A620FF2}" destId="{A29764B5-AFE0-48FF-A35F-E261C2C5EDE2}" srcOrd="5" destOrd="0" parTransId="{4D36F153-2153-4947-AD1F-73D194FF7009}" sibTransId="{4131CF99-0021-4E5B-BDAF-717240EEF907}"/>
    <dgm:cxn modelId="{5DCAC360-EC64-4105-92E1-352D513CBA78}" type="presOf" srcId="{C6F606F4-519E-4A77-87E1-D5E3C0C534F7}" destId="{56F33B27-FF49-4E23-95A5-BE1E994F6F65}" srcOrd="0" destOrd="0" presId="urn:microsoft.com/office/officeart/2005/8/layout/chevron1"/>
    <dgm:cxn modelId="{BBECD878-BCC9-4668-B6AF-2B75EEDB1AFA}" srcId="{BF6FDDF5-6592-42F1-BCAC-044B7A620FF2}" destId="{C6F606F4-519E-4A77-87E1-D5E3C0C534F7}" srcOrd="4" destOrd="0" parTransId="{A29778B7-9B71-4BA4-9181-8C82F2F5C9FF}" sibTransId="{67544A73-B70A-4080-B554-2AFC4CDB2ABF}"/>
    <dgm:cxn modelId="{F1561D82-9A41-414A-86C7-2DD2C4AFC502}" type="presOf" srcId="{A29764B5-AFE0-48FF-A35F-E261C2C5EDE2}" destId="{1C8AD5B3-C8DF-49C2-A1A8-907EB1A21CB7}" srcOrd="0" destOrd="0" presId="urn:microsoft.com/office/officeart/2005/8/layout/chevron1"/>
    <dgm:cxn modelId="{9DFA90A6-062E-4602-8B00-71235BFAB479}" type="presOf" srcId="{1E8533CB-4276-4F0C-A1A5-7860590FC92C}" destId="{D66DB8D0-7C61-4B78-A14F-3925586D8949}" srcOrd="0" destOrd="0" presId="urn:microsoft.com/office/officeart/2005/8/layout/chevron1"/>
    <dgm:cxn modelId="{B54A29B9-39C4-4EE9-819B-0062B71F3118}" type="presOf" srcId="{78A74D14-9C83-4C72-994B-D2072D0493C9}" destId="{7A1D1F3C-72D0-40FD-8ACC-907E39EC8EC7}" srcOrd="0" destOrd="0" presId="urn:microsoft.com/office/officeart/2005/8/layout/chevron1"/>
    <dgm:cxn modelId="{DC06E2D4-C99E-4051-86E3-061B47F4DC22}" srcId="{BF6FDDF5-6592-42F1-BCAC-044B7A620FF2}" destId="{977DC15A-78A8-4132-958F-AFB40FBB2221}" srcOrd="2" destOrd="0" parTransId="{18A8CBAA-F572-4EBA-8192-4EC1F32D0002}" sibTransId="{BFD05B8D-E383-4862-AF49-63AE3BDA5421}"/>
    <dgm:cxn modelId="{F10BEEDE-4E16-442D-8655-C62CA30579E6}" type="presOf" srcId="{977DC15A-78A8-4132-958F-AFB40FBB2221}" destId="{86D4ABDC-FFDF-47F1-93AE-B99FE41F65C7}" srcOrd="0" destOrd="0" presId="urn:microsoft.com/office/officeart/2005/8/layout/chevron1"/>
    <dgm:cxn modelId="{833AF0EB-EF80-4166-A0A0-93D00FCB81DF}" srcId="{BF6FDDF5-6592-42F1-BCAC-044B7A620FF2}" destId="{8E695529-BEF2-40C5-B51C-BCDCC52BFB48}" srcOrd="0" destOrd="0" parTransId="{30E4F483-2B10-4268-BA2C-83B2ACFDC0EF}" sibTransId="{B2DF27D1-21DF-4DD7-B7E2-BCD75161CE8E}"/>
    <dgm:cxn modelId="{104D0DEF-DF72-4F92-993E-02ABE6F1F34B}" srcId="{BF6FDDF5-6592-42F1-BCAC-044B7A620FF2}" destId="{1E8533CB-4276-4F0C-A1A5-7860590FC92C}" srcOrd="1" destOrd="0" parTransId="{4CAE1501-E643-43E8-9B81-2FBEC99DD2B9}" sibTransId="{EB9B0914-7658-4B1D-A6AD-17DB1033B4E1}"/>
    <dgm:cxn modelId="{2D4B62F6-3839-4BCC-9C63-C3F47C82C347}" type="presOf" srcId="{BF6FDDF5-6592-42F1-BCAC-044B7A620FF2}" destId="{C11BDAD9-45B7-40CD-89BA-9A4CEC2EAC41}" srcOrd="0" destOrd="0" presId="urn:microsoft.com/office/officeart/2005/8/layout/chevron1"/>
    <dgm:cxn modelId="{0C8F0318-03EB-4C35-AD17-186FC344C1C3}" type="presParOf" srcId="{C11BDAD9-45B7-40CD-89BA-9A4CEC2EAC41}" destId="{389557EE-2ED8-4E48-86C3-49663E03BD9E}" srcOrd="0" destOrd="0" presId="urn:microsoft.com/office/officeart/2005/8/layout/chevron1"/>
    <dgm:cxn modelId="{3F79FAC2-936A-46DF-AC34-EF47DAE7D7F2}" type="presParOf" srcId="{C11BDAD9-45B7-40CD-89BA-9A4CEC2EAC41}" destId="{FBE263A0-30FD-41EA-AB97-9B0BD5EC903D}" srcOrd="1" destOrd="0" presId="urn:microsoft.com/office/officeart/2005/8/layout/chevron1"/>
    <dgm:cxn modelId="{7DBAE3FF-2C6A-43CB-BF28-6B26775E98D4}" type="presParOf" srcId="{C11BDAD9-45B7-40CD-89BA-9A4CEC2EAC41}" destId="{D66DB8D0-7C61-4B78-A14F-3925586D8949}" srcOrd="2" destOrd="0" presId="urn:microsoft.com/office/officeart/2005/8/layout/chevron1"/>
    <dgm:cxn modelId="{54497A75-66DB-4DD1-A282-BD591E5BC23F}" type="presParOf" srcId="{C11BDAD9-45B7-40CD-89BA-9A4CEC2EAC41}" destId="{275D90AA-8419-43CC-A150-7A474945FB8E}" srcOrd="3" destOrd="0" presId="urn:microsoft.com/office/officeart/2005/8/layout/chevron1"/>
    <dgm:cxn modelId="{5753BDEE-F4BB-4CA1-B188-81D0B0C84838}" type="presParOf" srcId="{C11BDAD9-45B7-40CD-89BA-9A4CEC2EAC41}" destId="{86D4ABDC-FFDF-47F1-93AE-B99FE41F65C7}" srcOrd="4" destOrd="0" presId="urn:microsoft.com/office/officeart/2005/8/layout/chevron1"/>
    <dgm:cxn modelId="{17BA71CE-82AB-49FF-BC0E-8A9498E64F13}" type="presParOf" srcId="{C11BDAD9-45B7-40CD-89BA-9A4CEC2EAC41}" destId="{B133C216-028B-4906-9DE6-F9B536E408EF}" srcOrd="5" destOrd="0" presId="urn:microsoft.com/office/officeart/2005/8/layout/chevron1"/>
    <dgm:cxn modelId="{423139A7-533A-4760-9A51-2FD4E745B7CC}" type="presParOf" srcId="{C11BDAD9-45B7-40CD-89BA-9A4CEC2EAC41}" destId="{7A1D1F3C-72D0-40FD-8ACC-907E39EC8EC7}" srcOrd="6" destOrd="0" presId="urn:microsoft.com/office/officeart/2005/8/layout/chevron1"/>
    <dgm:cxn modelId="{74FC70D9-98AA-4830-9EB5-741D904C15FC}" type="presParOf" srcId="{C11BDAD9-45B7-40CD-89BA-9A4CEC2EAC41}" destId="{50AC9D97-8AF5-4AC3-BEB9-AB0BF501EA58}" srcOrd="7" destOrd="0" presId="urn:microsoft.com/office/officeart/2005/8/layout/chevron1"/>
    <dgm:cxn modelId="{C8CBD4B3-C617-4A8E-B333-AC1406F624E7}" type="presParOf" srcId="{C11BDAD9-45B7-40CD-89BA-9A4CEC2EAC41}" destId="{56F33B27-FF49-4E23-95A5-BE1E994F6F65}" srcOrd="8" destOrd="0" presId="urn:microsoft.com/office/officeart/2005/8/layout/chevron1"/>
    <dgm:cxn modelId="{DC26A847-15BA-40C7-B2FE-05B6651F3C7F}" type="presParOf" srcId="{C11BDAD9-45B7-40CD-89BA-9A4CEC2EAC41}" destId="{60E172E8-1D01-4538-AC2D-71A0B4DC1555}" srcOrd="9" destOrd="0" presId="urn:microsoft.com/office/officeart/2005/8/layout/chevron1"/>
    <dgm:cxn modelId="{9D2DE060-BD0F-4269-9971-4D40F35506E4}" type="presParOf" srcId="{C11BDAD9-45B7-40CD-89BA-9A4CEC2EAC41}" destId="{1C8AD5B3-C8DF-49C2-A1A8-907EB1A21CB7}" srcOrd="1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8F2D3E-ECDA-48F4-923C-B405F27AAE3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1B58D0B-F79A-47FC-8520-0AA6813AA0AA}">
      <dgm:prSet phldrT="[Texte]"/>
      <dgm:spPr/>
      <dgm:t>
        <a:bodyPr/>
        <a:lstStyle/>
        <a:p>
          <a:r>
            <a:rPr lang="fr-FR" dirty="0"/>
            <a:t>Water </a:t>
          </a:r>
          <a:r>
            <a:rPr lang="fr-FR" dirty="0" err="1"/>
            <a:t>quality</a:t>
          </a:r>
          <a:r>
            <a:rPr lang="fr-FR" dirty="0"/>
            <a:t>: </a:t>
          </a:r>
          <a:r>
            <a:rPr lang="fr-FR" dirty="0" err="1"/>
            <a:t>excess</a:t>
          </a:r>
          <a:r>
            <a:rPr lang="fr-FR" dirty="0"/>
            <a:t> of </a:t>
          </a:r>
          <a:r>
            <a:rPr lang="fr-FR" dirty="0" err="1"/>
            <a:t>nitrogen</a:t>
          </a:r>
          <a:r>
            <a:rPr lang="fr-FR" dirty="0"/>
            <a:t> balance </a:t>
          </a:r>
          <a:r>
            <a:rPr lang="fr-FR" dirty="0">
              <a:sym typeface="Wingdings" panose="05000000000000000000" pitchFamily="2" charset="2"/>
            </a:rPr>
            <a:t> kg N</a:t>
          </a:r>
          <a:endParaRPr lang="fr-FR" dirty="0"/>
        </a:p>
      </dgm:t>
    </dgm:pt>
    <dgm:pt modelId="{FE42E686-C487-40D3-A1AC-56B32B2688E1}" type="parTrans" cxnId="{E86110E1-C915-40E0-9D8D-0AB3E093A112}">
      <dgm:prSet/>
      <dgm:spPr/>
      <dgm:t>
        <a:bodyPr/>
        <a:lstStyle/>
        <a:p>
          <a:endParaRPr lang="fr-FR"/>
        </a:p>
      </dgm:t>
    </dgm:pt>
    <dgm:pt modelId="{5654E325-34CF-45F8-B6B7-D4609E83B26E}" type="sibTrans" cxnId="{E86110E1-C915-40E0-9D8D-0AB3E093A112}">
      <dgm:prSet/>
      <dgm:spPr/>
      <dgm:t>
        <a:bodyPr/>
        <a:lstStyle/>
        <a:p>
          <a:endParaRPr lang="fr-FR"/>
        </a:p>
      </dgm:t>
    </dgm:pt>
    <dgm:pt modelId="{7D2CEE5B-4C13-4461-9E0A-DDD9589713E8}">
      <dgm:prSet phldrT="[Texte]"/>
      <dgm:spPr/>
      <dgm:t>
        <a:bodyPr/>
        <a:lstStyle/>
        <a:p>
          <a:r>
            <a:rPr lang="fr-FR" dirty="0"/>
            <a:t>Air </a:t>
          </a:r>
          <a:r>
            <a:rPr lang="fr-FR" dirty="0" err="1"/>
            <a:t>quality</a:t>
          </a:r>
          <a:r>
            <a:rPr lang="fr-FR" dirty="0"/>
            <a:t>: </a:t>
          </a:r>
          <a:r>
            <a:rPr lang="fr-FR" dirty="0" err="1"/>
            <a:t>amount</a:t>
          </a:r>
          <a:r>
            <a:rPr lang="fr-FR" dirty="0"/>
            <a:t> of NH3 spread in the air </a:t>
          </a:r>
          <a:r>
            <a:rPr lang="fr-FR" dirty="0">
              <a:sym typeface="Wingdings" panose="05000000000000000000" pitchFamily="2" charset="2"/>
            </a:rPr>
            <a:t> </a:t>
          </a:r>
          <a:r>
            <a:rPr lang="fr-FR" dirty="0"/>
            <a:t> kg NH3</a:t>
          </a:r>
        </a:p>
      </dgm:t>
    </dgm:pt>
    <dgm:pt modelId="{5BFAB986-1E67-469D-AF13-1560F2BAD7D9}" type="parTrans" cxnId="{EF74A9E8-941D-4B11-A6B6-D4144DA86F85}">
      <dgm:prSet/>
      <dgm:spPr/>
      <dgm:t>
        <a:bodyPr/>
        <a:lstStyle/>
        <a:p>
          <a:endParaRPr lang="fr-FR"/>
        </a:p>
      </dgm:t>
    </dgm:pt>
    <dgm:pt modelId="{A7A3C954-B123-461F-8634-3C2355541CEA}" type="sibTrans" cxnId="{EF74A9E8-941D-4B11-A6B6-D4144DA86F85}">
      <dgm:prSet/>
      <dgm:spPr/>
      <dgm:t>
        <a:bodyPr/>
        <a:lstStyle/>
        <a:p>
          <a:endParaRPr lang="fr-FR"/>
        </a:p>
      </dgm:t>
    </dgm:pt>
    <dgm:pt modelId="{AD9F430A-B26D-425E-A449-004384DABB1B}">
      <dgm:prSet phldrT="[Texte]"/>
      <dgm:spPr/>
      <dgm:t>
        <a:bodyPr/>
        <a:lstStyle/>
        <a:p>
          <a:r>
            <a:rPr lang="fr-FR" dirty="0"/>
            <a:t>Energy </a:t>
          </a:r>
          <a:r>
            <a:rPr lang="fr-FR" dirty="0" err="1"/>
            <a:t>consumption</a:t>
          </a:r>
          <a:r>
            <a:rPr lang="fr-FR" dirty="0"/>
            <a:t>: direct and indirect </a:t>
          </a:r>
          <a:r>
            <a:rPr lang="fr-FR" dirty="0" err="1"/>
            <a:t>energy</a:t>
          </a:r>
          <a:r>
            <a:rPr lang="fr-FR" dirty="0"/>
            <a:t> </a:t>
          </a:r>
          <a:r>
            <a:rPr lang="fr-FR" dirty="0">
              <a:sym typeface="Wingdings" panose="05000000000000000000" pitchFamily="2" charset="2"/>
            </a:rPr>
            <a:t> MJ</a:t>
          </a:r>
          <a:endParaRPr lang="fr-FR" dirty="0"/>
        </a:p>
      </dgm:t>
    </dgm:pt>
    <dgm:pt modelId="{BD669639-FC85-4415-B7BF-E383617C0B85}" type="parTrans" cxnId="{092021A3-D315-480A-B7CA-094A8B7ACED8}">
      <dgm:prSet/>
      <dgm:spPr/>
      <dgm:t>
        <a:bodyPr/>
        <a:lstStyle/>
        <a:p>
          <a:endParaRPr lang="fr-FR"/>
        </a:p>
      </dgm:t>
    </dgm:pt>
    <dgm:pt modelId="{51FE23FE-F47E-4179-8223-ABD4CCB3F2A6}" type="sibTrans" cxnId="{092021A3-D315-480A-B7CA-094A8B7ACED8}">
      <dgm:prSet/>
      <dgm:spPr/>
      <dgm:t>
        <a:bodyPr/>
        <a:lstStyle/>
        <a:p>
          <a:endParaRPr lang="fr-FR"/>
        </a:p>
      </dgm:t>
    </dgm:pt>
    <dgm:pt modelId="{DC190FF5-C384-46CA-9B69-8E14321A14E7}">
      <dgm:prSet phldrT="[Texte]"/>
      <dgm:spPr/>
      <dgm:t>
        <a:bodyPr/>
        <a:lstStyle/>
        <a:p>
          <a:r>
            <a:rPr lang="fr-FR" dirty="0" err="1"/>
            <a:t>Agronomy</a:t>
          </a:r>
          <a:r>
            <a:rPr lang="fr-FR" dirty="0"/>
            <a:t>: plants cover, irrigation</a:t>
          </a:r>
        </a:p>
      </dgm:t>
    </dgm:pt>
    <dgm:pt modelId="{BCE3D4F4-1AE2-428E-98B6-F89F9C7BF983}" type="parTrans" cxnId="{2F8443E9-9A4B-4A52-A5EB-D26CB0191280}">
      <dgm:prSet/>
      <dgm:spPr/>
      <dgm:t>
        <a:bodyPr/>
        <a:lstStyle/>
        <a:p>
          <a:endParaRPr lang="fr-FR"/>
        </a:p>
      </dgm:t>
    </dgm:pt>
    <dgm:pt modelId="{E51659A7-15BC-4B60-BEDA-105BD9C393AC}" type="sibTrans" cxnId="{2F8443E9-9A4B-4A52-A5EB-D26CB0191280}">
      <dgm:prSet/>
      <dgm:spPr/>
      <dgm:t>
        <a:bodyPr/>
        <a:lstStyle/>
        <a:p>
          <a:endParaRPr lang="fr-FR"/>
        </a:p>
      </dgm:t>
    </dgm:pt>
    <dgm:pt modelId="{6E4B0ABF-6F8D-4985-890E-98206CDF30D4}" type="pres">
      <dgm:prSet presAssocID="{218F2D3E-ECDA-48F4-923C-B405F27AAE38}" presName="linearFlow" presStyleCnt="0">
        <dgm:presLayoutVars>
          <dgm:dir/>
          <dgm:resizeHandles val="exact"/>
        </dgm:presLayoutVars>
      </dgm:prSet>
      <dgm:spPr/>
    </dgm:pt>
    <dgm:pt modelId="{319B1C2D-AAC7-4B59-8C03-541712F2DA2A}" type="pres">
      <dgm:prSet presAssocID="{E1B58D0B-F79A-47FC-8520-0AA6813AA0AA}" presName="composite" presStyleCnt="0"/>
      <dgm:spPr/>
    </dgm:pt>
    <dgm:pt modelId="{55B99AE3-601C-4C6F-B0F1-041D561AD2C5}" type="pres">
      <dgm:prSet presAssocID="{E1B58D0B-F79A-47FC-8520-0AA6813AA0AA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99258A31-E23D-4A82-A52F-DB5CEFAB0C26}" type="pres">
      <dgm:prSet presAssocID="{E1B58D0B-F79A-47FC-8520-0AA6813AA0AA}" presName="txShp" presStyleLbl="node1" presStyleIdx="0" presStyleCnt="4">
        <dgm:presLayoutVars>
          <dgm:bulletEnabled val="1"/>
        </dgm:presLayoutVars>
      </dgm:prSet>
      <dgm:spPr/>
    </dgm:pt>
    <dgm:pt modelId="{6E852B07-4CD2-42B9-AF06-D2DB98E07453}" type="pres">
      <dgm:prSet presAssocID="{5654E325-34CF-45F8-B6B7-D4609E83B26E}" presName="spacing" presStyleCnt="0"/>
      <dgm:spPr/>
    </dgm:pt>
    <dgm:pt modelId="{FE2754D9-333B-4668-9019-E10404543B08}" type="pres">
      <dgm:prSet presAssocID="{7D2CEE5B-4C13-4461-9E0A-DDD9589713E8}" presName="composite" presStyleCnt="0"/>
      <dgm:spPr/>
    </dgm:pt>
    <dgm:pt modelId="{065CCEC5-8462-49BF-B5FA-87B22633878D}" type="pres">
      <dgm:prSet presAssocID="{7D2CEE5B-4C13-4461-9E0A-DDD9589713E8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36823F19-065B-46DF-B8A3-20BF6DF06143}" type="pres">
      <dgm:prSet presAssocID="{7D2CEE5B-4C13-4461-9E0A-DDD9589713E8}" presName="txShp" presStyleLbl="node1" presStyleIdx="1" presStyleCnt="4">
        <dgm:presLayoutVars>
          <dgm:bulletEnabled val="1"/>
        </dgm:presLayoutVars>
      </dgm:prSet>
      <dgm:spPr/>
    </dgm:pt>
    <dgm:pt modelId="{5D9CA184-EBE5-46FA-BFD3-4E6A3AAC8933}" type="pres">
      <dgm:prSet presAssocID="{A7A3C954-B123-461F-8634-3C2355541CEA}" presName="spacing" presStyleCnt="0"/>
      <dgm:spPr/>
    </dgm:pt>
    <dgm:pt modelId="{B9B48981-623B-4193-BCDB-75E3BE464AB7}" type="pres">
      <dgm:prSet presAssocID="{AD9F430A-B26D-425E-A449-004384DABB1B}" presName="composite" presStyleCnt="0"/>
      <dgm:spPr/>
    </dgm:pt>
    <dgm:pt modelId="{AEFD9BDF-C7C9-414A-ACE1-39460A0BD975}" type="pres">
      <dgm:prSet presAssocID="{AD9F430A-B26D-425E-A449-004384DABB1B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F9FC7EF9-C0A2-4228-B2DC-0416465245D2}" type="pres">
      <dgm:prSet presAssocID="{AD9F430A-B26D-425E-A449-004384DABB1B}" presName="txShp" presStyleLbl="node1" presStyleIdx="2" presStyleCnt="4">
        <dgm:presLayoutVars>
          <dgm:bulletEnabled val="1"/>
        </dgm:presLayoutVars>
      </dgm:prSet>
      <dgm:spPr/>
    </dgm:pt>
    <dgm:pt modelId="{C9915D5C-5083-47AF-A189-EE908D587800}" type="pres">
      <dgm:prSet presAssocID="{51FE23FE-F47E-4179-8223-ABD4CCB3F2A6}" presName="spacing" presStyleCnt="0"/>
      <dgm:spPr/>
    </dgm:pt>
    <dgm:pt modelId="{1E7608A5-F4E9-4F63-AA5B-6CEC34EF9015}" type="pres">
      <dgm:prSet presAssocID="{DC190FF5-C384-46CA-9B69-8E14321A14E7}" presName="composite" presStyleCnt="0"/>
      <dgm:spPr/>
    </dgm:pt>
    <dgm:pt modelId="{82020246-B2FF-4681-B0C4-46866874BEC4}" type="pres">
      <dgm:prSet presAssocID="{DC190FF5-C384-46CA-9B69-8E14321A14E7}" presName="imgShp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</dgm:spPr>
    </dgm:pt>
    <dgm:pt modelId="{5D00AE02-7ACB-478A-97AA-C0764A01E27F}" type="pres">
      <dgm:prSet presAssocID="{DC190FF5-C384-46CA-9B69-8E14321A14E7}" presName="txShp" presStyleLbl="node1" presStyleIdx="3" presStyleCnt="4">
        <dgm:presLayoutVars>
          <dgm:bulletEnabled val="1"/>
        </dgm:presLayoutVars>
      </dgm:prSet>
      <dgm:spPr/>
    </dgm:pt>
  </dgm:ptLst>
  <dgm:cxnLst>
    <dgm:cxn modelId="{A5609C15-7A2F-4F1B-AB26-3F6C757CAC79}" type="presOf" srcId="{E1B58D0B-F79A-47FC-8520-0AA6813AA0AA}" destId="{99258A31-E23D-4A82-A52F-DB5CEFAB0C26}" srcOrd="0" destOrd="0" presId="urn:microsoft.com/office/officeart/2005/8/layout/vList3"/>
    <dgm:cxn modelId="{08455F41-B43C-434C-9A11-007BE4CDB769}" type="presOf" srcId="{DC190FF5-C384-46CA-9B69-8E14321A14E7}" destId="{5D00AE02-7ACB-478A-97AA-C0764A01E27F}" srcOrd="0" destOrd="0" presId="urn:microsoft.com/office/officeart/2005/8/layout/vList3"/>
    <dgm:cxn modelId="{6A672F44-3772-41A0-9468-EBC1888D11D2}" type="presOf" srcId="{7D2CEE5B-4C13-4461-9E0A-DDD9589713E8}" destId="{36823F19-065B-46DF-B8A3-20BF6DF06143}" srcOrd="0" destOrd="0" presId="urn:microsoft.com/office/officeart/2005/8/layout/vList3"/>
    <dgm:cxn modelId="{092021A3-D315-480A-B7CA-094A8B7ACED8}" srcId="{218F2D3E-ECDA-48F4-923C-B405F27AAE38}" destId="{AD9F430A-B26D-425E-A449-004384DABB1B}" srcOrd="2" destOrd="0" parTransId="{BD669639-FC85-4415-B7BF-E383617C0B85}" sibTransId="{51FE23FE-F47E-4179-8223-ABD4CCB3F2A6}"/>
    <dgm:cxn modelId="{D3D53EBD-99C3-449E-AD7D-74B2AC75C3A7}" type="presOf" srcId="{218F2D3E-ECDA-48F4-923C-B405F27AAE38}" destId="{6E4B0ABF-6F8D-4985-890E-98206CDF30D4}" srcOrd="0" destOrd="0" presId="urn:microsoft.com/office/officeart/2005/8/layout/vList3"/>
    <dgm:cxn modelId="{E86110E1-C915-40E0-9D8D-0AB3E093A112}" srcId="{218F2D3E-ECDA-48F4-923C-B405F27AAE38}" destId="{E1B58D0B-F79A-47FC-8520-0AA6813AA0AA}" srcOrd="0" destOrd="0" parTransId="{FE42E686-C487-40D3-A1AC-56B32B2688E1}" sibTransId="{5654E325-34CF-45F8-B6B7-D4609E83B26E}"/>
    <dgm:cxn modelId="{B970AEE3-0F12-427A-8554-A696DF4C7344}" type="presOf" srcId="{AD9F430A-B26D-425E-A449-004384DABB1B}" destId="{F9FC7EF9-C0A2-4228-B2DC-0416465245D2}" srcOrd="0" destOrd="0" presId="urn:microsoft.com/office/officeart/2005/8/layout/vList3"/>
    <dgm:cxn modelId="{EF74A9E8-941D-4B11-A6B6-D4144DA86F85}" srcId="{218F2D3E-ECDA-48F4-923C-B405F27AAE38}" destId="{7D2CEE5B-4C13-4461-9E0A-DDD9589713E8}" srcOrd="1" destOrd="0" parTransId="{5BFAB986-1E67-469D-AF13-1560F2BAD7D9}" sibTransId="{A7A3C954-B123-461F-8634-3C2355541CEA}"/>
    <dgm:cxn modelId="{2F8443E9-9A4B-4A52-A5EB-D26CB0191280}" srcId="{218F2D3E-ECDA-48F4-923C-B405F27AAE38}" destId="{DC190FF5-C384-46CA-9B69-8E14321A14E7}" srcOrd="3" destOrd="0" parTransId="{BCE3D4F4-1AE2-428E-98B6-F89F9C7BF983}" sibTransId="{E51659A7-15BC-4B60-BEDA-105BD9C393AC}"/>
    <dgm:cxn modelId="{6BB56DDF-A515-44CC-ABE0-A83F8EACA61C}" type="presParOf" srcId="{6E4B0ABF-6F8D-4985-890E-98206CDF30D4}" destId="{319B1C2D-AAC7-4B59-8C03-541712F2DA2A}" srcOrd="0" destOrd="0" presId="urn:microsoft.com/office/officeart/2005/8/layout/vList3"/>
    <dgm:cxn modelId="{EF0261FA-9738-48A6-A4DC-7841D2776A72}" type="presParOf" srcId="{319B1C2D-AAC7-4B59-8C03-541712F2DA2A}" destId="{55B99AE3-601C-4C6F-B0F1-041D561AD2C5}" srcOrd="0" destOrd="0" presId="urn:microsoft.com/office/officeart/2005/8/layout/vList3"/>
    <dgm:cxn modelId="{CF11256A-27E5-468B-8E72-C4E1B54E8077}" type="presParOf" srcId="{319B1C2D-AAC7-4B59-8C03-541712F2DA2A}" destId="{99258A31-E23D-4A82-A52F-DB5CEFAB0C26}" srcOrd="1" destOrd="0" presId="urn:microsoft.com/office/officeart/2005/8/layout/vList3"/>
    <dgm:cxn modelId="{BE5077C0-EABD-45B5-85DF-C9C34B0BC24E}" type="presParOf" srcId="{6E4B0ABF-6F8D-4985-890E-98206CDF30D4}" destId="{6E852B07-4CD2-42B9-AF06-D2DB98E07453}" srcOrd="1" destOrd="0" presId="urn:microsoft.com/office/officeart/2005/8/layout/vList3"/>
    <dgm:cxn modelId="{9FD38AEA-C80F-407F-9E26-214102E17AC3}" type="presParOf" srcId="{6E4B0ABF-6F8D-4985-890E-98206CDF30D4}" destId="{FE2754D9-333B-4668-9019-E10404543B08}" srcOrd="2" destOrd="0" presId="urn:microsoft.com/office/officeart/2005/8/layout/vList3"/>
    <dgm:cxn modelId="{FA2823A6-27AA-448B-A03F-0F56E9D8F2C0}" type="presParOf" srcId="{FE2754D9-333B-4668-9019-E10404543B08}" destId="{065CCEC5-8462-49BF-B5FA-87B22633878D}" srcOrd="0" destOrd="0" presId="urn:microsoft.com/office/officeart/2005/8/layout/vList3"/>
    <dgm:cxn modelId="{78561B8B-6943-4527-AA67-EA6A0D12AE43}" type="presParOf" srcId="{FE2754D9-333B-4668-9019-E10404543B08}" destId="{36823F19-065B-46DF-B8A3-20BF6DF06143}" srcOrd="1" destOrd="0" presId="urn:microsoft.com/office/officeart/2005/8/layout/vList3"/>
    <dgm:cxn modelId="{90EEE97E-8C3C-4ED6-BA0A-E351493EBCBD}" type="presParOf" srcId="{6E4B0ABF-6F8D-4985-890E-98206CDF30D4}" destId="{5D9CA184-EBE5-46FA-BFD3-4E6A3AAC8933}" srcOrd="3" destOrd="0" presId="urn:microsoft.com/office/officeart/2005/8/layout/vList3"/>
    <dgm:cxn modelId="{B8B30F33-D2CE-4E59-A890-28DCC667A99A}" type="presParOf" srcId="{6E4B0ABF-6F8D-4985-890E-98206CDF30D4}" destId="{B9B48981-623B-4193-BCDB-75E3BE464AB7}" srcOrd="4" destOrd="0" presId="urn:microsoft.com/office/officeart/2005/8/layout/vList3"/>
    <dgm:cxn modelId="{1060A059-E610-4546-B16D-C791EC339FBA}" type="presParOf" srcId="{B9B48981-623B-4193-BCDB-75E3BE464AB7}" destId="{AEFD9BDF-C7C9-414A-ACE1-39460A0BD975}" srcOrd="0" destOrd="0" presId="urn:microsoft.com/office/officeart/2005/8/layout/vList3"/>
    <dgm:cxn modelId="{D2A14B36-C1A3-4FAE-8FE5-AC08C4DE003F}" type="presParOf" srcId="{B9B48981-623B-4193-BCDB-75E3BE464AB7}" destId="{F9FC7EF9-C0A2-4228-B2DC-0416465245D2}" srcOrd="1" destOrd="0" presId="urn:microsoft.com/office/officeart/2005/8/layout/vList3"/>
    <dgm:cxn modelId="{92E15BB8-8839-4293-A2CC-4E056152E461}" type="presParOf" srcId="{6E4B0ABF-6F8D-4985-890E-98206CDF30D4}" destId="{C9915D5C-5083-47AF-A189-EE908D587800}" srcOrd="5" destOrd="0" presId="urn:microsoft.com/office/officeart/2005/8/layout/vList3"/>
    <dgm:cxn modelId="{BC248C9F-66DE-4CE1-AB71-A0F64891C9DC}" type="presParOf" srcId="{6E4B0ABF-6F8D-4985-890E-98206CDF30D4}" destId="{1E7608A5-F4E9-4F63-AA5B-6CEC34EF9015}" srcOrd="6" destOrd="0" presId="urn:microsoft.com/office/officeart/2005/8/layout/vList3"/>
    <dgm:cxn modelId="{342F1448-B758-46C7-8DEF-751FD1CE41BC}" type="presParOf" srcId="{1E7608A5-F4E9-4F63-AA5B-6CEC34EF9015}" destId="{82020246-B2FF-4681-B0C4-46866874BEC4}" srcOrd="0" destOrd="0" presId="urn:microsoft.com/office/officeart/2005/8/layout/vList3"/>
    <dgm:cxn modelId="{16D44176-FD5A-4609-860A-9814254B8528}" type="presParOf" srcId="{1E7608A5-F4E9-4F63-AA5B-6CEC34EF9015}" destId="{5D00AE02-7ACB-478A-97AA-C0764A01E27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8F2D3E-ECDA-48F4-923C-B405F27AAE3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1B58D0B-F79A-47FC-8520-0AA6813AA0AA}">
      <dgm:prSet phldrT="[Texte]"/>
      <dgm:spPr/>
      <dgm:t>
        <a:bodyPr/>
        <a:lstStyle/>
        <a:p>
          <a:r>
            <a:rPr lang="fr-FR" dirty="0" err="1"/>
            <a:t>Biodiversity</a:t>
          </a:r>
          <a:r>
            <a:rPr lang="fr-FR" dirty="0"/>
            <a:t> </a:t>
          </a:r>
          <a:r>
            <a:rPr lang="fr-FR" dirty="0">
              <a:sym typeface="Wingdings" panose="05000000000000000000" pitchFamily="2" charset="2"/>
            </a:rPr>
            <a:t></a:t>
          </a:r>
          <a:r>
            <a:rPr lang="fr-FR" dirty="0"/>
            <a:t> ha eq of </a:t>
          </a:r>
          <a:r>
            <a:rPr lang="fr-FR" dirty="0" err="1"/>
            <a:t>biodiversity</a:t>
          </a:r>
          <a:endParaRPr lang="fr-FR" dirty="0"/>
        </a:p>
      </dgm:t>
    </dgm:pt>
    <dgm:pt modelId="{FE42E686-C487-40D3-A1AC-56B32B2688E1}" type="parTrans" cxnId="{E86110E1-C915-40E0-9D8D-0AB3E093A112}">
      <dgm:prSet/>
      <dgm:spPr/>
      <dgm:t>
        <a:bodyPr/>
        <a:lstStyle/>
        <a:p>
          <a:endParaRPr lang="fr-FR"/>
        </a:p>
      </dgm:t>
    </dgm:pt>
    <dgm:pt modelId="{5654E325-34CF-45F8-B6B7-D4609E83B26E}" type="sibTrans" cxnId="{E86110E1-C915-40E0-9D8D-0AB3E093A112}">
      <dgm:prSet/>
      <dgm:spPr/>
      <dgm:t>
        <a:bodyPr/>
        <a:lstStyle/>
        <a:p>
          <a:endParaRPr lang="fr-FR"/>
        </a:p>
      </dgm:t>
    </dgm:pt>
    <dgm:pt modelId="{7D2CEE5B-4C13-4461-9E0A-DDD9589713E8}">
      <dgm:prSet phldrT="[Texte]"/>
      <dgm:spPr/>
      <dgm:t>
        <a:bodyPr/>
        <a:lstStyle/>
        <a:p>
          <a:r>
            <a:rPr lang="fr-FR" dirty="0"/>
            <a:t>Energy production </a:t>
          </a:r>
          <a:r>
            <a:rPr lang="fr-FR" dirty="0">
              <a:sym typeface="Wingdings" panose="05000000000000000000" pitchFamily="2" charset="2"/>
            </a:rPr>
            <a:t> MJ</a:t>
          </a:r>
          <a:endParaRPr lang="fr-FR" dirty="0"/>
        </a:p>
      </dgm:t>
    </dgm:pt>
    <dgm:pt modelId="{5BFAB986-1E67-469D-AF13-1560F2BAD7D9}" type="parTrans" cxnId="{EF74A9E8-941D-4B11-A6B6-D4144DA86F85}">
      <dgm:prSet/>
      <dgm:spPr/>
      <dgm:t>
        <a:bodyPr/>
        <a:lstStyle/>
        <a:p>
          <a:endParaRPr lang="fr-FR"/>
        </a:p>
      </dgm:t>
    </dgm:pt>
    <dgm:pt modelId="{A7A3C954-B123-461F-8634-3C2355541CEA}" type="sibTrans" cxnId="{EF74A9E8-941D-4B11-A6B6-D4144DA86F85}">
      <dgm:prSet/>
      <dgm:spPr/>
      <dgm:t>
        <a:bodyPr/>
        <a:lstStyle/>
        <a:p>
          <a:endParaRPr lang="fr-FR"/>
        </a:p>
      </dgm:t>
    </dgm:pt>
    <dgm:pt modelId="{AD9F430A-B26D-425E-A449-004384DABB1B}">
      <dgm:prSet phldrT="[Texte]"/>
      <dgm:spPr/>
      <dgm:t>
        <a:bodyPr/>
        <a:lstStyle/>
        <a:p>
          <a:r>
            <a:rPr lang="fr-FR" dirty="0" err="1"/>
            <a:t>Deforestation</a:t>
          </a:r>
          <a:r>
            <a:rPr lang="fr-FR" dirty="0"/>
            <a:t>: soya </a:t>
          </a:r>
          <a:r>
            <a:rPr lang="fr-FR" dirty="0" err="1"/>
            <a:t>consumption</a:t>
          </a:r>
          <a:endParaRPr lang="fr-FR" dirty="0"/>
        </a:p>
      </dgm:t>
    </dgm:pt>
    <dgm:pt modelId="{BD669639-FC85-4415-B7BF-E383617C0B85}" type="parTrans" cxnId="{092021A3-D315-480A-B7CA-094A8B7ACED8}">
      <dgm:prSet/>
      <dgm:spPr/>
      <dgm:t>
        <a:bodyPr/>
        <a:lstStyle/>
        <a:p>
          <a:endParaRPr lang="fr-FR"/>
        </a:p>
      </dgm:t>
    </dgm:pt>
    <dgm:pt modelId="{51FE23FE-F47E-4179-8223-ABD4CCB3F2A6}" type="sibTrans" cxnId="{092021A3-D315-480A-B7CA-094A8B7ACED8}">
      <dgm:prSet/>
      <dgm:spPr/>
      <dgm:t>
        <a:bodyPr/>
        <a:lstStyle/>
        <a:p>
          <a:endParaRPr lang="fr-FR"/>
        </a:p>
      </dgm:t>
    </dgm:pt>
    <dgm:pt modelId="{E3F471E7-D03D-46DB-AF2D-3F17BF3D6517}">
      <dgm:prSet phldrT="[Texte]"/>
      <dgm:spPr/>
      <dgm:t>
        <a:bodyPr/>
        <a:lstStyle/>
        <a:p>
          <a:r>
            <a:rPr lang="fr-FR" dirty="0"/>
            <a:t>Direct distribution</a:t>
          </a:r>
        </a:p>
      </dgm:t>
    </dgm:pt>
    <dgm:pt modelId="{996FC16C-9D90-4B0E-A317-9EC9C4BB0F5B}" type="parTrans" cxnId="{D68C6498-488E-48AF-A464-DB84C5415463}">
      <dgm:prSet/>
      <dgm:spPr/>
      <dgm:t>
        <a:bodyPr/>
        <a:lstStyle/>
        <a:p>
          <a:endParaRPr lang="fr-FR"/>
        </a:p>
      </dgm:t>
    </dgm:pt>
    <dgm:pt modelId="{FAD5F9F2-5D3D-46CF-8B40-6ACDCBE3FB53}" type="sibTrans" cxnId="{D68C6498-488E-48AF-A464-DB84C5415463}">
      <dgm:prSet/>
      <dgm:spPr/>
      <dgm:t>
        <a:bodyPr/>
        <a:lstStyle/>
        <a:p>
          <a:endParaRPr lang="fr-FR"/>
        </a:p>
      </dgm:t>
    </dgm:pt>
    <dgm:pt modelId="{6E4B0ABF-6F8D-4985-890E-98206CDF30D4}" type="pres">
      <dgm:prSet presAssocID="{218F2D3E-ECDA-48F4-923C-B405F27AAE38}" presName="linearFlow" presStyleCnt="0">
        <dgm:presLayoutVars>
          <dgm:dir/>
          <dgm:resizeHandles val="exact"/>
        </dgm:presLayoutVars>
      </dgm:prSet>
      <dgm:spPr/>
    </dgm:pt>
    <dgm:pt modelId="{319B1C2D-AAC7-4B59-8C03-541712F2DA2A}" type="pres">
      <dgm:prSet presAssocID="{E1B58D0B-F79A-47FC-8520-0AA6813AA0AA}" presName="composite" presStyleCnt="0"/>
      <dgm:spPr/>
    </dgm:pt>
    <dgm:pt modelId="{55B99AE3-601C-4C6F-B0F1-041D561AD2C5}" type="pres">
      <dgm:prSet presAssocID="{E1B58D0B-F79A-47FC-8520-0AA6813AA0AA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99258A31-E23D-4A82-A52F-DB5CEFAB0C26}" type="pres">
      <dgm:prSet presAssocID="{E1B58D0B-F79A-47FC-8520-0AA6813AA0AA}" presName="txShp" presStyleLbl="node1" presStyleIdx="0" presStyleCnt="4">
        <dgm:presLayoutVars>
          <dgm:bulletEnabled val="1"/>
        </dgm:presLayoutVars>
      </dgm:prSet>
      <dgm:spPr/>
    </dgm:pt>
    <dgm:pt modelId="{6E852B07-4CD2-42B9-AF06-D2DB98E07453}" type="pres">
      <dgm:prSet presAssocID="{5654E325-34CF-45F8-B6B7-D4609E83B26E}" presName="spacing" presStyleCnt="0"/>
      <dgm:spPr/>
    </dgm:pt>
    <dgm:pt modelId="{FE2754D9-333B-4668-9019-E10404543B08}" type="pres">
      <dgm:prSet presAssocID="{7D2CEE5B-4C13-4461-9E0A-DDD9589713E8}" presName="composite" presStyleCnt="0"/>
      <dgm:spPr/>
    </dgm:pt>
    <dgm:pt modelId="{065CCEC5-8462-49BF-B5FA-87B22633878D}" type="pres">
      <dgm:prSet presAssocID="{7D2CEE5B-4C13-4461-9E0A-DDD9589713E8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36823F19-065B-46DF-B8A3-20BF6DF06143}" type="pres">
      <dgm:prSet presAssocID="{7D2CEE5B-4C13-4461-9E0A-DDD9589713E8}" presName="txShp" presStyleLbl="node1" presStyleIdx="1" presStyleCnt="4">
        <dgm:presLayoutVars>
          <dgm:bulletEnabled val="1"/>
        </dgm:presLayoutVars>
      </dgm:prSet>
      <dgm:spPr/>
    </dgm:pt>
    <dgm:pt modelId="{5D9CA184-EBE5-46FA-BFD3-4E6A3AAC8933}" type="pres">
      <dgm:prSet presAssocID="{A7A3C954-B123-461F-8634-3C2355541CEA}" presName="spacing" presStyleCnt="0"/>
      <dgm:spPr/>
    </dgm:pt>
    <dgm:pt modelId="{B9B48981-623B-4193-BCDB-75E3BE464AB7}" type="pres">
      <dgm:prSet presAssocID="{AD9F430A-B26D-425E-A449-004384DABB1B}" presName="composite" presStyleCnt="0"/>
      <dgm:spPr/>
    </dgm:pt>
    <dgm:pt modelId="{AEFD9BDF-C7C9-414A-ACE1-39460A0BD975}" type="pres">
      <dgm:prSet presAssocID="{AD9F430A-B26D-425E-A449-004384DABB1B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9FC7EF9-C0A2-4228-B2DC-0416465245D2}" type="pres">
      <dgm:prSet presAssocID="{AD9F430A-B26D-425E-A449-004384DABB1B}" presName="txShp" presStyleLbl="node1" presStyleIdx="2" presStyleCnt="4">
        <dgm:presLayoutVars>
          <dgm:bulletEnabled val="1"/>
        </dgm:presLayoutVars>
      </dgm:prSet>
      <dgm:spPr/>
    </dgm:pt>
    <dgm:pt modelId="{EADF43C3-3BE7-45FE-AB64-C1007BA2E365}" type="pres">
      <dgm:prSet presAssocID="{51FE23FE-F47E-4179-8223-ABD4CCB3F2A6}" presName="spacing" presStyleCnt="0"/>
      <dgm:spPr/>
    </dgm:pt>
    <dgm:pt modelId="{B0F224EB-FC13-4C33-B8C6-989C067A8B48}" type="pres">
      <dgm:prSet presAssocID="{E3F471E7-D03D-46DB-AF2D-3F17BF3D6517}" presName="composite" presStyleCnt="0"/>
      <dgm:spPr/>
    </dgm:pt>
    <dgm:pt modelId="{3CBB75EF-6E93-412D-807C-3E87D5406D9C}" type="pres">
      <dgm:prSet presAssocID="{E3F471E7-D03D-46DB-AF2D-3F17BF3D6517}" presName="imgShp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615BC68D-5B2F-4E57-BFD9-5D1DDEA018CA}" type="pres">
      <dgm:prSet presAssocID="{E3F471E7-D03D-46DB-AF2D-3F17BF3D6517}" presName="txShp" presStyleLbl="node1" presStyleIdx="3" presStyleCnt="4">
        <dgm:presLayoutVars>
          <dgm:bulletEnabled val="1"/>
        </dgm:presLayoutVars>
      </dgm:prSet>
      <dgm:spPr/>
    </dgm:pt>
  </dgm:ptLst>
  <dgm:cxnLst>
    <dgm:cxn modelId="{A5609C15-7A2F-4F1B-AB26-3F6C757CAC79}" type="presOf" srcId="{E1B58D0B-F79A-47FC-8520-0AA6813AA0AA}" destId="{99258A31-E23D-4A82-A52F-DB5CEFAB0C26}" srcOrd="0" destOrd="0" presId="urn:microsoft.com/office/officeart/2005/8/layout/vList3"/>
    <dgm:cxn modelId="{6A672F44-3772-41A0-9468-EBC1888D11D2}" type="presOf" srcId="{7D2CEE5B-4C13-4461-9E0A-DDD9589713E8}" destId="{36823F19-065B-46DF-B8A3-20BF6DF06143}" srcOrd="0" destOrd="0" presId="urn:microsoft.com/office/officeart/2005/8/layout/vList3"/>
    <dgm:cxn modelId="{2BEAAF4F-C8F3-4C0E-9C25-41FF6593B7CA}" type="presOf" srcId="{E3F471E7-D03D-46DB-AF2D-3F17BF3D6517}" destId="{615BC68D-5B2F-4E57-BFD9-5D1DDEA018CA}" srcOrd="0" destOrd="0" presId="urn:microsoft.com/office/officeart/2005/8/layout/vList3"/>
    <dgm:cxn modelId="{D68C6498-488E-48AF-A464-DB84C5415463}" srcId="{218F2D3E-ECDA-48F4-923C-B405F27AAE38}" destId="{E3F471E7-D03D-46DB-AF2D-3F17BF3D6517}" srcOrd="3" destOrd="0" parTransId="{996FC16C-9D90-4B0E-A317-9EC9C4BB0F5B}" sibTransId="{FAD5F9F2-5D3D-46CF-8B40-6ACDCBE3FB53}"/>
    <dgm:cxn modelId="{092021A3-D315-480A-B7CA-094A8B7ACED8}" srcId="{218F2D3E-ECDA-48F4-923C-B405F27AAE38}" destId="{AD9F430A-B26D-425E-A449-004384DABB1B}" srcOrd="2" destOrd="0" parTransId="{BD669639-FC85-4415-B7BF-E383617C0B85}" sibTransId="{51FE23FE-F47E-4179-8223-ABD4CCB3F2A6}"/>
    <dgm:cxn modelId="{D3D53EBD-99C3-449E-AD7D-74B2AC75C3A7}" type="presOf" srcId="{218F2D3E-ECDA-48F4-923C-B405F27AAE38}" destId="{6E4B0ABF-6F8D-4985-890E-98206CDF30D4}" srcOrd="0" destOrd="0" presId="urn:microsoft.com/office/officeart/2005/8/layout/vList3"/>
    <dgm:cxn modelId="{E86110E1-C915-40E0-9D8D-0AB3E093A112}" srcId="{218F2D3E-ECDA-48F4-923C-B405F27AAE38}" destId="{E1B58D0B-F79A-47FC-8520-0AA6813AA0AA}" srcOrd="0" destOrd="0" parTransId="{FE42E686-C487-40D3-A1AC-56B32B2688E1}" sibTransId="{5654E325-34CF-45F8-B6B7-D4609E83B26E}"/>
    <dgm:cxn modelId="{B970AEE3-0F12-427A-8554-A696DF4C7344}" type="presOf" srcId="{AD9F430A-B26D-425E-A449-004384DABB1B}" destId="{F9FC7EF9-C0A2-4228-B2DC-0416465245D2}" srcOrd="0" destOrd="0" presId="urn:microsoft.com/office/officeart/2005/8/layout/vList3"/>
    <dgm:cxn modelId="{EF74A9E8-941D-4B11-A6B6-D4144DA86F85}" srcId="{218F2D3E-ECDA-48F4-923C-B405F27AAE38}" destId="{7D2CEE5B-4C13-4461-9E0A-DDD9589713E8}" srcOrd="1" destOrd="0" parTransId="{5BFAB986-1E67-469D-AF13-1560F2BAD7D9}" sibTransId="{A7A3C954-B123-461F-8634-3C2355541CEA}"/>
    <dgm:cxn modelId="{6BB56DDF-A515-44CC-ABE0-A83F8EACA61C}" type="presParOf" srcId="{6E4B0ABF-6F8D-4985-890E-98206CDF30D4}" destId="{319B1C2D-AAC7-4B59-8C03-541712F2DA2A}" srcOrd="0" destOrd="0" presId="urn:microsoft.com/office/officeart/2005/8/layout/vList3"/>
    <dgm:cxn modelId="{EF0261FA-9738-48A6-A4DC-7841D2776A72}" type="presParOf" srcId="{319B1C2D-AAC7-4B59-8C03-541712F2DA2A}" destId="{55B99AE3-601C-4C6F-B0F1-041D561AD2C5}" srcOrd="0" destOrd="0" presId="urn:microsoft.com/office/officeart/2005/8/layout/vList3"/>
    <dgm:cxn modelId="{CF11256A-27E5-468B-8E72-C4E1B54E8077}" type="presParOf" srcId="{319B1C2D-AAC7-4B59-8C03-541712F2DA2A}" destId="{99258A31-E23D-4A82-A52F-DB5CEFAB0C26}" srcOrd="1" destOrd="0" presId="urn:microsoft.com/office/officeart/2005/8/layout/vList3"/>
    <dgm:cxn modelId="{BE5077C0-EABD-45B5-85DF-C9C34B0BC24E}" type="presParOf" srcId="{6E4B0ABF-6F8D-4985-890E-98206CDF30D4}" destId="{6E852B07-4CD2-42B9-AF06-D2DB98E07453}" srcOrd="1" destOrd="0" presId="urn:microsoft.com/office/officeart/2005/8/layout/vList3"/>
    <dgm:cxn modelId="{9FD38AEA-C80F-407F-9E26-214102E17AC3}" type="presParOf" srcId="{6E4B0ABF-6F8D-4985-890E-98206CDF30D4}" destId="{FE2754D9-333B-4668-9019-E10404543B08}" srcOrd="2" destOrd="0" presId="urn:microsoft.com/office/officeart/2005/8/layout/vList3"/>
    <dgm:cxn modelId="{FA2823A6-27AA-448B-A03F-0F56E9D8F2C0}" type="presParOf" srcId="{FE2754D9-333B-4668-9019-E10404543B08}" destId="{065CCEC5-8462-49BF-B5FA-87B22633878D}" srcOrd="0" destOrd="0" presId="urn:microsoft.com/office/officeart/2005/8/layout/vList3"/>
    <dgm:cxn modelId="{78561B8B-6943-4527-AA67-EA6A0D12AE43}" type="presParOf" srcId="{FE2754D9-333B-4668-9019-E10404543B08}" destId="{36823F19-065B-46DF-B8A3-20BF6DF06143}" srcOrd="1" destOrd="0" presId="urn:microsoft.com/office/officeart/2005/8/layout/vList3"/>
    <dgm:cxn modelId="{90EEE97E-8C3C-4ED6-BA0A-E351493EBCBD}" type="presParOf" srcId="{6E4B0ABF-6F8D-4985-890E-98206CDF30D4}" destId="{5D9CA184-EBE5-46FA-BFD3-4E6A3AAC8933}" srcOrd="3" destOrd="0" presId="urn:microsoft.com/office/officeart/2005/8/layout/vList3"/>
    <dgm:cxn modelId="{B8B30F33-D2CE-4E59-A890-28DCC667A99A}" type="presParOf" srcId="{6E4B0ABF-6F8D-4985-890E-98206CDF30D4}" destId="{B9B48981-623B-4193-BCDB-75E3BE464AB7}" srcOrd="4" destOrd="0" presId="urn:microsoft.com/office/officeart/2005/8/layout/vList3"/>
    <dgm:cxn modelId="{1060A059-E610-4546-B16D-C791EC339FBA}" type="presParOf" srcId="{B9B48981-623B-4193-BCDB-75E3BE464AB7}" destId="{AEFD9BDF-C7C9-414A-ACE1-39460A0BD975}" srcOrd="0" destOrd="0" presId="urn:microsoft.com/office/officeart/2005/8/layout/vList3"/>
    <dgm:cxn modelId="{D2A14B36-C1A3-4FAE-8FE5-AC08C4DE003F}" type="presParOf" srcId="{B9B48981-623B-4193-BCDB-75E3BE464AB7}" destId="{F9FC7EF9-C0A2-4228-B2DC-0416465245D2}" srcOrd="1" destOrd="0" presId="urn:microsoft.com/office/officeart/2005/8/layout/vList3"/>
    <dgm:cxn modelId="{26AAA973-7157-4410-812E-D261FEFA68A6}" type="presParOf" srcId="{6E4B0ABF-6F8D-4985-890E-98206CDF30D4}" destId="{EADF43C3-3BE7-45FE-AB64-C1007BA2E365}" srcOrd="5" destOrd="0" presId="urn:microsoft.com/office/officeart/2005/8/layout/vList3"/>
    <dgm:cxn modelId="{84F34990-8727-47E2-9E08-8CEBC7AFBA13}" type="presParOf" srcId="{6E4B0ABF-6F8D-4985-890E-98206CDF30D4}" destId="{B0F224EB-FC13-4C33-B8C6-989C067A8B48}" srcOrd="6" destOrd="0" presId="urn:microsoft.com/office/officeart/2005/8/layout/vList3"/>
    <dgm:cxn modelId="{33F87E88-7CA5-4E1E-83CC-CC27C622D6BE}" type="presParOf" srcId="{B0F224EB-FC13-4C33-B8C6-989C067A8B48}" destId="{3CBB75EF-6E93-412D-807C-3E87D5406D9C}" srcOrd="0" destOrd="0" presId="urn:microsoft.com/office/officeart/2005/8/layout/vList3"/>
    <dgm:cxn modelId="{5CA8CA22-FAAE-4623-8667-08418FFA273C}" type="presParOf" srcId="{B0F224EB-FC13-4C33-B8C6-989C067A8B48}" destId="{615BC68D-5B2F-4E57-BFD9-5D1DDEA018C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8F4EB5-32BE-47D4-8ED9-87F6D4C1DBA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55CE20E0-E3A2-4A46-800F-6E42088ED565}">
      <dgm:prSet phldrT="[Texte]" custT="1"/>
      <dgm:spPr>
        <a:ln>
          <a:solidFill>
            <a:srgbClr val="556D41"/>
          </a:solidFill>
        </a:ln>
      </dgm:spPr>
      <dgm:t>
        <a:bodyPr/>
        <a:lstStyle/>
        <a:p>
          <a:r>
            <a:rPr lang="en-GB" sz="1600" noProof="0" dirty="0"/>
            <a:t>Transition cost</a:t>
          </a:r>
        </a:p>
      </dgm:t>
    </dgm:pt>
    <dgm:pt modelId="{D38AB684-729B-4341-8CA1-BC28B1247545}" type="parTrans" cxnId="{E10D46BB-FE5E-4FDD-8ECA-EF16D2440082}">
      <dgm:prSet/>
      <dgm:spPr/>
      <dgm:t>
        <a:bodyPr/>
        <a:lstStyle/>
        <a:p>
          <a:endParaRPr lang="fr-FR" sz="1600"/>
        </a:p>
      </dgm:t>
    </dgm:pt>
    <dgm:pt modelId="{F06D9767-445A-479F-B474-AD2989DAA3E1}" type="sibTrans" cxnId="{E10D46BB-FE5E-4FDD-8ECA-EF16D2440082}">
      <dgm:prSet/>
      <dgm:spPr/>
      <dgm:t>
        <a:bodyPr/>
        <a:lstStyle/>
        <a:p>
          <a:endParaRPr lang="fr-FR" sz="1600"/>
        </a:p>
      </dgm:t>
    </dgm:pt>
    <dgm:pt modelId="{A813283F-3ED5-46E2-855B-F8E62E1AAEF9}">
      <dgm:prSet phldrT="[Texte]" custT="1"/>
      <dgm:spPr/>
      <dgm:t>
        <a:bodyPr/>
        <a:lstStyle/>
        <a:p>
          <a:r>
            <a:rPr lang="en-GB" sz="1600" noProof="0" dirty="0"/>
            <a:t>Direct economic impact from Y to Y+5</a:t>
          </a:r>
        </a:p>
      </dgm:t>
    </dgm:pt>
    <dgm:pt modelId="{2E920E43-1906-4D28-835E-6848954F7E51}" type="parTrans" cxnId="{E75FA813-3AD7-4E56-BD85-DCE4D5A6214A}">
      <dgm:prSet/>
      <dgm:spPr/>
      <dgm:t>
        <a:bodyPr/>
        <a:lstStyle/>
        <a:p>
          <a:endParaRPr lang="fr-FR" sz="1600"/>
        </a:p>
      </dgm:t>
    </dgm:pt>
    <dgm:pt modelId="{9220A96C-811D-46A9-8102-DB392B41070E}" type="sibTrans" cxnId="{E75FA813-3AD7-4E56-BD85-DCE4D5A6214A}">
      <dgm:prSet/>
      <dgm:spPr/>
      <dgm:t>
        <a:bodyPr/>
        <a:lstStyle/>
        <a:p>
          <a:endParaRPr lang="fr-FR" sz="1600"/>
        </a:p>
      </dgm:t>
    </dgm:pt>
    <dgm:pt modelId="{8F73BA8B-DA7F-479A-9F77-EA18FC0EE320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Products, expenses, investment</a:t>
          </a:r>
        </a:p>
      </dgm:t>
    </dgm:pt>
    <dgm:pt modelId="{47631704-7CF6-4304-A854-082D95766F11}" type="parTrans" cxnId="{49A002CD-5083-4C01-829B-287758D88B7B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9EF430C5-B5DC-4AD6-8FD3-AEBA52042538}" type="sibTrans" cxnId="{49A002CD-5083-4C01-829B-287758D88B7B}">
      <dgm:prSet/>
      <dgm:spPr/>
      <dgm:t>
        <a:bodyPr/>
        <a:lstStyle/>
        <a:p>
          <a:endParaRPr lang="fr-FR" sz="1600"/>
        </a:p>
      </dgm:t>
    </dgm:pt>
    <dgm:pt modelId="{7F7B4E87-15C3-4ED4-9A11-C328709E2010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Variability due to input/ output economic context</a:t>
          </a:r>
        </a:p>
      </dgm:t>
    </dgm:pt>
    <dgm:pt modelId="{5A747324-AC58-4A2F-B106-4AAB66C9078A}" type="parTrans" cxnId="{85D4ACB4-9F40-48FE-AE8E-01415C0E8CA3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ECCD04E7-D09A-4680-A053-B6650173255F}" type="sibTrans" cxnId="{85D4ACB4-9F40-48FE-AE8E-01415C0E8CA3}">
      <dgm:prSet/>
      <dgm:spPr/>
      <dgm:t>
        <a:bodyPr/>
        <a:lstStyle/>
        <a:p>
          <a:endParaRPr lang="fr-FR" sz="1600"/>
        </a:p>
      </dgm:t>
    </dgm:pt>
    <dgm:pt modelId="{58B3F971-CCC7-486A-B310-A54AB7534669}">
      <dgm:prSet phldrT="[Texte]" custT="1"/>
      <dgm:spPr/>
      <dgm:t>
        <a:bodyPr/>
        <a:lstStyle/>
        <a:p>
          <a:r>
            <a:rPr lang="en-GB" sz="1600" noProof="0" dirty="0"/>
            <a:t>Risk of no /partial realization</a:t>
          </a:r>
        </a:p>
      </dgm:t>
    </dgm:pt>
    <dgm:pt modelId="{582614D1-62F1-4564-99EE-1FF27918E6F9}" type="parTrans" cxnId="{8B9B1B74-6D25-4CD0-9BF9-A3391BAFA240}">
      <dgm:prSet/>
      <dgm:spPr/>
      <dgm:t>
        <a:bodyPr/>
        <a:lstStyle/>
        <a:p>
          <a:endParaRPr lang="fr-FR" sz="1600"/>
        </a:p>
      </dgm:t>
    </dgm:pt>
    <dgm:pt modelId="{3BF5A3FF-CFBE-4343-8B8A-59CCF1833D33}" type="sibTrans" cxnId="{8B9B1B74-6D25-4CD0-9BF9-A3391BAFA240}">
      <dgm:prSet/>
      <dgm:spPr/>
      <dgm:t>
        <a:bodyPr/>
        <a:lstStyle/>
        <a:p>
          <a:endParaRPr lang="fr-FR" sz="1600"/>
        </a:p>
      </dgm:t>
    </dgm:pt>
    <dgm:pt modelId="{5AFBB200-5BBD-4A20-B0DC-F48212DDD03D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Ambitious goals</a:t>
          </a:r>
        </a:p>
      </dgm:t>
    </dgm:pt>
    <dgm:pt modelId="{92002896-FF22-4912-BB92-05624A2ECB96}" type="parTrans" cxnId="{C0ECC4DA-E257-48C3-A034-73AE1B79EAEF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7C1D62E0-A304-4C1D-B67F-05C7D3CBFFA4}" type="sibTrans" cxnId="{C0ECC4DA-E257-48C3-A034-73AE1B79EAEF}">
      <dgm:prSet/>
      <dgm:spPr/>
      <dgm:t>
        <a:bodyPr/>
        <a:lstStyle/>
        <a:p>
          <a:endParaRPr lang="fr-FR" sz="1600"/>
        </a:p>
      </dgm:t>
    </dgm:pt>
    <dgm:pt modelId="{374B6F87-0284-4A3F-A6EF-4C17FEAD92DD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External factors (climatic hazard, health issues)</a:t>
          </a:r>
        </a:p>
      </dgm:t>
    </dgm:pt>
    <dgm:pt modelId="{8CA87D2D-D221-4782-A3A3-428BAD593548}" type="parTrans" cxnId="{895A90C8-FF50-4E62-B90D-933E2AE8A51C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2FFCDC74-6E79-468D-A4A9-BD2984B8BDF0}" type="sibTrans" cxnId="{895A90C8-FF50-4E62-B90D-933E2AE8A51C}">
      <dgm:prSet/>
      <dgm:spPr/>
      <dgm:t>
        <a:bodyPr/>
        <a:lstStyle/>
        <a:p>
          <a:endParaRPr lang="fr-FR" sz="1600"/>
        </a:p>
      </dgm:t>
    </dgm:pt>
    <dgm:pt modelId="{6DC5721C-BF96-46E8-BCEA-CE439A863334}">
      <dgm:prSet phldrT="[Texte]" custT="1"/>
      <dgm:spPr/>
      <dgm:t>
        <a:bodyPr/>
        <a:lstStyle/>
        <a:p>
          <a:r>
            <a:rPr lang="en-GB" sz="1600" noProof="0" dirty="0"/>
            <a:t>Cost of the steps to put into place a practice</a:t>
          </a:r>
        </a:p>
      </dgm:t>
    </dgm:pt>
    <dgm:pt modelId="{32716902-532A-4078-A3A2-1843824AB197}" type="parTrans" cxnId="{3C45892A-F905-4F36-BBF2-C96D427F2C80}">
      <dgm:prSet/>
      <dgm:spPr/>
      <dgm:t>
        <a:bodyPr/>
        <a:lstStyle/>
        <a:p>
          <a:endParaRPr lang="fr-FR" sz="1600"/>
        </a:p>
      </dgm:t>
    </dgm:pt>
    <dgm:pt modelId="{444A524E-11F3-4116-8483-483F7D71196A}" type="sibTrans" cxnId="{3C45892A-F905-4F36-BBF2-C96D427F2C80}">
      <dgm:prSet/>
      <dgm:spPr/>
      <dgm:t>
        <a:bodyPr/>
        <a:lstStyle/>
        <a:p>
          <a:endParaRPr lang="fr-FR" sz="1600"/>
        </a:p>
      </dgm:t>
    </dgm:pt>
    <dgm:pt modelId="{EB92F9E6-C60D-48EA-B897-766D64742EE4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Additional work to try a new practice</a:t>
          </a:r>
        </a:p>
      </dgm:t>
    </dgm:pt>
    <dgm:pt modelId="{8F1B9747-A098-46C0-B391-82541DCC8BEB}" type="parTrans" cxnId="{D67B3853-061D-486A-9E1E-D4F87CF50D6D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2FD9A4A0-D36C-4860-A245-9EEE997FF7C4}" type="sibTrans" cxnId="{D67B3853-061D-486A-9E1E-D4F87CF50D6D}">
      <dgm:prSet/>
      <dgm:spPr/>
      <dgm:t>
        <a:bodyPr/>
        <a:lstStyle/>
        <a:p>
          <a:endParaRPr lang="fr-FR" sz="1600"/>
        </a:p>
      </dgm:t>
    </dgm:pt>
    <dgm:pt modelId="{FFA30922-87C3-47CF-8F29-54B7EA532FCA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Cost for external advice</a:t>
          </a:r>
        </a:p>
      </dgm:t>
    </dgm:pt>
    <dgm:pt modelId="{6A17CA8C-2F3A-4C14-9AA0-0214960A4260}" type="parTrans" cxnId="{4D8F4296-AA52-4C91-A053-3FF27A666F2B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5CC36810-E4E1-4078-87DD-EF738EF3EAED}" type="sibTrans" cxnId="{4D8F4296-AA52-4C91-A053-3FF27A666F2B}">
      <dgm:prSet/>
      <dgm:spPr/>
      <dgm:t>
        <a:bodyPr/>
        <a:lstStyle/>
        <a:p>
          <a:endParaRPr lang="fr-FR" sz="1600"/>
        </a:p>
      </dgm:t>
    </dgm:pt>
    <dgm:pt modelId="{07B42E18-2204-4021-AC1C-86E876745D32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Improve skills set (training, time)</a:t>
          </a:r>
        </a:p>
      </dgm:t>
    </dgm:pt>
    <dgm:pt modelId="{862EA261-8E0F-4030-978A-1993F1CA78B4}" type="parTrans" cxnId="{3AFAA9F7-BC8D-4685-901E-153E59989601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B79CAA8A-A29B-4E08-9C97-8BCEFC1EED5D}" type="sibTrans" cxnId="{3AFAA9F7-BC8D-4685-901E-153E59989601}">
      <dgm:prSet/>
      <dgm:spPr/>
      <dgm:t>
        <a:bodyPr/>
        <a:lstStyle/>
        <a:p>
          <a:endParaRPr lang="fr-FR" sz="1600"/>
        </a:p>
      </dgm:t>
    </dgm:pt>
    <dgm:pt modelId="{59FF4BDF-F30C-4C1D-9B44-32BE6F01680F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In partial budget method</a:t>
          </a:r>
        </a:p>
      </dgm:t>
    </dgm:pt>
    <dgm:pt modelId="{FC0C385F-C21A-4984-A5AB-851CDFC38560}" type="parTrans" cxnId="{82B2D9EE-514E-4417-9860-AAE905AC027C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574AB3C8-EC05-4220-B00A-639DB5101D3E}" type="sibTrans" cxnId="{82B2D9EE-514E-4417-9860-AAE905AC027C}">
      <dgm:prSet/>
      <dgm:spPr/>
      <dgm:t>
        <a:bodyPr/>
        <a:lstStyle/>
        <a:p>
          <a:endParaRPr lang="fr-FR" sz="1600"/>
        </a:p>
      </dgm:t>
    </dgm:pt>
    <dgm:pt modelId="{55FD4E07-97B0-409A-81AA-CEB7C7A5F793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Risk cost</a:t>
          </a:r>
        </a:p>
      </dgm:t>
    </dgm:pt>
    <dgm:pt modelId="{353A86D2-9DAC-44A5-9C86-C297F4F6144E}" type="parTrans" cxnId="{410CAAF5-A823-4768-991D-246F26A91BEB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A9E35D3E-3F62-47F4-84E6-67CFB4A282F2}" type="sibTrans" cxnId="{410CAAF5-A823-4768-991D-246F26A91BEB}">
      <dgm:prSet/>
      <dgm:spPr/>
      <dgm:t>
        <a:bodyPr/>
        <a:lstStyle/>
        <a:p>
          <a:endParaRPr lang="fr-FR" sz="1600"/>
        </a:p>
      </dgm:t>
    </dgm:pt>
    <dgm:pt modelId="{E524BC48-0AF2-4B0C-A574-C149BA1BDBD1}">
      <dgm:prSet phldrT="[Texte]" custT="1"/>
      <dgm:spPr>
        <a:ln>
          <a:solidFill>
            <a:srgbClr val="7D8F6E"/>
          </a:solidFill>
        </a:ln>
      </dgm:spPr>
      <dgm:t>
        <a:bodyPr/>
        <a:lstStyle/>
        <a:p>
          <a:r>
            <a:rPr lang="en-GB" sz="1600" noProof="0" dirty="0"/>
            <a:t>Farmers survey</a:t>
          </a:r>
        </a:p>
      </dgm:t>
    </dgm:pt>
    <dgm:pt modelId="{9D9B8A33-7A06-4F55-B10E-7044898F0324}" type="parTrans" cxnId="{DB46F7A9-0A77-435F-A8DB-8CF3D4125668}">
      <dgm:prSet/>
      <dgm:spPr>
        <a:ln>
          <a:solidFill>
            <a:srgbClr val="7D8F6E"/>
          </a:solidFill>
        </a:ln>
      </dgm:spPr>
      <dgm:t>
        <a:bodyPr/>
        <a:lstStyle/>
        <a:p>
          <a:endParaRPr lang="fr-FR" sz="1600"/>
        </a:p>
      </dgm:t>
    </dgm:pt>
    <dgm:pt modelId="{02B86099-F1FB-47BE-8406-44A7B7526959}" type="sibTrans" cxnId="{DB46F7A9-0A77-435F-A8DB-8CF3D4125668}">
      <dgm:prSet/>
      <dgm:spPr/>
      <dgm:t>
        <a:bodyPr/>
        <a:lstStyle/>
        <a:p>
          <a:endParaRPr lang="fr-FR" sz="1600"/>
        </a:p>
      </dgm:t>
    </dgm:pt>
    <dgm:pt modelId="{0E26CEBF-3021-4E99-B61B-C5F125A2BD74}" type="pres">
      <dgm:prSet presAssocID="{728F4EB5-32BE-47D4-8ED9-87F6D4C1DB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4A7245B-2D26-4BAC-89B2-3BA5D51D56FB}" type="pres">
      <dgm:prSet presAssocID="{55CE20E0-E3A2-4A46-800F-6E42088ED565}" presName="hierRoot1" presStyleCnt="0"/>
      <dgm:spPr/>
    </dgm:pt>
    <dgm:pt modelId="{04723B70-E866-4813-9EC2-BA7696D2A13D}" type="pres">
      <dgm:prSet presAssocID="{55CE20E0-E3A2-4A46-800F-6E42088ED565}" presName="composite" presStyleCnt="0"/>
      <dgm:spPr/>
    </dgm:pt>
    <dgm:pt modelId="{FE5B529D-6BA5-4CBE-8A96-1F9D64B4300A}" type="pres">
      <dgm:prSet presAssocID="{55CE20E0-E3A2-4A46-800F-6E42088ED565}" presName="background" presStyleLbl="node0" presStyleIdx="0" presStyleCnt="1"/>
      <dgm:spPr>
        <a:solidFill>
          <a:srgbClr val="556D41"/>
        </a:solidFill>
      </dgm:spPr>
    </dgm:pt>
    <dgm:pt modelId="{CE9C861F-0A2A-455F-81DD-7A70C34D0BC1}" type="pres">
      <dgm:prSet presAssocID="{55CE20E0-E3A2-4A46-800F-6E42088ED565}" presName="text" presStyleLbl="fgAcc0" presStyleIdx="0" presStyleCnt="1" custScaleX="362963" custLinFactNeighborX="-109" custLinFactNeighborY="-91007">
        <dgm:presLayoutVars>
          <dgm:chPref val="3"/>
        </dgm:presLayoutVars>
      </dgm:prSet>
      <dgm:spPr/>
    </dgm:pt>
    <dgm:pt modelId="{7C66DD0E-1FDC-45B8-86AE-621C423CC1CF}" type="pres">
      <dgm:prSet presAssocID="{55CE20E0-E3A2-4A46-800F-6E42088ED565}" presName="hierChild2" presStyleCnt="0"/>
      <dgm:spPr/>
    </dgm:pt>
    <dgm:pt modelId="{7E8C004C-9A19-4C57-8079-BD6411E5BD63}" type="pres">
      <dgm:prSet presAssocID="{2E920E43-1906-4D28-835E-6848954F7E51}" presName="Name10" presStyleLbl="parChTrans1D2" presStyleIdx="0" presStyleCnt="3"/>
      <dgm:spPr/>
    </dgm:pt>
    <dgm:pt modelId="{CB53E749-E0B9-489B-A3AD-35E926C466AB}" type="pres">
      <dgm:prSet presAssocID="{A813283F-3ED5-46E2-855B-F8E62E1AAEF9}" presName="hierRoot2" presStyleCnt="0"/>
      <dgm:spPr/>
    </dgm:pt>
    <dgm:pt modelId="{A55E70AF-7E7A-41BD-AD56-CBFC78BFD7D3}" type="pres">
      <dgm:prSet presAssocID="{A813283F-3ED5-46E2-855B-F8E62E1AAEF9}" presName="composite2" presStyleCnt="0"/>
      <dgm:spPr/>
    </dgm:pt>
    <dgm:pt modelId="{1D5EF7CE-009C-4F4A-9D99-BFF2F499F9A7}" type="pres">
      <dgm:prSet presAssocID="{A813283F-3ED5-46E2-855B-F8E62E1AAEF9}" presName="background2" presStyleLbl="node2" presStyleIdx="0" presStyleCnt="3"/>
      <dgm:spPr/>
    </dgm:pt>
    <dgm:pt modelId="{408C3855-FC94-4DD4-8ED4-3AE9ABA5AA83}" type="pres">
      <dgm:prSet presAssocID="{A813283F-3ED5-46E2-855B-F8E62E1AAEF9}" presName="text2" presStyleLbl="fgAcc2" presStyleIdx="0" presStyleCnt="3" custScaleX="348827" custScaleY="153231" custLinFactNeighborX="73996" custLinFactNeighborY="-55210">
        <dgm:presLayoutVars>
          <dgm:chPref val="3"/>
        </dgm:presLayoutVars>
      </dgm:prSet>
      <dgm:spPr/>
    </dgm:pt>
    <dgm:pt modelId="{BE338B26-4885-4E37-9DC9-4D00B8432E82}" type="pres">
      <dgm:prSet presAssocID="{A813283F-3ED5-46E2-855B-F8E62E1AAEF9}" presName="hierChild3" presStyleCnt="0"/>
      <dgm:spPr/>
    </dgm:pt>
    <dgm:pt modelId="{71E8C1B4-77AC-4666-ACCF-FE84F59F2C95}" type="pres">
      <dgm:prSet presAssocID="{47631704-7CF6-4304-A854-082D95766F11}" presName="Name17" presStyleLbl="parChTrans1D3" presStyleIdx="0" presStyleCnt="7"/>
      <dgm:spPr/>
    </dgm:pt>
    <dgm:pt modelId="{ED1633EE-5642-495B-A9FA-900F57CF1882}" type="pres">
      <dgm:prSet presAssocID="{8F73BA8B-DA7F-479A-9F77-EA18FC0EE320}" presName="hierRoot3" presStyleCnt="0"/>
      <dgm:spPr/>
    </dgm:pt>
    <dgm:pt modelId="{8760005A-F268-4014-903B-6995156CB84B}" type="pres">
      <dgm:prSet presAssocID="{8F73BA8B-DA7F-479A-9F77-EA18FC0EE320}" presName="composite3" presStyleCnt="0"/>
      <dgm:spPr/>
    </dgm:pt>
    <dgm:pt modelId="{6394191C-5403-4CD1-A670-AD099C704F9F}" type="pres">
      <dgm:prSet presAssocID="{8F73BA8B-DA7F-479A-9F77-EA18FC0EE320}" presName="background3" presStyleLbl="node3" presStyleIdx="0" presStyleCnt="7"/>
      <dgm:spPr>
        <a:solidFill>
          <a:srgbClr val="7D8F6E"/>
        </a:solidFill>
        <a:ln>
          <a:solidFill>
            <a:srgbClr val="7D8F6E"/>
          </a:solidFill>
        </a:ln>
      </dgm:spPr>
    </dgm:pt>
    <dgm:pt modelId="{EC7F05B3-A9AB-4683-B06D-0DC7C16D4792}" type="pres">
      <dgm:prSet presAssocID="{8F73BA8B-DA7F-479A-9F77-EA18FC0EE320}" presName="text3" presStyleLbl="fgAcc3" presStyleIdx="0" presStyleCnt="7" custScaleX="217716" custScaleY="152197" custLinFactNeighborX="9713" custLinFactNeighborY="3485">
        <dgm:presLayoutVars>
          <dgm:chPref val="3"/>
        </dgm:presLayoutVars>
      </dgm:prSet>
      <dgm:spPr/>
    </dgm:pt>
    <dgm:pt modelId="{74220BD3-FFD6-4C6F-9C1F-A1414741B7BE}" type="pres">
      <dgm:prSet presAssocID="{8F73BA8B-DA7F-479A-9F77-EA18FC0EE320}" presName="hierChild4" presStyleCnt="0"/>
      <dgm:spPr/>
    </dgm:pt>
    <dgm:pt modelId="{DEBA646E-03BD-4562-8E39-9F9415017B48}" type="pres">
      <dgm:prSet presAssocID="{FC0C385F-C21A-4984-A5AB-851CDFC38560}" presName="Name23" presStyleLbl="parChTrans1D4" presStyleIdx="0" presStyleCnt="3"/>
      <dgm:spPr/>
    </dgm:pt>
    <dgm:pt modelId="{CCC51C3F-4C87-479F-82E0-EC54AD14ED19}" type="pres">
      <dgm:prSet presAssocID="{59FF4BDF-F30C-4C1D-9B44-32BE6F01680F}" presName="hierRoot4" presStyleCnt="0"/>
      <dgm:spPr/>
    </dgm:pt>
    <dgm:pt modelId="{E825A15F-8DEE-4892-9CDB-D7B72E8902C0}" type="pres">
      <dgm:prSet presAssocID="{59FF4BDF-F30C-4C1D-9B44-32BE6F01680F}" presName="composite4" presStyleCnt="0"/>
      <dgm:spPr/>
    </dgm:pt>
    <dgm:pt modelId="{96A23430-953F-45FE-BDBB-5015EB8CDCDA}" type="pres">
      <dgm:prSet presAssocID="{59FF4BDF-F30C-4C1D-9B44-32BE6F01680F}" presName="background4" presStyleLbl="node4" presStyleIdx="0" presStyleCnt="3"/>
      <dgm:spPr>
        <a:solidFill>
          <a:srgbClr val="556D41">
            <a:alpha val="23000"/>
          </a:srgbClr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</dgm:pt>
    <dgm:pt modelId="{EF1CA5F7-C198-4EBD-B68B-C59BD30DF191}" type="pres">
      <dgm:prSet presAssocID="{59FF4BDF-F30C-4C1D-9B44-32BE6F01680F}" presName="text4" presStyleLbl="fgAcc4" presStyleIdx="0" presStyleCnt="3" custScaleX="220363" custScaleY="188795" custLinFactNeighborX="9312" custLinFactNeighborY="43275">
        <dgm:presLayoutVars>
          <dgm:chPref val="3"/>
        </dgm:presLayoutVars>
      </dgm:prSet>
      <dgm:spPr/>
    </dgm:pt>
    <dgm:pt modelId="{5B2D33DF-DCFB-4123-B53D-7206F542FB98}" type="pres">
      <dgm:prSet presAssocID="{59FF4BDF-F30C-4C1D-9B44-32BE6F01680F}" presName="hierChild5" presStyleCnt="0"/>
      <dgm:spPr/>
    </dgm:pt>
    <dgm:pt modelId="{4FA8BB04-8AF6-4C1E-8413-3ACC077661E9}" type="pres">
      <dgm:prSet presAssocID="{5A747324-AC58-4A2F-B106-4AAB66C9078A}" presName="Name17" presStyleLbl="parChTrans1D3" presStyleIdx="1" presStyleCnt="7"/>
      <dgm:spPr/>
    </dgm:pt>
    <dgm:pt modelId="{EC6CAA0F-3200-41CE-AB61-3F92A66FB71F}" type="pres">
      <dgm:prSet presAssocID="{7F7B4E87-15C3-4ED4-9A11-C328709E2010}" presName="hierRoot3" presStyleCnt="0"/>
      <dgm:spPr/>
    </dgm:pt>
    <dgm:pt modelId="{C540CE57-3892-412A-BBD6-2366ACD2B0F2}" type="pres">
      <dgm:prSet presAssocID="{7F7B4E87-15C3-4ED4-9A11-C328709E2010}" presName="composite3" presStyleCnt="0"/>
      <dgm:spPr/>
    </dgm:pt>
    <dgm:pt modelId="{E7DFB95A-2867-46F2-806E-1BADFA58EB75}" type="pres">
      <dgm:prSet presAssocID="{7F7B4E87-15C3-4ED4-9A11-C328709E2010}" presName="background3" presStyleLbl="node3" presStyleIdx="1" presStyleCnt="7"/>
      <dgm:spPr>
        <a:solidFill>
          <a:srgbClr val="7D8F6E"/>
        </a:solidFill>
        <a:ln>
          <a:solidFill>
            <a:srgbClr val="7D8F6E"/>
          </a:solidFill>
        </a:ln>
      </dgm:spPr>
    </dgm:pt>
    <dgm:pt modelId="{76E292C7-8787-4604-9183-5F67D3C81A8E}" type="pres">
      <dgm:prSet presAssocID="{7F7B4E87-15C3-4ED4-9A11-C328709E2010}" presName="text3" presStyleLbl="fgAcc3" presStyleIdx="1" presStyleCnt="7" custScaleX="243739" custScaleY="195432">
        <dgm:presLayoutVars>
          <dgm:chPref val="3"/>
        </dgm:presLayoutVars>
      </dgm:prSet>
      <dgm:spPr/>
    </dgm:pt>
    <dgm:pt modelId="{ED5F41C8-5574-4D7F-A993-A0DA5099A9A6}" type="pres">
      <dgm:prSet presAssocID="{7F7B4E87-15C3-4ED4-9A11-C328709E2010}" presName="hierChild4" presStyleCnt="0"/>
      <dgm:spPr/>
    </dgm:pt>
    <dgm:pt modelId="{5CF774F2-F0C0-425D-BC16-68CF7FD953DF}" type="pres">
      <dgm:prSet presAssocID="{582614D1-62F1-4564-99EE-1FF27918E6F9}" presName="Name10" presStyleLbl="parChTrans1D2" presStyleIdx="1" presStyleCnt="3"/>
      <dgm:spPr/>
    </dgm:pt>
    <dgm:pt modelId="{147ABB03-E41D-4952-8632-8FA101F15FEA}" type="pres">
      <dgm:prSet presAssocID="{58B3F971-CCC7-486A-B310-A54AB7534669}" presName="hierRoot2" presStyleCnt="0"/>
      <dgm:spPr/>
    </dgm:pt>
    <dgm:pt modelId="{01BF9FF7-F46E-458A-826D-60564DABD082}" type="pres">
      <dgm:prSet presAssocID="{58B3F971-CCC7-486A-B310-A54AB7534669}" presName="composite2" presStyleCnt="0"/>
      <dgm:spPr/>
    </dgm:pt>
    <dgm:pt modelId="{74A7B2AE-0F0F-4422-AB09-FB34174F7272}" type="pres">
      <dgm:prSet presAssocID="{58B3F971-CCC7-486A-B310-A54AB7534669}" presName="background2" presStyleLbl="node2" presStyleIdx="1" presStyleCnt="3"/>
      <dgm:spPr/>
    </dgm:pt>
    <dgm:pt modelId="{7876C08A-0180-4E0D-89D5-91167E63531F}" type="pres">
      <dgm:prSet presAssocID="{58B3F971-CCC7-486A-B310-A54AB7534669}" presName="text2" presStyleLbl="fgAcc2" presStyleIdx="1" presStyleCnt="3" custScaleX="300088" custScaleY="118102" custLinFactNeighborX="21092" custLinFactNeighborY="-15731">
        <dgm:presLayoutVars>
          <dgm:chPref val="3"/>
        </dgm:presLayoutVars>
      </dgm:prSet>
      <dgm:spPr/>
    </dgm:pt>
    <dgm:pt modelId="{09838E8F-8BBB-43AB-8698-A3071724668A}" type="pres">
      <dgm:prSet presAssocID="{58B3F971-CCC7-486A-B310-A54AB7534669}" presName="hierChild3" presStyleCnt="0"/>
      <dgm:spPr/>
    </dgm:pt>
    <dgm:pt modelId="{72606B87-5E1D-4F6C-8F0E-EBC213D3C101}" type="pres">
      <dgm:prSet presAssocID="{92002896-FF22-4912-BB92-05624A2ECB96}" presName="Name17" presStyleLbl="parChTrans1D3" presStyleIdx="2" presStyleCnt="7"/>
      <dgm:spPr/>
    </dgm:pt>
    <dgm:pt modelId="{8C07F63B-224C-46D8-A5F9-EC8F1987611A}" type="pres">
      <dgm:prSet presAssocID="{5AFBB200-5BBD-4A20-B0DC-F48212DDD03D}" presName="hierRoot3" presStyleCnt="0"/>
      <dgm:spPr/>
    </dgm:pt>
    <dgm:pt modelId="{4DCF4AD3-7130-46EE-A954-22A1899F0E0F}" type="pres">
      <dgm:prSet presAssocID="{5AFBB200-5BBD-4A20-B0DC-F48212DDD03D}" presName="composite3" presStyleCnt="0"/>
      <dgm:spPr/>
    </dgm:pt>
    <dgm:pt modelId="{88F56BBC-E99C-45E3-B9BE-3A9E3D9CBB3D}" type="pres">
      <dgm:prSet presAssocID="{5AFBB200-5BBD-4A20-B0DC-F48212DDD03D}" presName="background3" presStyleLbl="node3" presStyleIdx="2" presStyleCnt="7"/>
      <dgm:spPr>
        <a:solidFill>
          <a:srgbClr val="7D8F6E"/>
        </a:solidFill>
      </dgm:spPr>
    </dgm:pt>
    <dgm:pt modelId="{654B9A54-FC8D-4F97-9D57-7AD244BA5D34}" type="pres">
      <dgm:prSet presAssocID="{5AFBB200-5BBD-4A20-B0DC-F48212DDD03D}" presName="text3" presStyleLbl="fgAcc3" presStyleIdx="2" presStyleCnt="7" custScaleX="171355" custScaleY="207966">
        <dgm:presLayoutVars>
          <dgm:chPref val="3"/>
        </dgm:presLayoutVars>
      </dgm:prSet>
      <dgm:spPr/>
    </dgm:pt>
    <dgm:pt modelId="{321EB163-47C0-46DA-A004-C8C96AD856C4}" type="pres">
      <dgm:prSet presAssocID="{5AFBB200-5BBD-4A20-B0DC-F48212DDD03D}" presName="hierChild4" presStyleCnt="0"/>
      <dgm:spPr/>
    </dgm:pt>
    <dgm:pt modelId="{61CB1D77-5D8B-40E8-9FD4-1941F5634CCA}" type="pres">
      <dgm:prSet presAssocID="{353A86D2-9DAC-44A5-9C86-C297F4F6144E}" presName="Name23" presStyleLbl="parChTrans1D4" presStyleIdx="1" presStyleCnt="3"/>
      <dgm:spPr/>
    </dgm:pt>
    <dgm:pt modelId="{5A74C56B-FFED-4B7D-98ED-00A1918DE5B7}" type="pres">
      <dgm:prSet presAssocID="{55FD4E07-97B0-409A-81AA-CEB7C7A5F793}" presName="hierRoot4" presStyleCnt="0"/>
      <dgm:spPr/>
    </dgm:pt>
    <dgm:pt modelId="{E35F7F66-6E8E-4321-A89E-9A841BE79CCE}" type="pres">
      <dgm:prSet presAssocID="{55FD4E07-97B0-409A-81AA-CEB7C7A5F793}" presName="composite4" presStyleCnt="0"/>
      <dgm:spPr/>
    </dgm:pt>
    <dgm:pt modelId="{4BFAC1EB-612F-4D31-86FC-4F527D512440}" type="pres">
      <dgm:prSet presAssocID="{55FD4E07-97B0-409A-81AA-CEB7C7A5F793}" presName="background4" presStyleLbl="node4" presStyleIdx="1" presStyleCnt="3"/>
      <dgm:spPr>
        <a:solidFill>
          <a:srgbClr val="556D41">
            <a:alpha val="23000"/>
          </a:srgbClr>
        </a:solidFill>
      </dgm:spPr>
    </dgm:pt>
    <dgm:pt modelId="{6FE13569-5493-487D-B85A-07610645ABEA}" type="pres">
      <dgm:prSet presAssocID="{55FD4E07-97B0-409A-81AA-CEB7C7A5F793}" presName="text4" presStyleLbl="fgAcc4" presStyleIdx="1" presStyleCnt="3" custScaleX="173086" custScaleY="166765" custLinFactNeighborX="-1216" custLinFactNeighborY="20140">
        <dgm:presLayoutVars>
          <dgm:chPref val="3"/>
        </dgm:presLayoutVars>
      </dgm:prSet>
      <dgm:spPr/>
    </dgm:pt>
    <dgm:pt modelId="{0F22E134-5AC0-4694-9CD8-3BFB31636059}" type="pres">
      <dgm:prSet presAssocID="{55FD4E07-97B0-409A-81AA-CEB7C7A5F793}" presName="hierChild5" presStyleCnt="0"/>
      <dgm:spPr/>
    </dgm:pt>
    <dgm:pt modelId="{E50DB781-AAAA-4BBD-9D3B-88B9FDE7DDFF}" type="pres">
      <dgm:prSet presAssocID="{8CA87D2D-D221-4782-A3A3-428BAD593548}" presName="Name17" presStyleLbl="parChTrans1D3" presStyleIdx="3" presStyleCnt="7"/>
      <dgm:spPr/>
    </dgm:pt>
    <dgm:pt modelId="{D4DC3FBE-9555-410C-B704-E7194D624174}" type="pres">
      <dgm:prSet presAssocID="{374B6F87-0284-4A3F-A6EF-4C17FEAD92DD}" presName="hierRoot3" presStyleCnt="0"/>
      <dgm:spPr/>
    </dgm:pt>
    <dgm:pt modelId="{4E6092CD-C900-4FD5-B325-42BF8E46D922}" type="pres">
      <dgm:prSet presAssocID="{374B6F87-0284-4A3F-A6EF-4C17FEAD92DD}" presName="composite3" presStyleCnt="0"/>
      <dgm:spPr/>
    </dgm:pt>
    <dgm:pt modelId="{B08BAB73-5A54-44B3-9E4F-C5AF7B028851}" type="pres">
      <dgm:prSet presAssocID="{374B6F87-0284-4A3F-A6EF-4C17FEAD92DD}" presName="background3" presStyleLbl="node3" presStyleIdx="3" presStyleCnt="7"/>
      <dgm:spPr>
        <a:solidFill>
          <a:srgbClr val="7D8F6E"/>
        </a:solidFill>
        <a:ln>
          <a:solidFill>
            <a:srgbClr val="7D8F6E"/>
          </a:solidFill>
        </a:ln>
      </dgm:spPr>
    </dgm:pt>
    <dgm:pt modelId="{35B08B52-6A65-4813-9E3D-24B82CB8B221}" type="pres">
      <dgm:prSet presAssocID="{374B6F87-0284-4A3F-A6EF-4C17FEAD92DD}" presName="text3" presStyleLbl="fgAcc3" presStyleIdx="3" presStyleCnt="7" custScaleX="214881" custScaleY="224801">
        <dgm:presLayoutVars>
          <dgm:chPref val="3"/>
        </dgm:presLayoutVars>
      </dgm:prSet>
      <dgm:spPr/>
    </dgm:pt>
    <dgm:pt modelId="{867F49E1-703B-4EF1-9112-88B08C0A700D}" type="pres">
      <dgm:prSet presAssocID="{374B6F87-0284-4A3F-A6EF-4C17FEAD92DD}" presName="hierChild4" presStyleCnt="0"/>
      <dgm:spPr/>
    </dgm:pt>
    <dgm:pt modelId="{9BD42674-782C-49FF-A462-39CB262F5422}" type="pres">
      <dgm:prSet presAssocID="{32716902-532A-4078-A3A2-1843824AB197}" presName="Name10" presStyleLbl="parChTrans1D2" presStyleIdx="2" presStyleCnt="3"/>
      <dgm:spPr/>
    </dgm:pt>
    <dgm:pt modelId="{AF178322-C1A9-42C2-9FE3-966EA3087B0D}" type="pres">
      <dgm:prSet presAssocID="{6DC5721C-BF96-46E8-BCEA-CE439A863334}" presName="hierRoot2" presStyleCnt="0"/>
      <dgm:spPr/>
    </dgm:pt>
    <dgm:pt modelId="{5E4A1B42-6912-40AC-BF45-4C1A0AF03CBE}" type="pres">
      <dgm:prSet presAssocID="{6DC5721C-BF96-46E8-BCEA-CE439A863334}" presName="composite2" presStyleCnt="0"/>
      <dgm:spPr/>
    </dgm:pt>
    <dgm:pt modelId="{2B695340-515A-45C3-AD68-125EE3760C0C}" type="pres">
      <dgm:prSet presAssocID="{6DC5721C-BF96-46E8-BCEA-CE439A863334}" presName="background2" presStyleLbl="node2" presStyleIdx="2" presStyleCnt="3"/>
      <dgm:spPr/>
    </dgm:pt>
    <dgm:pt modelId="{02ADE975-15A0-437E-BFBD-6F9FA55F13B8}" type="pres">
      <dgm:prSet presAssocID="{6DC5721C-BF96-46E8-BCEA-CE439A863334}" presName="text2" presStyleLbl="fgAcc2" presStyleIdx="2" presStyleCnt="3" custScaleX="330846" custScaleY="122104" custLinFactNeighborX="12205" custLinFactNeighborY="-17600">
        <dgm:presLayoutVars>
          <dgm:chPref val="3"/>
        </dgm:presLayoutVars>
      </dgm:prSet>
      <dgm:spPr/>
    </dgm:pt>
    <dgm:pt modelId="{10DE0409-1575-4400-B9F7-DAAF49AFEDBA}" type="pres">
      <dgm:prSet presAssocID="{6DC5721C-BF96-46E8-BCEA-CE439A863334}" presName="hierChild3" presStyleCnt="0"/>
      <dgm:spPr/>
    </dgm:pt>
    <dgm:pt modelId="{4E35729B-7BB4-4C4A-B84E-D64DA50CB07C}" type="pres">
      <dgm:prSet presAssocID="{8F1B9747-A098-46C0-B391-82541DCC8BEB}" presName="Name17" presStyleLbl="parChTrans1D3" presStyleIdx="4" presStyleCnt="7"/>
      <dgm:spPr/>
    </dgm:pt>
    <dgm:pt modelId="{C71A0BD7-FF5A-4DFE-9BE5-00C3BDB1A22F}" type="pres">
      <dgm:prSet presAssocID="{EB92F9E6-C60D-48EA-B897-766D64742EE4}" presName="hierRoot3" presStyleCnt="0"/>
      <dgm:spPr/>
    </dgm:pt>
    <dgm:pt modelId="{6DE45B86-9232-4E46-8B44-191354118053}" type="pres">
      <dgm:prSet presAssocID="{EB92F9E6-C60D-48EA-B897-766D64742EE4}" presName="composite3" presStyleCnt="0"/>
      <dgm:spPr/>
    </dgm:pt>
    <dgm:pt modelId="{F08C88E1-6364-4F34-A37E-A39EE5A6C4FB}" type="pres">
      <dgm:prSet presAssocID="{EB92F9E6-C60D-48EA-B897-766D64742EE4}" presName="background3" presStyleLbl="node3" presStyleIdx="4" presStyleCnt="7"/>
      <dgm:spPr>
        <a:solidFill>
          <a:srgbClr val="7D8F6E"/>
        </a:solidFill>
      </dgm:spPr>
    </dgm:pt>
    <dgm:pt modelId="{47A405F3-8E7B-40F2-AAD6-90BB9DB781B3}" type="pres">
      <dgm:prSet presAssocID="{EB92F9E6-C60D-48EA-B897-766D64742EE4}" presName="text3" presStyleLbl="fgAcc3" presStyleIdx="4" presStyleCnt="7" custScaleX="229922" custScaleY="200581">
        <dgm:presLayoutVars>
          <dgm:chPref val="3"/>
        </dgm:presLayoutVars>
      </dgm:prSet>
      <dgm:spPr/>
    </dgm:pt>
    <dgm:pt modelId="{AAE33DA4-7E22-4DF1-974C-2344C1C40C44}" type="pres">
      <dgm:prSet presAssocID="{EB92F9E6-C60D-48EA-B897-766D64742EE4}" presName="hierChild4" presStyleCnt="0"/>
      <dgm:spPr/>
    </dgm:pt>
    <dgm:pt modelId="{1B6EBC35-E68B-4FB6-9010-AC2A9B7E79AE}" type="pres">
      <dgm:prSet presAssocID="{6A17CA8C-2F3A-4C14-9AA0-0214960A4260}" presName="Name17" presStyleLbl="parChTrans1D3" presStyleIdx="5" presStyleCnt="7"/>
      <dgm:spPr/>
    </dgm:pt>
    <dgm:pt modelId="{C19D4432-4CAE-4A61-9612-A0C9B6C671FA}" type="pres">
      <dgm:prSet presAssocID="{FFA30922-87C3-47CF-8F29-54B7EA532FCA}" presName="hierRoot3" presStyleCnt="0"/>
      <dgm:spPr/>
    </dgm:pt>
    <dgm:pt modelId="{35A6CF6E-B1AB-4961-B458-BF7ED6518FAF}" type="pres">
      <dgm:prSet presAssocID="{FFA30922-87C3-47CF-8F29-54B7EA532FCA}" presName="composite3" presStyleCnt="0"/>
      <dgm:spPr/>
    </dgm:pt>
    <dgm:pt modelId="{78E9DE56-C7E4-48AA-A8AD-C0D341676E06}" type="pres">
      <dgm:prSet presAssocID="{FFA30922-87C3-47CF-8F29-54B7EA532FCA}" presName="background3" presStyleLbl="node3" presStyleIdx="5" presStyleCnt="7"/>
      <dgm:spPr>
        <a:solidFill>
          <a:srgbClr val="7D8F6E"/>
        </a:solidFill>
      </dgm:spPr>
    </dgm:pt>
    <dgm:pt modelId="{31AD67E4-2B56-46B2-BEB3-C92F2C1DD591}" type="pres">
      <dgm:prSet presAssocID="{FFA30922-87C3-47CF-8F29-54B7EA532FCA}" presName="text3" presStyleLbl="fgAcc3" presStyleIdx="5" presStyleCnt="7" custScaleX="184108" custScaleY="204706">
        <dgm:presLayoutVars>
          <dgm:chPref val="3"/>
        </dgm:presLayoutVars>
      </dgm:prSet>
      <dgm:spPr/>
    </dgm:pt>
    <dgm:pt modelId="{74A6C43F-8964-4EDC-A881-6D1481C788E3}" type="pres">
      <dgm:prSet presAssocID="{FFA30922-87C3-47CF-8F29-54B7EA532FCA}" presName="hierChild4" presStyleCnt="0"/>
      <dgm:spPr/>
    </dgm:pt>
    <dgm:pt modelId="{3A59956F-03ED-45AB-9C98-52EA9F892DD6}" type="pres">
      <dgm:prSet presAssocID="{862EA261-8E0F-4030-978A-1993F1CA78B4}" presName="Name17" presStyleLbl="parChTrans1D3" presStyleIdx="6" presStyleCnt="7"/>
      <dgm:spPr/>
    </dgm:pt>
    <dgm:pt modelId="{CB38F8D9-5D56-4940-AD99-68FCCA04F237}" type="pres">
      <dgm:prSet presAssocID="{07B42E18-2204-4021-AC1C-86E876745D32}" presName="hierRoot3" presStyleCnt="0"/>
      <dgm:spPr/>
    </dgm:pt>
    <dgm:pt modelId="{F5AB2CE8-56CE-47EC-B1DF-23C98FEB973C}" type="pres">
      <dgm:prSet presAssocID="{07B42E18-2204-4021-AC1C-86E876745D32}" presName="composite3" presStyleCnt="0"/>
      <dgm:spPr/>
    </dgm:pt>
    <dgm:pt modelId="{7B484311-5153-44FF-8B99-29281BFE980A}" type="pres">
      <dgm:prSet presAssocID="{07B42E18-2204-4021-AC1C-86E876745D32}" presName="background3" presStyleLbl="node3" presStyleIdx="6" presStyleCnt="7"/>
      <dgm:spPr>
        <a:solidFill>
          <a:srgbClr val="7D8F6E"/>
        </a:solidFill>
      </dgm:spPr>
    </dgm:pt>
    <dgm:pt modelId="{5F0D9280-001F-4EDE-9DA5-F54D9C87ADE5}" type="pres">
      <dgm:prSet presAssocID="{07B42E18-2204-4021-AC1C-86E876745D32}" presName="text3" presStyleLbl="fgAcc3" presStyleIdx="6" presStyleCnt="7" custScaleX="174270" custScaleY="201890">
        <dgm:presLayoutVars>
          <dgm:chPref val="3"/>
        </dgm:presLayoutVars>
      </dgm:prSet>
      <dgm:spPr/>
    </dgm:pt>
    <dgm:pt modelId="{29E715C8-D0A6-4775-B12C-A0C2DD51EB68}" type="pres">
      <dgm:prSet presAssocID="{07B42E18-2204-4021-AC1C-86E876745D32}" presName="hierChild4" presStyleCnt="0"/>
      <dgm:spPr/>
    </dgm:pt>
    <dgm:pt modelId="{9B3B8038-562D-485B-9DE6-6DD19A4E6848}" type="pres">
      <dgm:prSet presAssocID="{9D9B8A33-7A06-4F55-B10E-7044898F0324}" presName="Name23" presStyleLbl="parChTrans1D4" presStyleIdx="2" presStyleCnt="3"/>
      <dgm:spPr/>
    </dgm:pt>
    <dgm:pt modelId="{617E8028-E4C5-41D4-9818-DEA111362E25}" type="pres">
      <dgm:prSet presAssocID="{E524BC48-0AF2-4B0C-A574-C149BA1BDBD1}" presName="hierRoot4" presStyleCnt="0"/>
      <dgm:spPr/>
    </dgm:pt>
    <dgm:pt modelId="{92E11A69-A819-4A61-81BF-631B8627DF3A}" type="pres">
      <dgm:prSet presAssocID="{E524BC48-0AF2-4B0C-A574-C149BA1BDBD1}" presName="composite4" presStyleCnt="0"/>
      <dgm:spPr/>
    </dgm:pt>
    <dgm:pt modelId="{D2D29190-F7EF-4464-80F8-0A1CD98A8577}" type="pres">
      <dgm:prSet presAssocID="{E524BC48-0AF2-4B0C-A574-C149BA1BDBD1}" presName="background4" presStyleLbl="node4" presStyleIdx="2" presStyleCnt="3"/>
      <dgm:spPr>
        <a:solidFill>
          <a:srgbClr val="556D41">
            <a:alpha val="23000"/>
          </a:srgbClr>
        </a:solidFill>
      </dgm:spPr>
    </dgm:pt>
    <dgm:pt modelId="{89BF7BBB-77F7-4686-A3C8-22D9969DBA3A}" type="pres">
      <dgm:prSet presAssocID="{E524BC48-0AF2-4B0C-A574-C149BA1BDBD1}" presName="text4" presStyleLbl="fgAcc4" presStyleIdx="2" presStyleCnt="3" custScaleX="176745" custScaleY="189737">
        <dgm:presLayoutVars>
          <dgm:chPref val="3"/>
        </dgm:presLayoutVars>
      </dgm:prSet>
      <dgm:spPr/>
    </dgm:pt>
    <dgm:pt modelId="{90127665-7843-475C-9B98-09AE6E4EE26D}" type="pres">
      <dgm:prSet presAssocID="{E524BC48-0AF2-4B0C-A574-C149BA1BDBD1}" presName="hierChild5" presStyleCnt="0"/>
      <dgm:spPr/>
    </dgm:pt>
  </dgm:ptLst>
  <dgm:cxnLst>
    <dgm:cxn modelId="{B12A2E09-B282-4678-8D82-B4CFE617C0BA}" type="presOf" srcId="{E524BC48-0AF2-4B0C-A574-C149BA1BDBD1}" destId="{89BF7BBB-77F7-4686-A3C8-22D9969DBA3A}" srcOrd="0" destOrd="0" presId="urn:microsoft.com/office/officeart/2005/8/layout/hierarchy1"/>
    <dgm:cxn modelId="{0EBE1313-EA40-41B4-808E-CC200623F8CD}" type="presOf" srcId="{59FF4BDF-F30C-4C1D-9B44-32BE6F01680F}" destId="{EF1CA5F7-C198-4EBD-B68B-C59BD30DF191}" srcOrd="0" destOrd="0" presId="urn:microsoft.com/office/officeart/2005/8/layout/hierarchy1"/>
    <dgm:cxn modelId="{E75FA813-3AD7-4E56-BD85-DCE4D5A6214A}" srcId="{55CE20E0-E3A2-4A46-800F-6E42088ED565}" destId="{A813283F-3ED5-46E2-855B-F8E62E1AAEF9}" srcOrd="0" destOrd="0" parTransId="{2E920E43-1906-4D28-835E-6848954F7E51}" sibTransId="{9220A96C-811D-46A9-8102-DB392B41070E}"/>
    <dgm:cxn modelId="{FFE11A14-B15C-409F-9F9C-F2690B62E138}" type="presOf" srcId="{55FD4E07-97B0-409A-81AA-CEB7C7A5F793}" destId="{6FE13569-5493-487D-B85A-07610645ABEA}" srcOrd="0" destOrd="0" presId="urn:microsoft.com/office/officeart/2005/8/layout/hierarchy1"/>
    <dgm:cxn modelId="{77D8BA25-48BF-4437-80ED-9E56CF2B50F6}" type="presOf" srcId="{9D9B8A33-7A06-4F55-B10E-7044898F0324}" destId="{9B3B8038-562D-485B-9DE6-6DD19A4E6848}" srcOrd="0" destOrd="0" presId="urn:microsoft.com/office/officeart/2005/8/layout/hierarchy1"/>
    <dgm:cxn modelId="{3C45892A-F905-4F36-BBF2-C96D427F2C80}" srcId="{55CE20E0-E3A2-4A46-800F-6E42088ED565}" destId="{6DC5721C-BF96-46E8-BCEA-CE439A863334}" srcOrd="2" destOrd="0" parTransId="{32716902-532A-4078-A3A2-1843824AB197}" sibTransId="{444A524E-11F3-4116-8483-483F7D71196A}"/>
    <dgm:cxn modelId="{14595833-0FFD-4A97-B88F-67AEEC2A85E0}" type="presOf" srcId="{5A747324-AC58-4A2F-B106-4AAB66C9078A}" destId="{4FA8BB04-8AF6-4C1E-8413-3ACC077661E9}" srcOrd="0" destOrd="0" presId="urn:microsoft.com/office/officeart/2005/8/layout/hierarchy1"/>
    <dgm:cxn modelId="{EDEB1C60-46B5-4A10-967C-2A7520FAC919}" type="presOf" srcId="{32716902-532A-4078-A3A2-1843824AB197}" destId="{9BD42674-782C-49FF-A462-39CB262F5422}" srcOrd="0" destOrd="0" presId="urn:microsoft.com/office/officeart/2005/8/layout/hierarchy1"/>
    <dgm:cxn modelId="{95899B41-A97C-413C-A182-BFA366D881DA}" type="presOf" srcId="{862EA261-8E0F-4030-978A-1993F1CA78B4}" destId="{3A59956F-03ED-45AB-9C98-52EA9F892DD6}" srcOrd="0" destOrd="0" presId="urn:microsoft.com/office/officeart/2005/8/layout/hierarchy1"/>
    <dgm:cxn modelId="{2E455D42-FF00-422A-847B-A33F17FAE5C2}" type="presOf" srcId="{6DC5721C-BF96-46E8-BCEA-CE439A863334}" destId="{02ADE975-15A0-437E-BFBD-6F9FA55F13B8}" srcOrd="0" destOrd="0" presId="urn:microsoft.com/office/officeart/2005/8/layout/hierarchy1"/>
    <dgm:cxn modelId="{D67B3853-061D-486A-9E1E-D4F87CF50D6D}" srcId="{6DC5721C-BF96-46E8-BCEA-CE439A863334}" destId="{EB92F9E6-C60D-48EA-B897-766D64742EE4}" srcOrd="0" destOrd="0" parTransId="{8F1B9747-A098-46C0-B391-82541DCC8BEB}" sibTransId="{2FD9A4A0-D36C-4860-A245-9EEE997FF7C4}"/>
    <dgm:cxn modelId="{8B9B1B74-6D25-4CD0-9BF9-A3391BAFA240}" srcId="{55CE20E0-E3A2-4A46-800F-6E42088ED565}" destId="{58B3F971-CCC7-486A-B310-A54AB7534669}" srcOrd="1" destOrd="0" parTransId="{582614D1-62F1-4564-99EE-1FF27918E6F9}" sibTransId="{3BF5A3FF-CFBE-4343-8B8A-59CCF1833D33}"/>
    <dgm:cxn modelId="{781DB078-13D5-4407-AC49-B9E9412115CD}" type="presOf" srcId="{582614D1-62F1-4564-99EE-1FF27918E6F9}" destId="{5CF774F2-F0C0-425D-BC16-68CF7FD953DF}" srcOrd="0" destOrd="0" presId="urn:microsoft.com/office/officeart/2005/8/layout/hierarchy1"/>
    <dgm:cxn modelId="{6F2B467C-D17A-41DF-B1C1-872BA53A31DD}" type="presOf" srcId="{8F73BA8B-DA7F-479A-9F77-EA18FC0EE320}" destId="{EC7F05B3-A9AB-4683-B06D-0DC7C16D4792}" srcOrd="0" destOrd="0" presId="urn:microsoft.com/office/officeart/2005/8/layout/hierarchy1"/>
    <dgm:cxn modelId="{0C89FD7C-E442-4351-AA16-8737C4E62356}" type="presOf" srcId="{55CE20E0-E3A2-4A46-800F-6E42088ED565}" destId="{CE9C861F-0A2A-455F-81DD-7A70C34D0BC1}" srcOrd="0" destOrd="0" presId="urn:microsoft.com/office/officeart/2005/8/layout/hierarchy1"/>
    <dgm:cxn modelId="{29BB2B86-AB48-49D7-B70D-452941FBD304}" type="presOf" srcId="{353A86D2-9DAC-44A5-9C86-C297F4F6144E}" destId="{61CB1D77-5D8B-40E8-9FD4-1941F5634CCA}" srcOrd="0" destOrd="0" presId="urn:microsoft.com/office/officeart/2005/8/layout/hierarchy1"/>
    <dgm:cxn modelId="{EBBEED8D-58AF-40DA-9699-BCD032283367}" type="presOf" srcId="{A813283F-3ED5-46E2-855B-F8E62E1AAEF9}" destId="{408C3855-FC94-4DD4-8ED4-3AE9ABA5AA83}" srcOrd="0" destOrd="0" presId="urn:microsoft.com/office/officeart/2005/8/layout/hierarchy1"/>
    <dgm:cxn modelId="{4D8F4296-AA52-4C91-A053-3FF27A666F2B}" srcId="{6DC5721C-BF96-46E8-BCEA-CE439A863334}" destId="{FFA30922-87C3-47CF-8F29-54B7EA532FCA}" srcOrd="1" destOrd="0" parTransId="{6A17CA8C-2F3A-4C14-9AA0-0214960A4260}" sibTransId="{5CC36810-E4E1-4078-87DD-EF738EF3EAED}"/>
    <dgm:cxn modelId="{37A8ECA2-9743-49D2-B9B9-73103ED16767}" type="presOf" srcId="{EB92F9E6-C60D-48EA-B897-766D64742EE4}" destId="{47A405F3-8E7B-40F2-AAD6-90BB9DB781B3}" srcOrd="0" destOrd="0" presId="urn:microsoft.com/office/officeart/2005/8/layout/hierarchy1"/>
    <dgm:cxn modelId="{DB46F7A9-0A77-435F-A8DB-8CF3D4125668}" srcId="{07B42E18-2204-4021-AC1C-86E876745D32}" destId="{E524BC48-0AF2-4B0C-A574-C149BA1BDBD1}" srcOrd="0" destOrd="0" parTransId="{9D9B8A33-7A06-4F55-B10E-7044898F0324}" sibTransId="{02B86099-F1FB-47BE-8406-44A7B7526959}"/>
    <dgm:cxn modelId="{D4B1BFAF-B059-4E4B-9745-7FA4FF7C752E}" type="presOf" srcId="{8CA87D2D-D221-4782-A3A3-428BAD593548}" destId="{E50DB781-AAAA-4BBD-9D3B-88B9FDE7DDFF}" srcOrd="0" destOrd="0" presId="urn:microsoft.com/office/officeart/2005/8/layout/hierarchy1"/>
    <dgm:cxn modelId="{CEF0C3B2-EE99-4653-8983-2A5B21F40E37}" type="presOf" srcId="{FC0C385F-C21A-4984-A5AB-851CDFC38560}" destId="{DEBA646E-03BD-4562-8E39-9F9415017B48}" srcOrd="0" destOrd="0" presId="urn:microsoft.com/office/officeart/2005/8/layout/hierarchy1"/>
    <dgm:cxn modelId="{85D4ACB4-9F40-48FE-AE8E-01415C0E8CA3}" srcId="{A813283F-3ED5-46E2-855B-F8E62E1AAEF9}" destId="{7F7B4E87-15C3-4ED4-9A11-C328709E2010}" srcOrd="1" destOrd="0" parTransId="{5A747324-AC58-4A2F-B106-4AAB66C9078A}" sibTransId="{ECCD04E7-D09A-4680-A053-B6650173255F}"/>
    <dgm:cxn modelId="{E10D46BB-FE5E-4FDD-8ECA-EF16D2440082}" srcId="{728F4EB5-32BE-47D4-8ED9-87F6D4C1DBAE}" destId="{55CE20E0-E3A2-4A46-800F-6E42088ED565}" srcOrd="0" destOrd="0" parTransId="{D38AB684-729B-4341-8CA1-BC28B1247545}" sibTransId="{F06D9767-445A-479F-B474-AD2989DAA3E1}"/>
    <dgm:cxn modelId="{895A90C8-FF50-4E62-B90D-933E2AE8A51C}" srcId="{58B3F971-CCC7-486A-B310-A54AB7534669}" destId="{374B6F87-0284-4A3F-A6EF-4C17FEAD92DD}" srcOrd="1" destOrd="0" parTransId="{8CA87D2D-D221-4782-A3A3-428BAD593548}" sibTransId="{2FFCDC74-6E79-468D-A4A9-BD2984B8BDF0}"/>
    <dgm:cxn modelId="{6421E0C8-0928-4568-8822-81BCB4C44B0E}" type="presOf" srcId="{8F1B9747-A098-46C0-B391-82541DCC8BEB}" destId="{4E35729B-7BB4-4C4A-B84E-D64DA50CB07C}" srcOrd="0" destOrd="0" presId="urn:microsoft.com/office/officeart/2005/8/layout/hierarchy1"/>
    <dgm:cxn modelId="{2B4524CB-2760-42E5-80B1-52A5AABF0B2A}" type="presOf" srcId="{FFA30922-87C3-47CF-8F29-54B7EA532FCA}" destId="{31AD67E4-2B56-46B2-BEB3-C92F2C1DD591}" srcOrd="0" destOrd="0" presId="urn:microsoft.com/office/officeart/2005/8/layout/hierarchy1"/>
    <dgm:cxn modelId="{49A002CD-5083-4C01-829B-287758D88B7B}" srcId="{A813283F-3ED5-46E2-855B-F8E62E1AAEF9}" destId="{8F73BA8B-DA7F-479A-9F77-EA18FC0EE320}" srcOrd="0" destOrd="0" parTransId="{47631704-7CF6-4304-A854-082D95766F11}" sibTransId="{9EF430C5-B5DC-4AD6-8FD3-AEBA52042538}"/>
    <dgm:cxn modelId="{9E8A8BCD-6A3C-4FEE-B79F-1C417BD940CD}" type="presOf" srcId="{7F7B4E87-15C3-4ED4-9A11-C328709E2010}" destId="{76E292C7-8787-4604-9183-5F67D3C81A8E}" srcOrd="0" destOrd="0" presId="urn:microsoft.com/office/officeart/2005/8/layout/hierarchy1"/>
    <dgm:cxn modelId="{79F929CF-F9A4-4F15-ABE4-45048C345A8D}" type="presOf" srcId="{92002896-FF22-4912-BB92-05624A2ECB96}" destId="{72606B87-5E1D-4F6C-8F0E-EBC213D3C101}" srcOrd="0" destOrd="0" presId="urn:microsoft.com/office/officeart/2005/8/layout/hierarchy1"/>
    <dgm:cxn modelId="{44FAFCD4-61F8-41AB-858E-1ED1629207DA}" type="presOf" srcId="{5AFBB200-5BBD-4A20-B0DC-F48212DDD03D}" destId="{654B9A54-FC8D-4F97-9D57-7AD244BA5D34}" srcOrd="0" destOrd="0" presId="urn:microsoft.com/office/officeart/2005/8/layout/hierarchy1"/>
    <dgm:cxn modelId="{5D4B25D5-9BDF-4DCE-B272-92D287C9FAB9}" type="presOf" srcId="{47631704-7CF6-4304-A854-082D95766F11}" destId="{71E8C1B4-77AC-4666-ACCF-FE84F59F2C95}" srcOrd="0" destOrd="0" presId="urn:microsoft.com/office/officeart/2005/8/layout/hierarchy1"/>
    <dgm:cxn modelId="{66CE39D7-9FB0-4F6C-9909-36D9554E8854}" type="presOf" srcId="{07B42E18-2204-4021-AC1C-86E876745D32}" destId="{5F0D9280-001F-4EDE-9DA5-F54D9C87ADE5}" srcOrd="0" destOrd="0" presId="urn:microsoft.com/office/officeart/2005/8/layout/hierarchy1"/>
    <dgm:cxn modelId="{C0ECC4DA-E257-48C3-A034-73AE1B79EAEF}" srcId="{58B3F971-CCC7-486A-B310-A54AB7534669}" destId="{5AFBB200-5BBD-4A20-B0DC-F48212DDD03D}" srcOrd="0" destOrd="0" parTransId="{92002896-FF22-4912-BB92-05624A2ECB96}" sibTransId="{7C1D62E0-A304-4C1D-B67F-05C7D3CBFFA4}"/>
    <dgm:cxn modelId="{FC432CDD-4602-40CA-8B9B-A1B4DFBC8981}" type="presOf" srcId="{2E920E43-1906-4D28-835E-6848954F7E51}" destId="{7E8C004C-9A19-4C57-8079-BD6411E5BD63}" srcOrd="0" destOrd="0" presId="urn:microsoft.com/office/officeart/2005/8/layout/hierarchy1"/>
    <dgm:cxn modelId="{82B2D9EE-514E-4417-9860-AAE905AC027C}" srcId="{8F73BA8B-DA7F-479A-9F77-EA18FC0EE320}" destId="{59FF4BDF-F30C-4C1D-9B44-32BE6F01680F}" srcOrd="0" destOrd="0" parTransId="{FC0C385F-C21A-4984-A5AB-851CDFC38560}" sibTransId="{574AB3C8-EC05-4220-B00A-639DB5101D3E}"/>
    <dgm:cxn modelId="{A9BE9BF4-F502-40F2-B981-C5E4029EACA1}" type="presOf" srcId="{6A17CA8C-2F3A-4C14-9AA0-0214960A4260}" destId="{1B6EBC35-E68B-4FB6-9010-AC2A9B7E79AE}" srcOrd="0" destOrd="0" presId="urn:microsoft.com/office/officeart/2005/8/layout/hierarchy1"/>
    <dgm:cxn modelId="{970FA0F4-90BB-402B-9CDF-28365350A7C9}" type="presOf" srcId="{374B6F87-0284-4A3F-A6EF-4C17FEAD92DD}" destId="{35B08B52-6A65-4813-9E3D-24B82CB8B221}" srcOrd="0" destOrd="0" presId="urn:microsoft.com/office/officeart/2005/8/layout/hierarchy1"/>
    <dgm:cxn modelId="{410CAAF5-A823-4768-991D-246F26A91BEB}" srcId="{5AFBB200-5BBD-4A20-B0DC-F48212DDD03D}" destId="{55FD4E07-97B0-409A-81AA-CEB7C7A5F793}" srcOrd="0" destOrd="0" parTransId="{353A86D2-9DAC-44A5-9C86-C297F4F6144E}" sibTransId="{A9E35D3E-3F62-47F4-84E6-67CFB4A282F2}"/>
    <dgm:cxn modelId="{3AFAA9F7-BC8D-4685-901E-153E59989601}" srcId="{6DC5721C-BF96-46E8-BCEA-CE439A863334}" destId="{07B42E18-2204-4021-AC1C-86E876745D32}" srcOrd="2" destOrd="0" parTransId="{862EA261-8E0F-4030-978A-1993F1CA78B4}" sibTransId="{B79CAA8A-A29B-4E08-9C97-8BCEFC1EED5D}"/>
    <dgm:cxn modelId="{B0D47EFB-AB8B-4A2F-B47D-9FD153318580}" type="presOf" srcId="{58B3F971-CCC7-486A-B310-A54AB7534669}" destId="{7876C08A-0180-4E0D-89D5-91167E63531F}" srcOrd="0" destOrd="0" presId="urn:microsoft.com/office/officeart/2005/8/layout/hierarchy1"/>
    <dgm:cxn modelId="{AC393FFF-93DB-440F-ACCF-B1F5B06DF672}" type="presOf" srcId="{728F4EB5-32BE-47D4-8ED9-87F6D4C1DBAE}" destId="{0E26CEBF-3021-4E99-B61B-C5F125A2BD74}" srcOrd="0" destOrd="0" presId="urn:microsoft.com/office/officeart/2005/8/layout/hierarchy1"/>
    <dgm:cxn modelId="{5AE20FDB-8BEE-47F3-A935-BF428DDCF11B}" type="presParOf" srcId="{0E26CEBF-3021-4E99-B61B-C5F125A2BD74}" destId="{94A7245B-2D26-4BAC-89B2-3BA5D51D56FB}" srcOrd="0" destOrd="0" presId="urn:microsoft.com/office/officeart/2005/8/layout/hierarchy1"/>
    <dgm:cxn modelId="{7A851326-EBAF-4ECD-BF00-1ACE03BFF8F7}" type="presParOf" srcId="{94A7245B-2D26-4BAC-89B2-3BA5D51D56FB}" destId="{04723B70-E866-4813-9EC2-BA7696D2A13D}" srcOrd="0" destOrd="0" presId="urn:microsoft.com/office/officeart/2005/8/layout/hierarchy1"/>
    <dgm:cxn modelId="{03DCFC47-32D6-40BB-85A5-669764D56508}" type="presParOf" srcId="{04723B70-E866-4813-9EC2-BA7696D2A13D}" destId="{FE5B529D-6BA5-4CBE-8A96-1F9D64B4300A}" srcOrd="0" destOrd="0" presId="urn:microsoft.com/office/officeart/2005/8/layout/hierarchy1"/>
    <dgm:cxn modelId="{416A1395-0DD6-44CE-A15C-75DA8266FE10}" type="presParOf" srcId="{04723B70-E866-4813-9EC2-BA7696D2A13D}" destId="{CE9C861F-0A2A-455F-81DD-7A70C34D0BC1}" srcOrd="1" destOrd="0" presId="urn:microsoft.com/office/officeart/2005/8/layout/hierarchy1"/>
    <dgm:cxn modelId="{146069E5-4E6D-4B29-A838-6732CB6BFE00}" type="presParOf" srcId="{94A7245B-2D26-4BAC-89B2-3BA5D51D56FB}" destId="{7C66DD0E-1FDC-45B8-86AE-621C423CC1CF}" srcOrd="1" destOrd="0" presId="urn:microsoft.com/office/officeart/2005/8/layout/hierarchy1"/>
    <dgm:cxn modelId="{952926CF-C907-4775-92EA-E10A47A6A3D2}" type="presParOf" srcId="{7C66DD0E-1FDC-45B8-86AE-621C423CC1CF}" destId="{7E8C004C-9A19-4C57-8079-BD6411E5BD63}" srcOrd="0" destOrd="0" presId="urn:microsoft.com/office/officeart/2005/8/layout/hierarchy1"/>
    <dgm:cxn modelId="{AC6412DB-5FA0-4DDE-A2DB-7C55E5C4F158}" type="presParOf" srcId="{7C66DD0E-1FDC-45B8-86AE-621C423CC1CF}" destId="{CB53E749-E0B9-489B-A3AD-35E926C466AB}" srcOrd="1" destOrd="0" presId="urn:microsoft.com/office/officeart/2005/8/layout/hierarchy1"/>
    <dgm:cxn modelId="{F09FE796-039E-4EF4-AD5A-864A6405B5FC}" type="presParOf" srcId="{CB53E749-E0B9-489B-A3AD-35E926C466AB}" destId="{A55E70AF-7E7A-41BD-AD56-CBFC78BFD7D3}" srcOrd="0" destOrd="0" presId="urn:microsoft.com/office/officeart/2005/8/layout/hierarchy1"/>
    <dgm:cxn modelId="{147D1ACB-0F78-473F-A59B-CDA13C602A07}" type="presParOf" srcId="{A55E70AF-7E7A-41BD-AD56-CBFC78BFD7D3}" destId="{1D5EF7CE-009C-4F4A-9D99-BFF2F499F9A7}" srcOrd="0" destOrd="0" presId="urn:microsoft.com/office/officeart/2005/8/layout/hierarchy1"/>
    <dgm:cxn modelId="{EC1A071A-A69F-40BC-8D6C-95269D61BD00}" type="presParOf" srcId="{A55E70AF-7E7A-41BD-AD56-CBFC78BFD7D3}" destId="{408C3855-FC94-4DD4-8ED4-3AE9ABA5AA83}" srcOrd="1" destOrd="0" presId="urn:microsoft.com/office/officeart/2005/8/layout/hierarchy1"/>
    <dgm:cxn modelId="{A0CA379E-D649-47BE-9BE6-80292B836696}" type="presParOf" srcId="{CB53E749-E0B9-489B-A3AD-35E926C466AB}" destId="{BE338B26-4885-4E37-9DC9-4D00B8432E82}" srcOrd="1" destOrd="0" presId="urn:microsoft.com/office/officeart/2005/8/layout/hierarchy1"/>
    <dgm:cxn modelId="{4790EC28-17C8-4628-97F3-6DCB581836FF}" type="presParOf" srcId="{BE338B26-4885-4E37-9DC9-4D00B8432E82}" destId="{71E8C1B4-77AC-4666-ACCF-FE84F59F2C95}" srcOrd="0" destOrd="0" presId="urn:microsoft.com/office/officeart/2005/8/layout/hierarchy1"/>
    <dgm:cxn modelId="{2A75A4ED-F4C7-4632-9DF3-49382A4AC453}" type="presParOf" srcId="{BE338B26-4885-4E37-9DC9-4D00B8432E82}" destId="{ED1633EE-5642-495B-A9FA-900F57CF1882}" srcOrd="1" destOrd="0" presId="urn:microsoft.com/office/officeart/2005/8/layout/hierarchy1"/>
    <dgm:cxn modelId="{4783F3F6-B2F1-4998-9583-AE9D6A3C33C0}" type="presParOf" srcId="{ED1633EE-5642-495B-A9FA-900F57CF1882}" destId="{8760005A-F268-4014-903B-6995156CB84B}" srcOrd="0" destOrd="0" presId="urn:microsoft.com/office/officeart/2005/8/layout/hierarchy1"/>
    <dgm:cxn modelId="{219961B6-672E-49C5-BF0A-E1C7C418642A}" type="presParOf" srcId="{8760005A-F268-4014-903B-6995156CB84B}" destId="{6394191C-5403-4CD1-A670-AD099C704F9F}" srcOrd="0" destOrd="0" presId="urn:microsoft.com/office/officeart/2005/8/layout/hierarchy1"/>
    <dgm:cxn modelId="{F852EB23-4C04-4D25-A932-6946C78846BE}" type="presParOf" srcId="{8760005A-F268-4014-903B-6995156CB84B}" destId="{EC7F05B3-A9AB-4683-B06D-0DC7C16D4792}" srcOrd="1" destOrd="0" presId="urn:microsoft.com/office/officeart/2005/8/layout/hierarchy1"/>
    <dgm:cxn modelId="{BFEE4426-3FBA-46BB-92E1-BFFF46A110F9}" type="presParOf" srcId="{ED1633EE-5642-495B-A9FA-900F57CF1882}" destId="{74220BD3-FFD6-4C6F-9C1F-A1414741B7BE}" srcOrd="1" destOrd="0" presId="urn:microsoft.com/office/officeart/2005/8/layout/hierarchy1"/>
    <dgm:cxn modelId="{CCE1AECF-B011-4F05-80ED-3F5693D63A14}" type="presParOf" srcId="{74220BD3-FFD6-4C6F-9C1F-A1414741B7BE}" destId="{DEBA646E-03BD-4562-8E39-9F9415017B48}" srcOrd="0" destOrd="0" presId="urn:microsoft.com/office/officeart/2005/8/layout/hierarchy1"/>
    <dgm:cxn modelId="{1301BB97-870F-4595-9930-4A648DA6BD39}" type="presParOf" srcId="{74220BD3-FFD6-4C6F-9C1F-A1414741B7BE}" destId="{CCC51C3F-4C87-479F-82E0-EC54AD14ED19}" srcOrd="1" destOrd="0" presId="urn:microsoft.com/office/officeart/2005/8/layout/hierarchy1"/>
    <dgm:cxn modelId="{F9F1CC67-65F2-4DAF-87F6-77FD6FE362C4}" type="presParOf" srcId="{CCC51C3F-4C87-479F-82E0-EC54AD14ED19}" destId="{E825A15F-8DEE-4892-9CDB-D7B72E8902C0}" srcOrd="0" destOrd="0" presId="urn:microsoft.com/office/officeart/2005/8/layout/hierarchy1"/>
    <dgm:cxn modelId="{12770B52-2BA9-403C-9037-769075BBD57F}" type="presParOf" srcId="{E825A15F-8DEE-4892-9CDB-D7B72E8902C0}" destId="{96A23430-953F-45FE-BDBB-5015EB8CDCDA}" srcOrd="0" destOrd="0" presId="urn:microsoft.com/office/officeart/2005/8/layout/hierarchy1"/>
    <dgm:cxn modelId="{B42EA570-9B3D-4892-B75F-FFA9BE667ECE}" type="presParOf" srcId="{E825A15F-8DEE-4892-9CDB-D7B72E8902C0}" destId="{EF1CA5F7-C198-4EBD-B68B-C59BD30DF191}" srcOrd="1" destOrd="0" presId="urn:microsoft.com/office/officeart/2005/8/layout/hierarchy1"/>
    <dgm:cxn modelId="{C5F66F3D-FE7A-4536-A2D7-4A4DEFA35331}" type="presParOf" srcId="{CCC51C3F-4C87-479F-82E0-EC54AD14ED19}" destId="{5B2D33DF-DCFB-4123-B53D-7206F542FB98}" srcOrd="1" destOrd="0" presId="urn:microsoft.com/office/officeart/2005/8/layout/hierarchy1"/>
    <dgm:cxn modelId="{FDA2295A-F432-456C-A5F0-7B43AA02B6D9}" type="presParOf" srcId="{BE338B26-4885-4E37-9DC9-4D00B8432E82}" destId="{4FA8BB04-8AF6-4C1E-8413-3ACC077661E9}" srcOrd="2" destOrd="0" presId="urn:microsoft.com/office/officeart/2005/8/layout/hierarchy1"/>
    <dgm:cxn modelId="{F599E53B-96D3-4A1E-9DAB-E4F5A3C1139A}" type="presParOf" srcId="{BE338B26-4885-4E37-9DC9-4D00B8432E82}" destId="{EC6CAA0F-3200-41CE-AB61-3F92A66FB71F}" srcOrd="3" destOrd="0" presId="urn:microsoft.com/office/officeart/2005/8/layout/hierarchy1"/>
    <dgm:cxn modelId="{08A76530-FC44-4152-93EF-A0EB02DEAFF1}" type="presParOf" srcId="{EC6CAA0F-3200-41CE-AB61-3F92A66FB71F}" destId="{C540CE57-3892-412A-BBD6-2366ACD2B0F2}" srcOrd="0" destOrd="0" presId="urn:microsoft.com/office/officeart/2005/8/layout/hierarchy1"/>
    <dgm:cxn modelId="{EFDF78E9-CBA4-42BE-8F3A-983A12D33CEC}" type="presParOf" srcId="{C540CE57-3892-412A-BBD6-2366ACD2B0F2}" destId="{E7DFB95A-2867-46F2-806E-1BADFA58EB75}" srcOrd="0" destOrd="0" presId="urn:microsoft.com/office/officeart/2005/8/layout/hierarchy1"/>
    <dgm:cxn modelId="{430BCE21-AB1D-41B2-A437-98536F13E549}" type="presParOf" srcId="{C540CE57-3892-412A-BBD6-2366ACD2B0F2}" destId="{76E292C7-8787-4604-9183-5F67D3C81A8E}" srcOrd="1" destOrd="0" presId="urn:microsoft.com/office/officeart/2005/8/layout/hierarchy1"/>
    <dgm:cxn modelId="{CB75EB3D-4295-4C89-9377-DAECE8328766}" type="presParOf" srcId="{EC6CAA0F-3200-41CE-AB61-3F92A66FB71F}" destId="{ED5F41C8-5574-4D7F-A993-A0DA5099A9A6}" srcOrd="1" destOrd="0" presId="urn:microsoft.com/office/officeart/2005/8/layout/hierarchy1"/>
    <dgm:cxn modelId="{97D91910-2F03-4690-B385-B2F84399B020}" type="presParOf" srcId="{7C66DD0E-1FDC-45B8-86AE-621C423CC1CF}" destId="{5CF774F2-F0C0-425D-BC16-68CF7FD953DF}" srcOrd="2" destOrd="0" presId="urn:microsoft.com/office/officeart/2005/8/layout/hierarchy1"/>
    <dgm:cxn modelId="{18213286-03D5-4F20-A99E-BCECAAB1AE7F}" type="presParOf" srcId="{7C66DD0E-1FDC-45B8-86AE-621C423CC1CF}" destId="{147ABB03-E41D-4952-8632-8FA101F15FEA}" srcOrd="3" destOrd="0" presId="urn:microsoft.com/office/officeart/2005/8/layout/hierarchy1"/>
    <dgm:cxn modelId="{39863EB2-A726-4F6E-B0BD-889A22D1CA2F}" type="presParOf" srcId="{147ABB03-E41D-4952-8632-8FA101F15FEA}" destId="{01BF9FF7-F46E-458A-826D-60564DABD082}" srcOrd="0" destOrd="0" presId="urn:microsoft.com/office/officeart/2005/8/layout/hierarchy1"/>
    <dgm:cxn modelId="{EC979576-59F2-4FFD-A680-586A2E5ADD8F}" type="presParOf" srcId="{01BF9FF7-F46E-458A-826D-60564DABD082}" destId="{74A7B2AE-0F0F-4422-AB09-FB34174F7272}" srcOrd="0" destOrd="0" presId="urn:microsoft.com/office/officeart/2005/8/layout/hierarchy1"/>
    <dgm:cxn modelId="{A09264D7-BB7F-412E-8F92-8714B3CE4204}" type="presParOf" srcId="{01BF9FF7-F46E-458A-826D-60564DABD082}" destId="{7876C08A-0180-4E0D-89D5-91167E63531F}" srcOrd="1" destOrd="0" presId="urn:microsoft.com/office/officeart/2005/8/layout/hierarchy1"/>
    <dgm:cxn modelId="{C9ECBF4B-9895-4E06-B075-49C09A312594}" type="presParOf" srcId="{147ABB03-E41D-4952-8632-8FA101F15FEA}" destId="{09838E8F-8BBB-43AB-8698-A3071724668A}" srcOrd="1" destOrd="0" presId="urn:microsoft.com/office/officeart/2005/8/layout/hierarchy1"/>
    <dgm:cxn modelId="{A5AAB47A-4C95-4534-A0A0-45B21055B214}" type="presParOf" srcId="{09838E8F-8BBB-43AB-8698-A3071724668A}" destId="{72606B87-5E1D-4F6C-8F0E-EBC213D3C101}" srcOrd="0" destOrd="0" presId="urn:microsoft.com/office/officeart/2005/8/layout/hierarchy1"/>
    <dgm:cxn modelId="{281F5EE8-C749-4F58-B59C-610C787BFCDA}" type="presParOf" srcId="{09838E8F-8BBB-43AB-8698-A3071724668A}" destId="{8C07F63B-224C-46D8-A5F9-EC8F1987611A}" srcOrd="1" destOrd="0" presId="urn:microsoft.com/office/officeart/2005/8/layout/hierarchy1"/>
    <dgm:cxn modelId="{A661F55C-3443-4F9E-B53C-59EBE1A8F6AC}" type="presParOf" srcId="{8C07F63B-224C-46D8-A5F9-EC8F1987611A}" destId="{4DCF4AD3-7130-46EE-A954-22A1899F0E0F}" srcOrd="0" destOrd="0" presId="urn:microsoft.com/office/officeart/2005/8/layout/hierarchy1"/>
    <dgm:cxn modelId="{5028AFD1-D49D-493D-A793-DD244CA816CE}" type="presParOf" srcId="{4DCF4AD3-7130-46EE-A954-22A1899F0E0F}" destId="{88F56BBC-E99C-45E3-B9BE-3A9E3D9CBB3D}" srcOrd="0" destOrd="0" presId="urn:microsoft.com/office/officeart/2005/8/layout/hierarchy1"/>
    <dgm:cxn modelId="{3C7B23C2-EB9A-4A77-A17A-EB0F836DE315}" type="presParOf" srcId="{4DCF4AD3-7130-46EE-A954-22A1899F0E0F}" destId="{654B9A54-FC8D-4F97-9D57-7AD244BA5D34}" srcOrd="1" destOrd="0" presId="urn:microsoft.com/office/officeart/2005/8/layout/hierarchy1"/>
    <dgm:cxn modelId="{94E14FD0-0975-41C2-841E-EBCD4E8B9882}" type="presParOf" srcId="{8C07F63B-224C-46D8-A5F9-EC8F1987611A}" destId="{321EB163-47C0-46DA-A004-C8C96AD856C4}" srcOrd="1" destOrd="0" presId="urn:microsoft.com/office/officeart/2005/8/layout/hierarchy1"/>
    <dgm:cxn modelId="{6D4AFF99-B81E-4EC3-B65E-016B257BEB28}" type="presParOf" srcId="{321EB163-47C0-46DA-A004-C8C96AD856C4}" destId="{61CB1D77-5D8B-40E8-9FD4-1941F5634CCA}" srcOrd="0" destOrd="0" presId="urn:microsoft.com/office/officeart/2005/8/layout/hierarchy1"/>
    <dgm:cxn modelId="{4FABF986-037D-46F9-A58C-A521E5EFDE47}" type="presParOf" srcId="{321EB163-47C0-46DA-A004-C8C96AD856C4}" destId="{5A74C56B-FFED-4B7D-98ED-00A1918DE5B7}" srcOrd="1" destOrd="0" presId="urn:microsoft.com/office/officeart/2005/8/layout/hierarchy1"/>
    <dgm:cxn modelId="{FE026D8B-76D4-4F28-8E8F-92CC0043E19A}" type="presParOf" srcId="{5A74C56B-FFED-4B7D-98ED-00A1918DE5B7}" destId="{E35F7F66-6E8E-4321-A89E-9A841BE79CCE}" srcOrd="0" destOrd="0" presId="urn:microsoft.com/office/officeart/2005/8/layout/hierarchy1"/>
    <dgm:cxn modelId="{4A0AB797-2587-4833-BCD8-FAB52A52E83C}" type="presParOf" srcId="{E35F7F66-6E8E-4321-A89E-9A841BE79CCE}" destId="{4BFAC1EB-612F-4D31-86FC-4F527D512440}" srcOrd="0" destOrd="0" presId="urn:microsoft.com/office/officeart/2005/8/layout/hierarchy1"/>
    <dgm:cxn modelId="{D5909C62-7E72-4A20-9A26-494CDF550EAB}" type="presParOf" srcId="{E35F7F66-6E8E-4321-A89E-9A841BE79CCE}" destId="{6FE13569-5493-487D-B85A-07610645ABEA}" srcOrd="1" destOrd="0" presId="urn:microsoft.com/office/officeart/2005/8/layout/hierarchy1"/>
    <dgm:cxn modelId="{98342B96-54D4-4036-A215-E30EEC84D90C}" type="presParOf" srcId="{5A74C56B-FFED-4B7D-98ED-00A1918DE5B7}" destId="{0F22E134-5AC0-4694-9CD8-3BFB31636059}" srcOrd="1" destOrd="0" presId="urn:microsoft.com/office/officeart/2005/8/layout/hierarchy1"/>
    <dgm:cxn modelId="{F1901FE4-5F0A-4C23-A76D-25628049598E}" type="presParOf" srcId="{09838E8F-8BBB-43AB-8698-A3071724668A}" destId="{E50DB781-AAAA-4BBD-9D3B-88B9FDE7DDFF}" srcOrd="2" destOrd="0" presId="urn:microsoft.com/office/officeart/2005/8/layout/hierarchy1"/>
    <dgm:cxn modelId="{E0781408-0E24-4359-9997-E6515F36186C}" type="presParOf" srcId="{09838E8F-8BBB-43AB-8698-A3071724668A}" destId="{D4DC3FBE-9555-410C-B704-E7194D624174}" srcOrd="3" destOrd="0" presId="urn:microsoft.com/office/officeart/2005/8/layout/hierarchy1"/>
    <dgm:cxn modelId="{96AC0577-2D8E-4BF7-9D5C-E6DAE01D9601}" type="presParOf" srcId="{D4DC3FBE-9555-410C-B704-E7194D624174}" destId="{4E6092CD-C900-4FD5-B325-42BF8E46D922}" srcOrd="0" destOrd="0" presId="urn:microsoft.com/office/officeart/2005/8/layout/hierarchy1"/>
    <dgm:cxn modelId="{6D7F7C43-C262-4CBE-B671-E8DC9F796F3E}" type="presParOf" srcId="{4E6092CD-C900-4FD5-B325-42BF8E46D922}" destId="{B08BAB73-5A54-44B3-9E4F-C5AF7B028851}" srcOrd="0" destOrd="0" presId="urn:microsoft.com/office/officeart/2005/8/layout/hierarchy1"/>
    <dgm:cxn modelId="{D493049B-5FE9-4AD8-B2A4-664CCA49557B}" type="presParOf" srcId="{4E6092CD-C900-4FD5-B325-42BF8E46D922}" destId="{35B08B52-6A65-4813-9E3D-24B82CB8B221}" srcOrd="1" destOrd="0" presId="urn:microsoft.com/office/officeart/2005/8/layout/hierarchy1"/>
    <dgm:cxn modelId="{705F7249-DAA9-4FCD-BD83-6C9435CA587F}" type="presParOf" srcId="{D4DC3FBE-9555-410C-B704-E7194D624174}" destId="{867F49E1-703B-4EF1-9112-88B08C0A700D}" srcOrd="1" destOrd="0" presId="urn:microsoft.com/office/officeart/2005/8/layout/hierarchy1"/>
    <dgm:cxn modelId="{3D408CE2-9814-432C-A653-1F236CF84422}" type="presParOf" srcId="{7C66DD0E-1FDC-45B8-86AE-621C423CC1CF}" destId="{9BD42674-782C-49FF-A462-39CB262F5422}" srcOrd="4" destOrd="0" presId="urn:microsoft.com/office/officeart/2005/8/layout/hierarchy1"/>
    <dgm:cxn modelId="{C13BE4EE-14A7-41BB-B74D-11AADDB2D1C4}" type="presParOf" srcId="{7C66DD0E-1FDC-45B8-86AE-621C423CC1CF}" destId="{AF178322-C1A9-42C2-9FE3-966EA3087B0D}" srcOrd="5" destOrd="0" presId="urn:microsoft.com/office/officeart/2005/8/layout/hierarchy1"/>
    <dgm:cxn modelId="{54047868-10D2-46DC-A7AB-C8EC9E5BE840}" type="presParOf" srcId="{AF178322-C1A9-42C2-9FE3-966EA3087B0D}" destId="{5E4A1B42-6912-40AC-BF45-4C1A0AF03CBE}" srcOrd="0" destOrd="0" presId="urn:microsoft.com/office/officeart/2005/8/layout/hierarchy1"/>
    <dgm:cxn modelId="{45530406-0990-4335-A6BD-8C27FEFFD078}" type="presParOf" srcId="{5E4A1B42-6912-40AC-BF45-4C1A0AF03CBE}" destId="{2B695340-515A-45C3-AD68-125EE3760C0C}" srcOrd="0" destOrd="0" presId="urn:microsoft.com/office/officeart/2005/8/layout/hierarchy1"/>
    <dgm:cxn modelId="{D279E042-9D76-431F-8463-E49492FAA895}" type="presParOf" srcId="{5E4A1B42-6912-40AC-BF45-4C1A0AF03CBE}" destId="{02ADE975-15A0-437E-BFBD-6F9FA55F13B8}" srcOrd="1" destOrd="0" presId="urn:microsoft.com/office/officeart/2005/8/layout/hierarchy1"/>
    <dgm:cxn modelId="{9F61C79A-C86B-4C31-937A-3444DCF4CF63}" type="presParOf" srcId="{AF178322-C1A9-42C2-9FE3-966EA3087B0D}" destId="{10DE0409-1575-4400-B9F7-DAAF49AFEDBA}" srcOrd="1" destOrd="0" presId="urn:microsoft.com/office/officeart/2005/8/layout/hierarchy1"/>
    <dgm:cxn modelId="{5DA61A4B-4DFD-491C-ABD1-B005B35D8F2E}" type="presParOf" srcId="{10DE0409-1575-4400-B9F7-DAAF49AFEDBA}" destId="{4E35729B-7BB4-4C4A-B84E-D64DA50CB07C}" srcOrd="0" destOrd="0" presId="urn:microsoft.com/office/officeart/2005/8/layout/hierarchy1"/>
    <dgm:cxn modelId="{24B05B4E-BFCB-47EE-B8D5-EA87FEFEF1D1}" type="presParOf" srcId="{10DE0409-1575-4400-B9F7-DAAF49AFEDBA}" destId="{C71A0BD7-FF5A-4DFE-9BE5-00C3BDB1A22F}" srcOrd="1" destOrd="0" presId="urn:microsoft.com/office/officeart/2005/8/layout/hierarchy1"/>
    <dgm:cxn modelId="{D3FDC719-4C73-4992-A977-E55C8764A32F}" type="presParOf" srcId="{C71A0BD7-FF5A-4DFE-9BE5-00C3BDB1A22F}" destId="{6DE45B86-9232-4E46-8B44-191354118053}" srcOrd="0" destOrd="0" presId="urn:microsoft.com/office/officeart/2005/8/layout/hierarchy1"/>
    <dgm:cxn modelId="{94FD165B-A323-4B98-83CC-745D0CCC9504}" type="presParOf" srcId="{6DE45B86-9232-4E46-8B44-191354118053}" destId="{F08C88E1-6364-4F34-A37E-A39EE5A6C4FB}" srcOrd="0" destOrd="0" presId="urn:microsoft.com/office/officeart/2005/8/layout/hierarchy1"/>
    <dgm:cxn modelId="{23E28253-EF87-41A3-811D-8A4B5B380998}" type="presParOf" srcId="{6DE45B86-9232-4E46-8B44-191354118053}" destId="{47A405F3-8E7B-40F2-AAD6-90BB9DB781B3}" srcOrd="1" destOrd="0" presId="urn:microsoft.com/office/officeart/2005/8/layout/hierarchy1"/>
    <dgm:cxn modelId="{4518FC44-FCFE-477D-959A-344E93644EEB}" type="presParOf" srcId="{C71A0BD7-FF5A-4DFE-9BE5-00C3BDB1A22F}" destId="{AAE33DA4-7E22-4DF1-974C-2344C1C40C44}" srcOrd="1" destOrd="0" presId="urn:microsoft.com/office/officeart/2005/8/layout/hierarchy1"/>
    <dgm:cxn modelId="{A4ACF202-7DA7-4A96-BC9C-D0F59DA7392F}" type="presParOf" srcId="{10DE0409-1575-4400-B9F7-DAAF49AFEDBA}" destId="{1B6EBC35-E68B-4FB6-9010-AC2A9B7E79AE}" srcOrd="2" destOrd="0" presId="urn:microsoft.com/office/officeart/2005/8/layout/hierarchy1"/>
    <dgm:cxn modelId="{F81A5560-8294-426E-B4EF-BCFD15D5DFED}" type="presParOf" srcId="{10DE0409-1575-4400-B9F7-DAAF49AFEDBA}" destId="{C19D4432-4CAE-4A61-9612-A0C9B6C671FA}" srcOrd="3" destOrd="0" presId="urn:microsoft.com/office/officeart/2005/8/layout/hierarchy1"/>
    <dgm:cxn modelId="{9D166C28-69A7-4AF4-9E09-A61E7016B803}" type="presParOf" srcId="{C19D4432-4CAE-4A61-9612-A0C9B6C671FA}" destId="{35A6CF6E-B1AB-4961-B458-BF7ED6518FAF}" srcOrd="0" destOrd="0" presId="urn:microsoft.com/office/officeart/2005/8/layout/hierarchy1"/>
    <dgm:cxn modelId="{8563091F-AA66-4C4A-936F-BC0AFE185247}" type="presParOf" srcId="{35A6CF6E-B1AB-4961-B458-BF7ED6518FAF}" destId="{78E9DE56-C7E4-48AA-A8AD-C0D341676E06}" srcOrd="0" destOrd="0" presId="urn:microsoft.com/office/officeart/2005/8/layout/hierarchy1"/>
    <dgm:cxn modelId="{AC9E0470-DF4F-4B8A-AD63-6859385F0FE8}" type="presParOf" srcId="{35A6CF6E-B1AB-4961-B458-BF7ED6518FAF}" destId="{31AD67E4-2B56-46B2-BEB3-C92F2C1DD591}" srcOrd="1" destOrd="0" presId="urn:microsoft.com/office/officeart/2005/8/layout/hierarchy1"/>
    <dgm:cxn modelId="{260E1898-DAB6-4C47-8A1E-FACBDBB37A47}" type="presParOf" srcId="{C19D4432-4CAE-4A61-9612-A0C9B6C671FA}" destId="{74A6C43F-8964-4EDC-A881-6D1481C788E3}" srcOrd="1" destOrd="0" presId="urn:microsoft.com/office/officeart/2005/8/layout/hierarchy1"/>
    <dgm:cxn modelId="{A5C94216-AE9B-4885-8ED3-29CE494978F9}" type="presParOf" srcId="{10DE0409-1575-4400-B9F7-DAAF49AFEDBA}" destId="{3A59956F-03ED-45AB-9C98-52EA9F892DD6}" srcOrd="4" destOrd="0" presId="urn:microsoft.com/office/officeart/2005/8/layout/hierarchy1"/>
    <dgm:cxn modelId="{17F66DDD-377A-43EB-B371-8D2B42ADB56E}" type="presParOf" srcId="{10DE0409-1575-4400-B9F7-DAAF49AFEDBA}" destId="{CB38F8D9-5D56-4940-AD99-68FCCA04F237}" srcOrd="5" destOrd="0" presId="urn:microsoft.com/office/officeart/2005/8/layout/hierarchy1"/>
    <dgm:cxn modelId="{8C5ED021-61CC-47D6-BDBF-961CC86BB34D}" type="presParOf" srcId="{CB38F8D9-5D56-4940-AD99-68FCCA04F237}" destId="{F5AB2CE8-56CE-47EC-B1DF-23C98FEB973C}" srcOrd="0" destOrd="0" presId="urn:microsoft.com/office/officeart/2005/8/layout/hierarchy1"/>
    <dgm:cxn modelId="{2ABA03FF-7E61-497B-A030-CC4BB430E5DB}" type="presParOf" srcId="{F5AB2CE8-56CE-47EC-B1DF-23C98FEB973C}" destId="{7B484311-5153-44FF-8B99-29281BFE980A}" srcOrd="0" destOrd="0" presId="urn:microsoft.com/office/officeart/2005/8/layout/hierarchy1"/>
    <dgm:cxn modelId="{1F5962F7-3F2C-4C39-B02F-4FB773146193}" type="presParOf" srcId="{F5AB2CE8-56CE-47EC-B1DF-23C98FEB973C}" destId="{5F0D9280-001F-4EDE-9DA5-F54D9C87ADE5}" srcOrd="1" destOrd="0" presId="urn:microsoft.com/office/officeart/2005/8/layout/hierarchy1"/>
    <dgm:cxn modelId="{9F52EADE-57DB-40A3-92E0-3AF68F8B0B2D}" type="presParOf" srcId="{CB38F8D9-5D56-4940-AD99-68FCCA04F237}" destId="{29E715C8-D0A6-4775-B12C-A0C2DD51EB68}" srcOrd="1" destOrd="0" presId="urn:microsoft.com/office/officeart/2005/8/layout/hierarchy1"/>
    <dgm:cxn modelId="{84C39534-8346-40B5-A9B1-06A822496308}" type="presParOf" srcId="{29E715C8-D0A6-4775-B12C-A0C2DD51EB68}" destId="{9B3B8038-562D-485B-9DE6-6DD19A4E6848}" srcOrd="0" destOrd="0" presId="urn:microsoft.com/office/officeart/2005/8/layout/hierarchy1"/>
    <dgm:cxn modelId="{52D89FD9-F303-4785-A3D9-17835A184DD3}" type="presParOf" srcId="{29E715C8-D0A6-4775-B12C-A0C2DD51EB68}" destId="{617E8028-E4C5-41D4-9818-DEA111362E25}" srcOrd="1" destOrd="0" presId="urn:microsoft.com/office/officeart/2005/8/layout/hierarchy1"/>
    <dgm:cxn modelId="{AB5D89E5-42AB-45DE-A2D3-4F233B1118EE}" type="presParOf" srcId="{617E8028-E4C5-41D4-9818-DEA111362E25}" destId="{92E11A69-A819-4A61-81BF-631B8627DF3A}" srcOrd="0" destOrd="0" presId="urn:microsoft.com/office/officeart/2005/8/layout/hierarchy1"/>
    <dgm:cxn modelId="{2F666B44-35D3-49BC-BE22-BA96F36A807D}" type="presParOf" srcId="{92E11A69-A819-4A61-81BF-631B8627DF3A}" destId="{D2D29190-F7EF-4464-80F8-0A1CD98A8577}" srcOrd="0" destOrd="0" presId="urn:microsoft.com/office/officeart/2005/8/layout/hierarchy1"/>
    <dgm:cxn modelId="{9DB876C7-95E4-4048-90A2-05F90D613364}" type="presParOf" srcId="{92E11A69-A819-4A61-81BF-631B8627DF3A}" destId="{89BF7BBB-77F7-4686-A3C8-22D9969DBA3A}" srcOrd="1" destOrd="0" presId="urn:microsoft.com/office/officeart/2005/8/layout/hierarchy1"/>
    <dgm:cxn modelId="{9E540D16-4D49-459F-B068-7F3925368191}" type="presParOf" srcId="{617E8028-E4C5-41D4-9818-DEA111362E25}" destId="{90127665-7843-475C-9B98-09AE6E4EE26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557EE-2ED8-4E48-86C3-49663E03BD9E}">
      <dsp:nvSpPr>
        <dsp:cNvPr id="0" name=""/>
        <dsp:cNvSpPr/>
      </dsp:nvSpPr>
      <dsp:spPr>
        <a:xfrm>
          <a:off x="4298" y="424015"/>
          <a:ext cx="1598976" cy="639590"/>
        </a:xfrm>
        <a:prstGeom prst="chevron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 dirty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</a:t>
          </a:r>
          <a:r>
            <a:rPr lang="fr-FR" sz="1400" b="1" kern="1200" dirty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 1</a:t>
          </a:r>
        </a:p>
      </dsp:txBody>
      <dsp:txXfrm>
        <a:off x="324093" y="424015"/>
        <a:ext cx="959386" cy="639590"/>
      </dsp:txXfrm>
    </dsp:sp>
    <dsp:sp modelId="{D66DB8D0-7C61-4B78-A14F-3925586D8949}">
      <dsp:nvSpPr>
        <dsp:cNvPr id="0" name=""/>
        <dsp:cNvSpPr/>
      </dsp:nvSpPr>
      <dsp:spPr>
        <a:xfrm>
          <a:off x="1443377" y="424015"/>
          <a:ext cx="1598976" cy="639590"/>
        </a:xfrm>
        <a:prstGeom prst="chevron">
          <a:avLst/>
        </a:prstGeom>
        <a:solidFill>
          <a:schemeClr val="accent4">
            <a:shade val="50000"/>
            <a:hueOff val="-198068"/>
            <a:satOff val="0"/>
            <a:lumOff val="161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</a:t>
          </a:r>
          <a:r>
            <a:rPr lang="fr-FR" sz="1400" b="1" kern="120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 2</a:t>
          </a:r>
          <a:endParaRPr lang="fr-FR" sz="1400" b="1" kern="1200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763172" y="424015"/>
        <a:ext cx="959386" cy="639590"/>
      </dsp:txXfrm>
    </dsp:sp>
    <dsp:sp modelId="{86D4ABDC-FFDF-47F1-93AE-B99FE41F65C7}">
      <dsp:nvSpPr>
        <dsp:cNvPr id="0" name=""/>
        <dsp:cNvSpPr/>
      </dsp:nvSpPr>
      <dsp:spPr>
        <a:xfrm>
          <a:off x="2882456" y="424015"/>
          <a:ext cx="1598976" cy="639590"/>
        </a:xfrm>
        <a:prstGeom prst="chevron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noProof="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</a:t>
          </a:r>
          <a:r>
            <a:rPr lang="fr-FR" sz="1400" b="1" kern="120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 3</a:t>
          </a:r>
          <a:endParaRPr lang="fr-FR" sz="1400" b="1" kern="1200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202251" y="424015"/>
        <a:ext cx="959386" cy="639590"/>
      </dsp:txXfrm>
    </dsp:sp>
    <dsp:sp modelId="{7A1D1F3C-72D0-40FD-8ACC-907E39EC8EC7}">
      <dsp:nvSpPr>
        <dsp:cNvPr id="0" name=""/>
        <dsp:cNvSpPr/>
      </dsp:nvSpPr>
      <dsp:spPr>
        <a:xfrm>
          <a:off x="4321536" y="424015"/>
          <a:ext cx="1598976" cy="639590"/>
        </a:xfrm>
        <a:prstGeom prst="chevron">
          <a:avLst/>
        </a:prstGeom>
        <a:solidFill>
          <a:schemeClr val="accent4">
            <a:shade val="50000"/>
            <a:hueOff val="-594204"/>
            <a:satOff val="0"/>
            <a:lumOff val="483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 4</a:t>
          </a:r>
          <a:endParaRPr lang="fr-FR" sz="1400" b="1" kern="1200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4641331" y="424015"/>
        <a:ext cx="959386" cy="639590"/>
      </dsp:txXfrm>
    </dsp:sp>
    <dsp:sp modelId="{56F33B27-FF49-4E23-95A5-BE1E994F6F65}">
      <dsp:nvSpPr>
        <dsp:cNvPr id="0" name=""/>
        <dsp:cNvSpPr/>
      </dsp:nvSpPr>
      <dsp:spPr>
        <a:xfrm>
          <a:off x="5760615" y="424015"/>
          <a:ext cx="1598976" cy="639590"/>
        </a:xfrm>
        <a:prstGeom prst="chevron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>
              <a:ln w="0"/>
              <a:effectLst>
                <a:outerShdw blurRad="38100" dist="38100" dir="2700000" algn="tl">
                  <a:srgbClr val="000000">
                    <a:alpha val="0"/>
                  </a:srgbClr>
                </a:outerShdw>
              </a:effectLst>
              <a:latin typeface="ITCAvantGardeStd-Md"/>
              <a:ea typeface="Open Sans" panose="020B0606030504020204" pitchFamily="34" charset="0"/>
              <a:cs typeface="Open Sans" panose="020B0606030504020204" pitchFamily="34" charset="0"/>
            </a:rPr>
            <a:t>Année 5</a:t>
          </a:r>
          <a:endParaRPr lang="fr-FR" sz="1400" b="1" kern="1200" dirty="0">
            <a:ln w="0"/>
            <a:effectLst>
              <a:outerShdw blurRad="38100" dist="38100" dir="2700000" algn="tl">
                <a:srgbClr val="000000">
                  <a:alpha val="0"/>
                </a:srgbClr>
              </a:outerShdw>
            </a:effectLst>
            <a:latin typeface="ITCAvantGardeStd-Md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6080410" y="424015"/>
        <a:ext cx="959386" cy="639590"/>
      </dsp:txXfrm>
    </dsp:sp>
    <dsp:sp modelId="{1C8AD5B3-C8DF-49C2-A1A8-907EB1A21CB7}">
      <dsp:nvSpPr>
        <dsp:cNvPr id="0" name=""/>
        <dsp:cNvSpPr/>
      </dsp:nvSpPr>
      <dsp:spPr>
        <a:xfrm>
          <a:off x="7199694" y="424015"/>
          <a:ext cx="1598976" cy="639590"/>
        </a:xfrm>
        <a:prstGeom prst="chevron">
          <a:avLst/>
        </a:prstGeom>
        <a:solidFill>
          <a:schemeClr val="accent4">
            <a:shade val="50000"/>
            <a:hueOff val="-198068"/>
            <a:satOff val="0"/>
            <a:lumOff val="161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Année 6</a:t>
          </a:r>
        </a:p>
      </dsp:txBody>
      <dsp:txXfrm>
        <a:off x="7519489" y="424015"/>
        <a:ext cx="959386" cy="6395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258A31-E23D-4A82-A52F-DB5CEFAB0C26}">
      <dsp:nvSpPr>
        <dsp:cNvPr id="0" name=""/>
        <dsp:cNvSpPr/>
      </dsp:nvSpPr>
      <dsp:spPr>
        <a:xfrm rot="10800000">
          <a:off x="1183355" y="1201"/>
          <a:ext cx="3868022" cy="8363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93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Water </a:t>
          </a:r>
          <a:r>
            <a:rPr lang="fr-FR" sz="2200" kern="1200" dirty="0" err="1"/>
            <a:t>quality</a:t>
          </a:r>
          <a:r>
            <a:rPr lang="fr-FR" sz="2200" kern="1200" dirty="0"/>
            <a:t>: </a:t>
          </a:r>
          <a:r>
            <a:rPr lang="fr-FR" sz="2200" kern="1200" dirty="0" err="1"/>
            <a:t>excess</a:t>
          </a:r>
          <a:r>
            <a:rPr lang="fr-FR" sz="2200" kern="1200" dirty="0"/>
            <a:t> of </a:t>
          </a:r>
          <a:r>
            <a:rPr lang="fr-FR" sz="2200" kern="1200" dirty="0" err="1"/>
            <a:t>nitrogen</a:t>
          </a:r>
          <a:r>
            <a:rPr lang="fr-FR" sz="2200" kern="1200" dirty="0"/>
            <a:t> balance </a:t>
          </a:r>
          <a:r>
            <a:rPr lang="fr-FR" sz="2200" kern="1200" dirty="0">
              <a:sym typeface="Wingdings" panose="05000000000000000000" pitchFamily="2" charset="2"/>
            </a:rPr>
            <a:t> kg N</a:t>
          </a:r>
          <a:endParaRPr lang="fr-FR" sz="2200" kern="1200" dirty="0"/>
        </a:p>
      </dsp:txBody>
      <dsp:txXfrm rot="10800000">
        <a:off x="1392434" y="1201"/>
        <a:ext cx="3658943" cy="836317"/>
      </dsp:txXfrm>
    </dsp:sp>
    <dsp:sp modelId="{55B99AE3-601C-4C6F-B0F1-041D561AD2C5}">
      <dsp:nvSpPr>
        <dsp:cNvPr id="0" name=""/>
        <dsp:cNvSpPr/>
      </dsp:nvSpPr>
      <dsp:spPr>
        <a:xfrm>
          <a:off x="765196" y="1201"/>
          <a:ext cx="836317" cy="83631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23F19-065B-46DF-B8A3-20BF6DF06143}">
      <dsp:nvSpPr>
        <dsp:cNvPr id="0" name=""/>
        <dsp:cNvSpPr/>
      </dsp:nvSpPr>
      <dsp:spPr>
        <a:xfrm rot="10800000">
          <a:off x="1183355" y="1087165"/>
          <a:ext cx="3868022" cy="8363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93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Air </a:t>
          </a:r>
          <a:r>
            <a:rPr lang="fr-FR" sz="2200" kern="1200" dirty="0" err="1"/>
            <a:t>quality</a:t>
          </a:r>
          <a:r>
            <a:rPr lang="fr-FR" sz="2200" kern="1200" dirty="0"/>
            <a:t>: </a:t>
          </a:r>
          <a:r>
            <a:rPr lang="fr-FR" sz="2200" kern="1200" dirty="0" err="1"/>
            <a:t>amount</a:t>
          </a:r>
          <a:r>
            <a:rPr lang="fr-FR" sz="2200" kern="1200" dirty="0"/>
            <a:t> of NH3 spread in the air </a:t>
          </a:r>
          <a:r>
            <a:rPr lang="fr-FR" sz="2200" kern="1200" dirty="0">
              <a:sym typeface="Wingdings" panose="05000000000000000000" pitchFamily="2" charset="2"/>
            </a:rPr>
            <a:t> </a:t>
          </a:r>
          <a:r>
            <a:rPr lang="fr-FR" sz="2200" kern="1200" dirty="0"/>
            <a:t> kg NH3</a:t>
          </a:r>
        </a:p>
      </dsp:txBody>
      <dsp:txXfrm rot="10800000">
        <a:off x="1392434" y="1087165"/>
        <a:ext cx="3658943" cy="836317"/>
      </dsp:txXfrm>
    </dsp:sp>
    <dsp:sp modelId="{065CCEC5-8462-49BF-B5FA-87B22633878D}">
      <dsp:nvSpPr>
        <dsp:cNvPr id="0" name=""/>
        <dsp:cNvSpPr/>
      </dsp:nvSpPr>
      <dsp:spPr>
        <a:xfrm>
          <a:off x="765196" y="1087165"/>
          <a:ext cx="836317" cy="83631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C7EF9-C0A2-4228-B2DC-0416465245D2}">
      <dsp:nvSpPr>
        <dsp:cNvPr id="0" name=""/>
        <dsp:cNvSpPr/>
      </dsp:nvSpPr>
      <dsp:spPr>
        <a:xfrm rot="10800000">
          <a:off x="1183355" y="2173129"/>
          <a:ext cx="3868022" cy="8363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93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Energy </a:t>
          </a:r>
          <a:r>
            <a:rPr lang="fr-FR" sz="2200" kern="1200" dirty="0" err="1"/>
            <a:t>consumption</a:t>
          </a:r>
          <a:r>
            <a:rPr lang="fr-FR" sz="2200" kern="1200" dirty="0"/>
            <a:t>: direct and indirect </a:t>
          </a:r>
          <a:r>
            <a:rPr lang="fr-FR" sz="2200" kern="1200" dirty="0" err="1"/>
            <a:t>energy</a:t>
          </a:r>
          <a:r>
            <a:rPr lang="fr-FR" sz="2200" kern="1200" dirty="0"/>
            <a:t> </a:t>
          </a:r>
          <a:r>
            <a:rPr lang="fr-FR" sz="2200" kern="1200" dirty="0">
              <a:sym typeface="Wingdings" panose="05000000000000000000" pitchFamily="2" charset="2"/>
            </a:rPr>
            <a:t> MJ</a:t>
          </a:r>
          <a:endParaRPr lang="fr-FR" sz="2200" kern="1200" dirty="0"/>
        </a:p>
      </dsp:txBody>
      <dsp:txXfrm rot="10800000">
        <a:off x="1392434" y="2173129"/>
        <a:ext cx="3658943" cy="836317"/>
      </dsp:txXfrm>
    </dsp:sp>
    <dsp:sp modelId="{AEFD9BDF-C7C9-414A-ACE1-39460A0BD975}">
      <dsp:nvSpPr>
        <dsp:cNvPr id="0" name=""/>
        <dsp:cNvSpPr/>
      </dsp:nvSpPr>
      <dsp:spPr>
        <a:xfrm>
          <a:off x="765196" y="2173129"/>
          <a:ext cx="836317" cy="836317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0AE02-7ACB-478A-97AA-C0764A01E27F}">
      <dsp:nvSpPr>
        <dsp:cNvPr id="0" name=""/>
        <dsp:cNvSpPr/>
      </dsp:nvSpPr>
      <dsp:spPr>
        <a:xfrm rot="10800000">
          <a:off x="1183355" y="3259093"/>
          <a:ext cx="3868022" cy="83631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93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 err="1"/>
            <a:t>Agronomy</a:t>
          </a:r>
          <a:r>
            <a:rPr lang="fr-FR" sz="2200" kern="1200" dirty="0"/>
            <a:t>: plants cover, irrigation</a:t>
          </a:r>
        </a:p>
      </dsp:txBody>
      <dsp:txXfrm rot="10800000">
        <a:off x="1392434" y="3259093"/>
        <a:ext cx="3658943" cy="836317"/>
      </dsp:txXfrm>
    </dsp:sp>
    <dsp:sp modelId="{82020246-B2FF-4681-B0C4-46866874BEC4}">
      <dsp:nvSpPr>
        <dsp:cNvPr id="0" name=""/>
        <dsp:cNvSpPr/>
      </dsp:nvSpPr>
      <dsp:spPr>
        <a:xfrm>
          <a:off x="765196" y="3259093"/>
          <a:ext cx="836317" cy="836317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258A31-E23D-4A82-A52F-DB5CEFAB0C26}">
      <dsp:nvSpPr>
        <dsp:cNvPr id="0" name=""/>
        <dsp:cNvSpPr/>
      </dsp:nvSpPr>
      <dsp:spPr>
        <a:xfrm rot="10800000">
          <a:off x="1110508" y="1262"/>
          <a:ext cx="3578832" cy="8362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82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 err="1"/>
            <a:t>Biodiversity</a:t>
          </a:r>
          <a:r>
            <a:rPr lang="fr-FR" sz="2300" kern="1200" dirty="0"/>
            <a:t> </a:t>
          </a:r>
          <a:r>
            <a:rPr lang="fr-FR" sz="2300" kern="1200" dirty="0">
              <a:sym typeface="Wingdings" panose="05000000000000000000" pitchFamily="2" charset="2"/>
            </a:rPr>
            <a:t></a:t>
          </a:r>
          <a:r>
            <a:rPr lang="fr-FR" sz="2300" kern="1200" dirty="0"/>
            <a:t> ha eq of </a:t>
          </a:r>
          <a:r>
            <a:rPr lang="fr-FR" sz="2300" kern="1200" dirty="0" err="1"/>
            <a:t>biodiversity</a:t>
          </a:r>
          <a:endParaRPr lang="fr-FR" sz="2300" kern="1200" dirty="0"/>
        </a:p>
      </dsp:txBody>
      <dsp:txXfrm rot="10800000">
        <a:off x="1319581" y="1262"/>
        <a:ext cx="3369759" cy="836292"/>
      </dsp:txXfrm>
    </dsp:sp>
    <dsp:sp modelId="{55B99AE3-601C-4C6F-B0F1-041D561AD2C5}">
      <dsp:nvSpPr>
        <dsp:cNvPr id="0" name=""/>
        <dsp:cNvSpPr/>
      </dsp:nvSpPr>
      <dsp:spPr>
        <a:xfrm>
          <a:off x="692362" y="1262"/>
          <a:ext cx="836292" cy="83629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23F19-065B-46DF-B8A3-20BF6DF06143}">
      <dsp:nvSpPr>
        <dsp:cNvPr id="0" name=""/>
        <dsp:cNvSpPr/>
      </dsp:nvSpPr>
      <dsp:spPr>
        <a:xfrm rot="10800000">
          <a:off x="1110508" y="1087194"/>
          <a:ext cx="3578832" cy="8362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82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Energy production </a:t>
          </a:r>
          <a:r>
            <a:rPr lang="fr-FR" sz="2300" kern="1200" dirty="0">
              <a:sym typeface="Wingdings" panose="05000000000000000000" pitchFamily="2" charset="2"/>
            </a:rPr>
            <a:t> MJ</a:t>
          </a:r>
          <a:endParaRPr lang="fr-FR" sz="2300" kern="1200" dirty="0"/>
        </a:p>
      </dsp:txBody>
      <dsp:txXfrm rot="10800000">
        <a:off x="1319581" y="1087194"/>
        <a:ext cx="3369759" cy="836292"/>
      </dsp:txXfrm>
    </dsp:sp>
    <dsp:sp modelId="{065CCEC5-8462-49BF-B5FA-87B22633878D}">
      <dsp:nvSpPr>
        <dsp:cNvPr id="0" name=""/>
        <dsp:cNvSpPr/>
      </dsp:nvSpPr>
      <dsp:spPr>
        <a:xfrm>
          <a:off x="692362" y="1087194"/>
          <a:ext cx="836292" cy="83629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C7EF9-C0A2-4228-B2DC-0416465245D2}">
      <dsp:nvSpPr>
        <dsp:cNvPr id="0" name=""/>
        <dsp:cNvSpPr/>
      </dsp:nvSpPr>
      <dsp:spPr>
        <a:xfrm rot="10800000">
          <a:off x="1110508" y="2173126"/>
          <a:ext cx="3578832" cy="8362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82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 err="1"/>
            <a:t>Deforestation</a:t>
          </a:r>
          <a:r>
            <a:rPr lang="fr-FR" sz="2300" kern="1200" dirty="0"/>
            <a:t>: soya </a:t>
          </a:r>
          <a:r>
            <a:rPr lang="fr-FR" sz="2300" kern="1200" dirty="0" err="1"/>
            <a:t>consumption</a:t>
          </a:r>
          <a:endParaRPr lang="fr-FR" sz="2300" kern="1200" dirty="0"/>
        </a:p>
      </dsp:txBody>
      <dsp:txXfrm rot="10800000">
        <a:off x="1319581" y="2173126"/>
        <a:ext cx="3369759" cy="836292"/>
      </dsp:txXfrm>
    </dsp:sp>
    <dsp:sp modelId="{AEFD9BDF-C7C9-414A-ACE1-39460A0BD975}">
      <dsp:nvSpPr>
        <dsp:cNvPr id="0" name=""/>
        <dsp:cNvSpPr/>
      </dsp:nvSpPr>
      <dsp:spPr>
        <a:xfrm>
          <a:off x="692362" y="2173126"/>
          <a:ext cx="836292" cy="83629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BC68D-5B2F-4E57-BFD9-5D1DDEA018CA}">
      <dsp:nvSpPr>
        <dsp:cNvPr id="0" name=""/>
        <dsp:cNvSpPr/>
      </dsp:nvSpPr>
      <dsp:spPr>
        <a:xfrm rot="10800000">
          <a:off x="1110508" y="3259058"/>
          <a:ext cx="3578832" cy="8362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782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Direct distribution</a:t>
          </a:r>
        </a:p>
      </dsp:txBody>
      <dsp:txXfrm rot="10800000">
        <a:off x="1319581" y="3259058"/>
        <a:ext cx="3369759" cy="836292"/>
      </dsp:txXfrm>
    </dsp:sp>
    <dsp:sp modelId="{3CBB75EF-6E93-412D-807C-3E87D5406D9C}">
      <dsp:nvSpPr>
        <dsp:cNvPr id="0" name=""/>
        <dsp:cNvSpPr/>
      </dsp:nvSpPr>
      <dsp:spPr>
        <a:xfrm>
          <a:off x="692362" y="3259058"/>
          <a:ext cx="836292" cy="836292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B8038-562D-485B-9DE6-6DD19A4E6848}">
      <dsp:nvSpPr>
        <dsp:cNvPr id="0" name=""/>
        <dsp:cNvSpPr/>
      </dsp:nvSpPr>
      <dsp:spPr>
        <a:xfrm>
          <a:off x="11404937" y="2709281"/>
          <a:ext cx="91440" cy="2242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274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59956F-03ED-45AB-9C98-52EA9F892DD6}">
      <dsp:nvSpPr>
        <dsp:cNvPr id="0" name=""/>
        <dsp:cNvSpPr/>
      </dsp:nvSpPr>
      <dsp:spPr>
        <a:xfrm>
          <a:off x="9777024" y="1410215"/>
          <a:ext cx="1673632" cy="3104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019"/>
              </a:lnTo>
              <a:lnTo>
                <a:pt x="1673632" y="239019"/>
              </a:lnTo>
              <a:lnTo>
                <a:pt x="1673632" y="310457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6EBC35-E68B-4FB6-9010-AC2A9B7E79AE}">
      <dsp:nvSpPr>
        <dsp:cNvPr id="0" name=""/>
        <dsp:cNvSpPr/>
      </dsp:nvSpPr>
      <dsp:spPr>
        <a:xfrm>
          <a:off x="9777024" y="1410215"/>
          <a:ext cx="120460" cy="3104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019"/>
              </a:lnTo>
              <a:lnTo>
                <a:pt x="120460" y="239019"/>
              </a:lnTo>
              <a:lnTo>
                <a:pt x="120460" y="310457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5729B-7BB4-4C4A-B84E-D64DA50CB07C}">
      <dsp:nvSpPr>
        <dsp:cNvPr id="0" name=""/>
        <dsp:cNvSpPr/>
      </dsp:nvSpPr>
      <dsp:spPr>
        <a:xfrm>
          <a:off x="8129734" y="1410215"/>
          <a:ext cx="1647289" cy="310457"/>
        </a:xfrm>
        <a:custGeom>
          <a:avLst/>
          <a:gdLst/>
          <a:ahLst/>
          <a:cxnLst/>
          <a:rect l="0" t="0" r="0" b="0"/>
          <a:pathLst>
            <a:path>
              <a:moveTo>
                <a:pt x="1647289" y="0"/>
              </a:moveTo>
              <a:lnTo>
                <a:pt x="1647289" y="239019"/>
              </a:lnTo>
              <a:lnTo>
                <a:pt x="0" y="239019"/>
              </a:lnTo>
              <a:lnTo>
                <a:pt x="0" y="310457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D42674-782C-49FF-A462-39CB262F5422}">
      <dsp:nvSpPr>
        <dsp:cNvPr id="0" name=""/>
        <dsp:cNvSpPr/>
      </dsp:nvSpPr>
      <dsp:spPr>
        <a:xfrm>
          <a:off x="5748827" y="408278"/>
          <a:ext cx="4028196" cy="404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584"/>
              </a:lnTo>
              <a:lnTo>
                <a:pt x="4028196" y="332584"/>
              </a:lnTo>
              <a:lnTo>
                <a:pt x="4028196" y="40402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DB781-AAAA-4BBD-9D3B-88B9FDE7DDFF}">
      <dsp:nvSpPr>
        <dsp:cNvPr id="0" name=""/>
        <dsp:cNvSpPr/>
      </dsp:nvSpPr>
      <dsp:spPr>
        <a:xfrm>
          <a:off x="5659602" y="1399770"/>
          <a:ext cx="583730" cy="301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867"/>
              </a:lnTo>
              <a:lnTo>
                <a:pt x="583730" y="229867"/>
              </a:lnTo>
              <a:lnTo>
                <a:pt x="583730" y="301305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B1D77-5D8B-40E8-9FD4-1941F5634CCA}">
      <dsp:nvSpPr>
        <dsp:cNvPr id="0" name=""/>
        <dsp:cNvSpPr/>
      </dsp:nvSpPr>
      <dsp:spPr>
        <a:xfrm>
          <a:off x="4527650" y="2719437"/>
          <a:ext cx="91440" cy="322895"/>
        </a:xfrm>
        <a:custGeom>
          <a:avLst/>
          <a:gdLst/>
          <a:ahLst/>
          <a:cxnLst/>
          <a:rect l="0" t="0" r="0" b="0"/>
          <a:pathLst>
            <a:path>
              <a:moveTo>
                <a:pt x="55097" y="0"/>
              </a:moveTo>
              <a:lnTo>
                <a:pt x="55097" y="251457"/>
              </a:lnTo>
              <a:lnTo>
                <a:pt x="45720" y="251457"/>
              </a:lnTo>
              <a:lnTo>
                <a:pt x="45720" y="322895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06B87-5E1D-4F6C-8F0E-EBC213D3C101}">
      <dsp:nvSpPr>
        <dsp:cNvPr id="0" name=""/>
        <dsp:cNvSpPr/>
      </dsp:nvSpPr>
      <dsp:spPr>
        <a:xfrm>
          <a:off x="4582748" y="1399770"/>
          <a:ext cx="1076854" cy="301305"/>
        </a:xfrm>
        <a:custGeom>
          <a:avLst/>
          <a:gdLst/>
          <a:ahLst/>
          <a:cxnLst/>
          <a:rect l="0" t="0" r="0" b="0"/>
          <a:pathLst>
            <a:path>
              <a:moveTo>
                <a:pt x="1076854" y="0"/>
              </a:moveTo>
              <a:lnTo>
                <a:pt x="1076854" y="229867"/>
              </a:lnTo>
              <a:lnTo>
                <a:pt x="0" y="229867"/>
              </a:lnTo>
              <a:lnTo>
                <a:pt x="0" y="301305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F774F2-F0C0-425D-BC16-68CF7FD953DF}">
      <dsp:nvSpPr>
        <dsp:cNvPr id="0" name=""/>
        <dsp:cNvSpPr/>
      </dsp:nvSpPr>
      <dsp:spPr>
        <a:xfrm>
          <a:off x="5613882" y="408278"/>
          <a:ext cx="91440" cy="413174"/>
        </a:xfrm>
        <a:custGeom>
          <a:avLst/>
          <a:gdLst/>
          <a:ahLst/>
          <a:cxnLst/>
          <a:rect l="0" t="0" r="0" b="0"/>
          <a:pathLst>
            <a:path>
              <a:moveTo>
                <a:pt x="134945" y="0"/>
              </a:moveTo>
              <a:lnTo>
                <a:pt x="134945" y="341736"/>
              </a:lnTo>
              <a:lnTo>
                <a:pt x="45720" y="341736"/>
              </a:lnTo>
              <a:lnTo>
                <a:pt x="45720" y="41317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8BB04-8AF6-4C1E-8413-3ACC077661E9}">
      <dsp:nvSpPr>
        <dsp:cNvPr id="0" name=""/>
        <dsp:cNvSpPr/>
      </dsp:nvSpPr>
      <dsp:spPr>
        <a:xfrm>
          <a:off x="2456376" y="1378469"/>
          <a:ext cx="354519" cy="49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187"/>
              </a:lnTo>
              <a:lnTo>
                <a:pt x="354519" y="423187"/>
              </a:lnTo>
              <a:lnTo>
                <a:pt x="354519" y="494625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BA646E-03BD-4562-8E39-9F9415017B48}">
      <dsp:nvSpPr>
        <dsp:cNvPr id="0" name=""/>
        <dsp:cNvSpPr/>
      </dsp:nvSpPr>
      <dsp:spPr>
        <a:xfrm>
          <a:off x="886376" y="2635433"/>
          <a:ext cx="91440" cy="419116"/>
        </a:xfrm>
        <a:custGeom>
          <a:avLst/>
          <a:gdLst/>
          <a:ahLst/>
          <a:cxnLst/>
          <a:rect l="0" t="0" r="0" b="0"/>
          <a:pathLst>
            <a:path>
              <a:moveTo>
                <a:pt x="48812" y="0"/>
              </a:moveTo>
              <a:lnTo>
                <a:pt x="48812" y="347678"/>
              </a:lnTo>
              <a:lnTo>
                <a:pt x="45720" y="347678"/>
              </a:lnTo>
              <a:lnTo>
                <a:pt x="45720" y="419116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8C1B4-77AC-4666-ACCF-FE84F59F2C95}">
      <dsp:nvSpPr>
        <dsp:cNvPr id="0" name=""/>
        <dsp:cNvSpPr/>
      </dsp:nvSpPr>
      <dsp:spPr>
        <a:xfrm>
          <a:off x="935188" y="1378469"/>
          <a:ext cx="1521187" cy="511690"/>
        </a:xfrm>
        <a:custGeom>
          <a:avLst/>
          <a:gdLst/>
          <a:ahLst/>
          <a:cxnLst/>
          <a:rect l="0" t="0" r="0" b="0"/>
          <a:pathLst>
            <a:path>
              <a:moveTo>
                <a:pt x="1521187" y="0"/>
              </a:moveTo>
              <a:lnTo>
                <a:pt x="1521187" y="440252"/>
              </a:lnTo>
              <a:lnTo>
                <a:pt x="0" y="440252"/>
              </a:lnTo>
              <a:lnTo>
                <a:pt x="0" y="511690"/>
              </a:lnTo>
            </a:path>
          </a:pathLst>
        </a:custGeom>
        <a:noFill/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8C004C-9A19-4C57-8079-BD6411E5BD63}">
      <dsp:nvSpPr>
        <dsp:cNvPr id="0" name=""/>
        <dsp:cNvSpPr/>
      </dsp:nvSpPr>
      <dsp:spPr>
        <a:xfrm>
          <a:off x="2456376" y="408278"/>
          <a:ext cx="3292451" cy="219854"/>
        </a:xfrm>
        <a:custGeom>
          <a:avLst/>
          <a:gdLst/>
          <a:ahLst/>
          <a:cxnLst/>
          <a:rect l="0" t="0" r="0" b="0"/>
          <a:pathLst>
            <a:path>
              <a:moveTo>
                <a:pt x="3292451" y="0"/>
              </a:moveTo>
              <a:lnTo>
                <a:pt x="3292451" y="148416"/>
              </a:lnTo>
              <a:lnTo>
                <a:pt x="0" y="148416"/>
              </a:lnTo>
              <a:lnTo>
                <a:pt x="0" y="21985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B529D-6BA5-4CBE-8A96-1F9D64B4300A}">
      <dsp:nvSpPr>
        <dsp:cNvPr id="0" name=""/>
        <dsp:cNvSpPr/>
      </dsp:nvSpPr>
      <dsp:spPr>
        <a:xfrm>
          <a:off x="4349343" y="-81398"/>
          <a:ext cx="2798969" cy="489676"/>
        </a:xfrm>
        <a:prstGeom prst="roundRect">
          <a:avLst>
            <a:gd name="adj" fmla="val 10000"/>
          </a:avLst>
        </a:prstGeom>
        <a:solidFill>
          <a:srgbClr val="556D4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9C861F-0A2A-455F-81DD-7A70C34D0BC1}">
      <dsp:nvSpPr>
        <dsp:cNvPr id="0" name=""/>
        <dsp:cNvSpPr/>
      </dsp:nvSpPr>
      <dsp:spPr>
        <a:xfrm>
          <a:off x="4435025" y="0"/>
          <a:ext cx="2798969" cy="489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56D4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Transition cost</a:t>
          </a:r>
        </a:p>
      </dsp:txBody>
      <dsp:txXfrm>
        <a:off x="4449367" y="14342"/>
        <a:ext cx="2770285" cy="460992"/>
      </dsp:txXfrm>
    </dsp:sp>
    <dsp:sp modelId="{1D5EF7CE-009C-4F4A-9D99-BFF2F499F9A7}">
      <dsp:nvSpPr>
        <dsp:cNvPr id="0" name=""/>
        <dsp:cNvSpPr/>
      </dsp:nvSpPr>
      <dsp:spPr>
        <a:xfrm>
          <a:off x="1111395" y="628133"/>
          <a:ext cx="2689960" cy="7503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C3855-FC94-4DD4-8ED4-3AE9ABA5AA83}">
      <dsp:nvSpPr>
        <dsp:cNvPr id="0" name=""/>
        <dsp:cNvSpPr/>
      </dsp:nvSpPr>
      <dsp:spPr>
        <a:xfrm>
          <a:off x="1197078" y="709531"/>
          <a:ext cx="2689960" cy="7503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Direct economic impact from Y to Y+5</a:t>
          </a:r>
        </a:p>
      </dsp:txBody>
      <dsp:txXfrm>
        <a:off x="1219055" y="731508"/>
        <a:ext cx="2646006" cy="706382"/>
      </dsp:txXfrm>
    </dsp:sp>
    <dsp:sp modelId="{6394191C-5403-4CD1-A670-AD099C704F9F}">
      <dsp:nvSpPr>
        <dsp:cNvPr id="0" name=""/>
        <dsp:cNvSpPr/>
      </dsp:nvSpPr>
      <dsp:spPr>
        <a:xfrm>
          <a:off x="95735" y="1890160"/>
          <a:ext cx="1678905" cy="745273"/>
        </a:xfrm>
        <a:prstGeom prst="roundRect">
          <a:avLst>
            <a:gd name="adj" fmla="val 10000"/>
          </a:avLst>
        </a:prstGeom>
        <a:solidFill>
          <a:srgbClr val="7D8F6E"/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F05B3-A9AB-4683-B06D-0DC7C16D4792}">
      <dsp:nvSpPr>
        <dsp:cNvPr id="0" name=""/>
        <dsp:cNvSpPr/>
      </dsp:nvSpPr>
      <dsp:spPr>
        <a:xfrm>
          <a:off x="181418" y="1971558"/>
          <a:ext cx="1678905" cy="745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Products, expenses, investment</a:t>
          </a:r>
        </a:p>
      </dsp:txBody>
      <dsp:txXfrm>
        <a:off x="203246" y="1993386"/>
        <a:ext cx="1635249" cy="701617"/>
      </dsp:txXfrm>
    </dsp:sp>
    <dsp:sp modelId="{96A23430-953F-45FE-BDBB-5015EB8CDCDA}">
      <dsp:nvSpPr>
        <dsp:cNvPr id="0" name=""/>
        <dsp:cNvSpPr/>
      </dsp:nvSpPr>
      <dsp:spPr>
        <a:xfrm>
          <a:off x="82437" y="3054550"/>
          <a:ext cx="1699317" cy="924485"/>
        </a:xfrm>
        <a:prstGeom prst="roundRect">
          <a:avLst>
            <a:gd name="adj" fmla="val 10000"/>
          </a:avLst>
        </a:prstGeom>
        <a:solidFill>
          <a:srgbClr val="556D41">
            <a:alpha val="23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CA5F7-C198-4EBD-B68B-C59BD30DF191}">
      <dsp:nvSpPr>
        <dsp:cNvPr id="0" name=""/>
        <dsp:cNvSpPr/>
      </dsp:nvSpPr>
      <dsp:spPr>
        <a:xfrm>
          <a:off x="168120" y="3135948"/>
          <a:ext cx="1699317" cy="9244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In partial budget method</a:t>
          </a:r>
        </a:p>
      </dsp:txBody>
      <dsp:txXfrm>
        <a:off x="195197" y="3163025"/>
        <a:ext cx="1645163" cy="870331"/>
      </dsp:txXfrm>
    </dsp:sp>
    <dsp:sp modelId="{E7DFB95A-2867-46F2-806E-1BADFA58EB75}">
      <dsp:nvSpPr>
        <dsp:cNvPr id="0" name=""/>
        <dsp:cNvSpPr/>
      </dsp:nvSpPr>
      <dsp:spPr>
        <a:xfrm>
          <a:off x="1871105" y="1873094"/>
          <a:ext cx="1879580" cy="956985"/>
        </a:xfrm>
        <a:prstGeom prst="roundRect">
          <a:avLst>
            <a:gd name="adj" fmla="val 10000"/>
          </a:avLst>
        </a:prstGeom>
        <a:solidFill>
          <a:srgbClr val="7D8F6E"/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E292C7-8787-4604-9183-5F67D3C81A8E}">
      <dsp:nvSpPr>
        <dsp:cNvPr id="0" name=""/>
        <dsp:cNvSpPr/>
      </dsp:nvSpPr>
      <dsp:spPr>
        <a:xfrm>
          <a:off x="1956787" y="1954493"/>
          <a:ext cx="1879580" cy="9569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Variability due to input/ output economic context</a:t>
          </a:r>
        </a:p>
      </dsp:txBody>
      <dsp:txXfrm>
        <a:off x="1984816" y="1982522"/>
        <a:ext cx="1823522" cy="900927"/>
      </dsp:txXfrm>
    </dsp:sp>
    <dsp:sp modelId="{74A7B2AE-0F0F-4422-AB09-FB34174F7272}">
      <dsp:nvSpPr>
        <dsp:cNvPr id="0" name=""/>
        <dsp:cNvSpPr/>
      </dsp:nvSpPr>
      <dsp:spPr>
        <a:xfrm>
          <a:off x="4502546" y="821452"/>
          <a:ext cx="2314112" cy="5783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76C08A-0180-4E0D-89D5-91167E63531F}">
      <dsp:nvSpPr>
        <dsp:cNvPr id="0" name=""/>
        <dsp:cNvSpPr/>
      </dsp:nvSpPr>
      <dsp:spPr>
        <a:xfrm>
          <a:off x="4588228" y="902851"/>
          <a:ext cx="2314112" cy="578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Risk of no /partial realization</a:t>
          </a:r>
        </a:p>
      </dsp:txBody>
      <dsp:txXfrm>
        <a:off x="4605166" y="919789"/>
        <a:ext cx="2280236" cy="544442"/>
      </dsp:txXfrm>
    </dsp:sp>
    <dsp:sp modelId="{88F56BBC-E99C-45E3-B9BE-3A9E3D9CBB3D}">
      <dsp:nvSpPr>
        <dsp:cNvPr id="0" name=""/>
        <dsp:cNvSpPr/>
      </dsp:nvSpPr>
      <dsp:spPr>
        <a:xfrm>
          <a:off x="3922050" y="1701076"/>
          <a:ext cx="1321394" cy="1018361"/>
        </a:xfrm>
        <a:prstGeom prst="roundRect">
          <a:avLst>
            <a:gd name="adj" fmla="val 10000"/>
          </a:avLst>
        </a:prstGeom>
        <a:solidFill>
          <a:srgbClr val="7D8F6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B9A54-FC8D-4F97-9D57-7AD244BA5D34}">
      <dsp:nvSpPr>
        <dsp:cNvPr id="0" name=""/>
        <dsp:cNvSpPr/>
      </dsp:nvSpPr>
      <dsp:spPr>
        <a:xfrm>
          <a:off x="4007733" y="1782474"/>
          <a:ext cx="1321394" cy="10183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Ambitious goals</a:t>
          </a:r>
        </a:p>
      </dsp:txBody>
      <dsp:txXfrm>
        <a:off x="4037560" y="1812301"/>
        <a:ext cx="1261740" cy="958707"/>
      </dsp:txXfrm>
    </dsp:sp>
    <dsp:sp modelId="{4BFAC1EB-612F-4D31-86FC-4F527D512440}">
      <dsp:nvSpPr>
        <dsp:cNvPr id="0" name=""/>
        <dsp:cNvSpPr/>
      </dsp:nvSpPr>
      <dsp:spPr>
        <a:xfrm>
          <a:off x="3905999" y="3042332"/>
          <a:ext cx="1334743" cy="816609"/>
        </a:xfrm>
        <a:prstGeom prst="roundRect">
          <a:avLst>
            <a:gd name="adj" fmla="val 10000"/>
          </a:avLst>
        </a:prstGeom>
        <a:solidFill>
          <a:srgbClr val="556D41">
            <a:alpha val="23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13569-5493-487D-B85A-07610645ABEA}">
      <dsp:nvSpPr>
        <dsp:cNvPr id="0" name=""/>
        <dsp:cNvSpPr/>
      </dsp:nvSpPr>
      <dsp:spPr>
        <a:xfrm>
          <a:off x="3991682" y="3123731"/>
          <a:ext cx="1334743" cy="816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Risk cost</a:t>
          </a:r>
        </a:p>
      </dsp:txBody>
      <dsp:txXfrm>
        <a:off x="4015600" y="3147649"/>
        <a:ext cx="1286907" cy="768773"/>
      </dsp:txXfrm>
    </dsp:sp>
    <dsp:sp modelId="{B08BAB73-5A54-44B3-9E4F-C5AF7B028851}">
      <dsp:nvSpPr>
        <dsp:cNvPr id="0" name=""/>
        <dsp:cNvSpPr/>
      </dsp:nvSpPr>
      <dsp:spPr>
        <a:xfrm>
          <a:off x="5414810" y="1701076"/>
          <a:ext cx="1657043" cy="1100798"/>
        </a:xfrm>
        <a:prstGeom prst="roundRect">
          <a:avLst>
            <a:gd name="adj" fmla="val 10000"/>
          </a:avLst>
        </a:prstGeom>
        <a:solidFill>
          <a:srgbClr val="7D8F6E"/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08B52-6A65-4813-9E3D-24B82CB8B221}">
      <dsp:nvSpPr>
        <dsp:cNvPr id="0" name=""/>
        <dsp:cNvSpPr/>
      </dsp:nvSpPr>
      <dsp:spPr>
        <a:xfrm>
          <a:off x="5500493" y="1782474"/>
          <a:ext cx="1657043" cy="11007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External factors (climatic hazard, health issues)</a:t>
          </a:r>
        </a:p>
      </dsp:txBody>
      <dsp:txXfrm>
        <a:off x="5532734" y="1814715"/>
        <a:ext cx="1592561" cy="1036316"/>
      </dsp:txXfrm>
    </dsp:sp>
    <dsp:sp modelId="{2B695340-515A-45C3-AD68-125EE3760C0C}">
      <dsp:nvSpPr>
        <dsp:cNvPr id="0" name=""/>
        <dsp:cNvSpPr/>
      </dsp:nvSpPr>
      <dsp:spPr>
        <a:xfrm>
          <a:off x="8501374" y="812300"/>
          <a:ext cx="2551300" cy="5979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DE975-15A0-437E-BFBD-6F9FA55F13B8}">
      <dsp:nvSpPr>
        <dsp:cNvPr id="0" name=""/>
        <dsp:cNvSpPr/>
      </dsp:nvSpPr>
      <dsp:spPr>
        <a:xfrm>
          <a:off x="8587057" y="893699"/>
          <a:ext cx="2551300" cy="5979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Cost of the steps to put into place a practice</a:t>
          </a:r>
        </a:p>
      </dsp:txBody>
      <dsp:txXfrm>
        <a:off x="8604569" y="911211"/>
        <a:ext cx="2516276" cy="562890"/>
      </dsp:txXfrm>
    </dsp:sp>
    <dsp:sp modelId="{F08C88E1-6364-4F34-A37E-A39EE5A6C4FB}">
      <dsp:nvSpPr>
        <dsp:cNvPr id="0" name=""/>
        <dsp:cNvSpPr/>
      </dsp:nvSpPr>
      <dsp:spPr>
        <a:xfrm>
          <a:off x="7243219" y="1720673"/>
          <a:ext cx="1773030" cy="982198"/>
        </a:xfrm>
        <a:prstGeom prst="roundRect">
          <a:avLst>
            <a:gd name="adj" fmla="val 10000"/>
          </a:avLst>
        </a:prstGeom>
        <a:solidFill>
          <a:srgbClr val="7D8F6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405F3-8E7B-40F2-AAD6-90BB9DB781B3}">
      <dsp:nvSpPr>
        <dsp:cNvPr id="0" name=""/>
        <dsp:cNvSpPr/>
      </dsp:nvSpPr>
      <dsp:spPr>
        <a:xfrm>
          <a:off x="7328902" y="1802071"/>
          <a:ext cx="1773030" cy="9821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Additional work to try a new practice</a:t>
          </a:r>
        </a:p>
      </dsp:txBody>
      <dsp:txXfrm>
        <a:off x="7357670" y="1830839"/>
        <a:ext cx="1715494" cy="924662"/>
      </dsp:txXfrm>
    </dsp:sp>
    <dsp:sp modelId="{78E9DE56-C7E4-48AA-A8AD-C0D341676E06}">
      <dsp:nvSpPr>
        <dsp:cNvPr id="0" name=""/>
        <dsp:cNvSpPr/>
      </dsp:nvSpPr>
      <dsp:spPr>
        <a:xfrm>
          <a:off x="9187615" y="1720673"/>
          <a:ext cx="1419738" cy="1002397"/>
        </a:xfrm>
        <a:prstGeom prst="roundRect">
          <a:avLst>
            <a:gd name="adj" fmla="val 10000"/>
          </a:avLst>
        </a:prstGeom>
        <a:solidFill>
          <a:srgbClr val="7D8F6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D67E4-2B56-46B2-BEB3-C92F2C1DD591}">
      <dsp:nvSpPr>
        <dsp:cNvPr id="0" name=""/>
        <dsp:cNvSpPr/>
      </dsp:nvSpPr>
      <dsp:spPr>
        <a:xfrm>
          <a:off x="9273298" y="1802071"/>
          <a:ext cx="1419738" cy="1002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Cost for external advice</a:t>
          </a:r>
        </a:p>
      </dsp:txBody>
      <dsp:txXfrm>
        <a:off x="9302657" y="1831430"/>
        <a:ext cx="1361020" cy="943679"/>
      </dsp:txXfrm>
    </dsp:sp>
    <dsp:sp modelId="{7B484311-5153-44FF-8B99-29281BFE980A}">
      <dsp:nvSpPr>
        <dsp:cNvPr id="0" name=""/>
        <dsp:cNvSpPr/>
      </dsp:nvSpPr>
      <dsp:spPr>
        <a:xfrm>
          <a:off x="10778720" y="1720673"/>
          <a:ext cx="1343873" cy="988608"/>
        </a:xfrm>
        <a:prstGeom prst="roundRect">
          <a:avLst>
            <a:gd name="adj" fmla="val 10000"/>
          </a:avLst>
        </a:prstGeom>
        <a:solidFill>
          <a:srgbClr val="7D8F6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0D9280-001F-4EDE-9DA5-F54D9C87ADE5}">
      <dsp:nvSpPr>
        <dsp:cNvPr id="0" name=""/>
        <dsp:cNvSpPr/>
      </dsp:nvSpPr>
      <dsp:spPr>
        <a:xfrm>
          <a:off x="10864402" y="1802071"/>
          <a:ext cx="1343873" cy="9886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Improve skills set (training, time)</a:t>
          </a:r>
        </a:p>
      </dsp:txBody>
      <dsp:txXfrm>
        <a:off x="10893357" y="1831026"/>
        <a:ext cx="1285963" cy="930698"/>
      </dsp:txXfrm>
    </dsp:sp>
    <dsp:sp modelId="{D2D29190-F7EF-4464-80F8-0A1CD98A8577}">
      <dsp:nvSpPr>
        <dsp:cNvPr id="0" name=""/>
        <dsp:cNvSpPr/>
      </dsp:nvSpPr>
      <dsp:spPr>
        <a:xfrm>
          <a:off x="10769177" y="2933556"/>
          <a:ext cx="1362959" cy="929098"/>
        </a:xfrm>
        <a:prstGeom prst="roundRect">
          <a:avLst>
            <a:gd name="adj" fmla="val 10000"/>
          </a:avLst>
        </a:prstGeom>
        <a:solidFill>
          <a:srgbClr val="556D41">
            <a:alpha val="23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BF7BBB-77F7-4686-A3C8-22D9969DBA3A}">
      <dsp:nvSpPr>
        <dsp:cNvPr id="0" name=""/>
        <dsp:cNvSpPr/>
      </dsp:nvSpPr>
      <dsp:spPr>
        <a:xfrm>
          <a:off x="10854860" y="3014954"/>
          <a:ext cx="1362959" cy="9290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D8F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/>
            <a:t>Farmers survey</a:t>
          </a:r>
        </a:p>
      </dsp:txBody>
      <dsp:txXfrm>
        <a:off x="10882072" y="3042166"/>
        <a:ext cx="1308535" cy="874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E81F2-9347-4A91-B53F-CEC23BEA1760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E2BB4-B959-461C-BD53-C273541E58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88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E2BB4-B959-461C-BD53-C273541E58D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576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E2BB4-B959-461C-BD53-C273541E58D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264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E2BB4-B959-461C-BD53-C273541E58D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029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 de diap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886" y="6382594"/>
            <a:ext cx="12192000" cy="475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202886" cy="66983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16216" y="5040920"/>
            <a:ext cx="8194431" cy="545123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rgbClr val="2A963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sous-titre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75939" y="3407846"/>
            <a:ext cx="5134708" cy="967155"/>
          </a:xfrm>
        </p:spPr>
        <p:txBody>
          <a:bodyPr anchor="b">
            <a:normAutofit/>
          </a:bodyPr>
          <a:lstStyle>
            <a:lvl1pPr algn="r">
              <a:defRPr sz="3200" b="1" cap="none" baseline="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Modifier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45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0699" y="1814515"/>
            <a:ext cx="9556751" cy="16020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rgbClr val="004494"/>
                </a:solidFill>
              </a:defRPr>
            </a:lvl1pPr>
          </a:lstStyle>
          <a:p>
            <a:r>
              <a:rPr lang="fr-FR" dirty="0"/>
              <a:t>Modifier le titre DE LA PARTIE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90697" y="3989390"/>
            <a:ext cx="9556752" cy="1500187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2A963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 texte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810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85925" y="64882"/>
            <a:ext cx="8034325" cy="65063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Modifier le titre DE LA PARTIE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206626"/>
            <a:ext cx="10515600" cy="3600000"/>
          </a:xfrm>
        </p:spPr>
        <p:txBody>
          <a:bodyPr/>
          <a:lstStyle>
            <a:lvl1pPr>
              <a:defRPr>
                <a:solidFill>
                  <a:srgbClr val="2A9636"/>
                </a:solidFill>
              </a:defRPr>
            </a:lvl1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D1500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D1500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D1500"/>
                </a:solidFill>
              </a:defRPr>
            </a:lvl1pPr>
          </a:lstStyle>
          <a:p>
            <a:fld id="{6EA637E1-4C0B-4560-864E-8F6A53895EB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685925" y="1293814"/>
            <a:ext cx="9582150" cy="553304"/>
          </a:xfrm>
        </p:spPr>
        <p:txBody>
          <a:bodyPr>
            <a:normAutofit/>
          </a:bodyPr>
          <a:lstStyle>
            <a:lvl1pPr marL="0" indent="0">
              <a:buNone/>
              <a:defRPr sz="2600" b="1" baseline="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Modifier le titre</a:t>
            </a:r>
          </a:p>
        </p:txBody>
      </p:sp>
    </p:spTree>
    <p:extLst>
      <p:ext uri="{BB962C8B-B14F-4D97-AF65-F5344CB8AC3E}">
        <p14:creationId xmlns:p14="http://schemas.microsoft.com/office/powerpoint/2010/main" val="85747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85925" y="64882"/>
            <a:ext cx="8034325" cy="65063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Modifier le titre DE LA PARTIE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206626"/>
            <a:ext cx="10515600" cy="3600000"/>
          </a:xfrm>
        </p:spPr>
        <p:txBody>
          <a:bodyPr/>
          <a:lstStyle>
            <a:lvl1pPr>
              <a:defRPr>
                <a:solidFill>
                  <a:srgbClr val="004494"/>
                </a:solidFill>
              </a:defRPr>
            </a:lvl1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D1500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D1500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D1500"/>
                </a:solidFill>
              </a:defRPr>
            </a:lvl1pPr>
          </a:lstStyle>
          <a:p>
            <a:fld id="{6EA637E1-4C0B-4560-864E-8F6A53895EB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685925" y="1293814"/>
            <a:ext cx="9582150" cy="553304"/>
          </a:xfrm>
        </p:spPr>
        <p:txBody>
          <a:bodyPr>
            <a:normAutofit/>
          </a:bodyPr>
          <a:lstStyle>
            <a:lvl1pPr marL="0" indent="0">
              <a:buNone/>
              <a:defRPr sz="2600" b="1" baseline="0">
                <a:solidFill>
                  <a:srgbClr val="2A963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Modifier le titre</a:t>
            </a:r>
          </a:p>
        </p:txBody>
      </p:sp>
    </p:spTree>
    <p:extLst>
      <p:ext uri="{BB962C8B-B14F-4D97-AF65-F5344CB8AC3E}">
        <p14:creationId xmlns:p14="http://schemas.microsoft.com/office/powerpoint/2010/main" val="157796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85926" y="57150"/>
            <a:ext cx="7927975" cy="650631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Modifier le titre DE LA PARTIE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109138"/>
            <a:ext cx="5181600" cy="3872562"/>
          </a:xfrm>
        </p:spPr>
        <p:txBody>
          <a:bodyPr/>
          <a:lstStyle>
            <a:lvl1pPr>
              <a:defRPr>
                <a:solidFill>
                  <a:srgbClr val="2A9636"/>
                </a:solidFill>
              </a:defRPr>
            </a:lvl1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109138"/>
            <a:ext cx="5181600" cy="3872562"/>
          </a:xfrm>
        </p:spPr>
        <p:txBody>
          <a:bodyPr/>
          <a:lstStyle>
            <a:lvl1pPr>
              <a:defRPr>
                <a:solidFill>
                  <a:srgbClr val="2A9636"/>
                </a:solidFill>
              </a:defRPr>
            </a:lvl1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685926" y="1246189"/>
            <a:ext cx="9185276" cy="553304"/>
          </a:xfrm>
        </p:spPr>
        <p:txBody>
          <a:bodyPr>
            <a:normAutofit/>
          </a:bodyPr>
          <a:lstStyle>
            <a:lvl1pPr marL="0" indent="0">
              <a:buNone/>
              <a:defRPr sz="2600" b="1" baseline="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Modifier le titre</a:t>
            </a:r>
          </a:p>
        </p:txBody>
      </p:sp>
    </p:spTree>
    <p:extLst>
      <p:ext uri="{BB962C8B-B14F-4D97-AF65-F5344CB8AC3E}">
        <p14:creationId xmlns:p14="http://schemas.microsoft.com/office/powerpoint/2010/main" val="298737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85926" y="57150"/>
            <a:ext cx="7927975" cy="650631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Modifier le titre DE LA PARTIE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109138"/>
            <a:ext cx="5181600" cy="3872562"/>
          </a:xfrm>
        </p:spPr>
        <p:txBody>
          <a:bodyPr/>
          <a:lstStyle>
            <a:lvl1pPr>
              <a:defRPr>
                <a:solidFill>
                  <a:srgbClr val="004494"/>
                </a:solidFill>
              </a:defRPr>
            </a:lvl1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109138"/>
            <a:ext cx="5181600" cy="3872562"/>
          </a:xfrm>
        </p:spPr>
        <p:txBody>
          <a:bodyPr/>
          <a:lstStyle>
            <a:lvl1pPr>
              <a:defRPr>
                <a:solidFill>
                  <a:srgbClr val="004494"/>
                </a:solidFill>
              </a:defRPr>
            </a:lvl1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685926" y="1246189"/>
            <a:ext cx="9185276" cy="553304"/>
          </a:xfrm>
        </p:spPr>
        <p:txBody>
          <a:bodyPr>
            <a:normAutofit/>
          </a:bodyPr>
          <a:lstStyle>
            <a:lvl1pPr marL="0" indent="0">
              <a:buNone/>
              <a:defRPr sz="2600" b="1" baseline="0">
                <a:solidFill>
                  <a:srgbClr val="2A963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Modifier le titre</a:t>
            </a:r>
          </a:p>
        </p:txBody>
      </p:sp>
    </p:spTree>
    <p:extLst>
      <p:ext uri="{BB962C8B-B14F-4D97-AF65-F5344CB8AC3E}">
        <p14:creationId xmlns:p14="http://schemas.microsoft.com/office/powerpoint/2010/main" val="378827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sous-titre seu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33550" y="57150"/>
            <a:ext cx="7880351" cy="650631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Modifier le titre DE LA PARTIE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733550" y="1322389"/>
            <a:ext cx="9137651" cy="553304"/>
          </a:xfrm>
        </p:spPr>
        <p:txBody>
          <a:bodyPr>
            <a:normAutofit/>
          </a:bodyPr>
          <a:lstStyle>
            <a:lvl1pPr marL="0" indent="0">
              <a:buNone/>
              <a:defRPr sz="2600" b="1" baseline="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Modifier le titre</a:t>
            </a:r>
          </a:p>
        </p:txBody>
      </p:sp>
    </p:spTree>
    <p:extLst>
      <p:ext uri="{BB962C8B-B14F-4D97-AF65-F5344CB8AC3E}">
        <p14:creationId xmlns:p14="http://schemas.microsoft.com/office/powerpoint/2010/main" val="58661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88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 Merci pour votre atten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27497"/>
            <a:ext cx="12192000" cy="73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4000" cy="6698997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572738" y="3407846"/>
            <a:ext cx="5416061" cy="967155"/>
          </a:xfrm>
        </p:spPr>
        <p:txBody>
          <a:bodyPr anchor="b">
            <a:normAutofit/>
          </a:bodyPr>
          <a:lstStyle>
            <a:lvl1pPr algn="r">
              <a:defRPr sz="3200" b="1" cap="none" baseline="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Merci pour votre attention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81929" y="4798816"/>
            <a:ext cx="7794170" cy="545123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rgbClr val="2A963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sous-titre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9457" y="6384927"/>
            <a:ext cx="274320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01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iapo Réseaux soci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9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556"/>
            <a:ext cx="12201876" cy="686355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9576" y="57150"/>
            <a:ext cx="8034325" cy="650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Modifier le titre DE LA PARTIE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84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849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84927"/>
            <a:ext cx="6832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61699" y="6384927"/>
            <a:ext cx="90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EA637E1-4C0B-4560-864E-8F6A53895EB7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979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74" r:id="rId2"/>
    <p:sldLayoutId id="2147483673" r:id="rId3"/>
    <p:sldLayoutId id="2147483732" r:id="rId4"/>
    <p:sldLayoutId id="2147483675" r:id="rId5"/>
    <p:sldLayoutId id="2147483733" r:id="rId6"/>
    <p:sldLayoutId id="2147483677" r:id="rId7"/>
    <p:sldLayoutId id="2147483678" r:id="rId8"/>
    <p:sldLayoutId id="2147483670" r:id="rId9"/>
    <p:sldLayoutId id="2147483679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kern="1200" cap="all" baseline="0">
          <a:solidFill>
            <a:schemeClr val="bg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rgbClr val="00449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rgbClr val="4848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848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848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4848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4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096000" y="4065847"/>
            <a:ext cx="5814647" cy="837474"/>
          </a:xfrm>
        </p:spPr>
        <p:txBody>
          <a:bodyPr>
            <a:normAutofit fontScale="90000"/>
          </a:bodyPr>
          <a:lstStyle/>
          <a:p>
            <a:r>
              <a:rPr lang="fr-FR" dirty="0"/>
              <a:t>LIFE Carbon </a:t>
            </a:r>
            <a:r>
              <a:rPr lang="fr-FR" dirty="0" err="1"/>
              <a:t>Farming</a:t>
            </a:r>
            <a:r>
              <a:rPr lang="fr-FR" dirty="0"/>
              <a:t> – A case </a:t>
            </a:r>
            <a:r>
              <a:rPr lang="fr-FR" dirty="0" err="1"/>
              <a:t>study</a:t>
            </a:r>
            <a:r>
              <a:rPr lang="fr-FR" dirty="0"/>
              <a:t> of </a:t>
            </a:r>
            <a:r>
              <a:rPr lang="fr-FR" dirty="0" err="1"/>
              <a:t>sustainable</a:t>
            </a:r>
            <a:r>
              <a:rPr lang="fr-FR" dirty="0"/>
              <a:t> actions </a:t>
            </a:r>
            <a:r>
              <a:rPr lang="fr-FR" dirty="0" err="1"/>
              <a:t>implemented</a:t>
            </a:r>
            <a:r>
              <a:rPr lang="fr-FR" dirty="0"/>
              <a:t> on </a:t>
            </a:r>
            <a:r>
              <a:rPr lang="fr-FR" dirty="0" err="1"/>
              <a:t>livestock</a:t>
            </a:r>
            <a:r>
              <a:rPr lang="fr-FR" dirty="0"/>
              <a:t> farms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Anaïs L’Hôte – French </a:t>
            </a:r>
            <a:r>
              <a:rPr lang="fr-FR" dirty="0" err="1"/>
              <a:t>Livestock</a:t>
            </a:r>
            <a:r>
              <a:rPr lang="fr-FR" dirty="0"/>
              <a:t> Institute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12A911-F5C5-8D5B-95FF-2B0AE8808FC2}"/>
              </a:ext>
            </a:extLst>
          </p:cNvPr>
          <p:cNvSpPr txBox="1"/>
          <p:nvPr/>
        </p:nvSpPr>
        <p:spPr>
          <a:xfrm>
            <a:off x="5570622" y="6296343"/>
            <a:ext cx="6621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Sustainable Livestock Intergroup - 28 January 2026</a:t>
            </a:r>
          </a:p>
        </p:txBody>
      </p:sp>
    </p:spTree>
    <p:extLst>
      <p:ext uri="{BB962C8B-B14F-4D97-AF65-F5344CB8AC3E}">
        <p14:creationId xmlns:p14="http://schemas.microsoft.com/office/powerpoint/2010/main" val="2129495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B6E453-8AFD-DDE7-9956-CE9DEB5AE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LIFE CARBON FARMING – key figures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8471CE-F098-44EC-D7B2-109DA366C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4AA0A0-A135-0656-EB7D-C7FF4E615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64AABF-CB33-7A97-ADFE-B05DAEBE0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9" name="Graphique 8" descr="Calendrier journalier avec un remplissage uni">
            <a:extLst>
              <a:ext uri="{FF2B5EF4-FFF2-40B4-BE49-F238E27FC236}">
                <a16:creationId xmlns:a16="http://schemas.microsoft.com/office/drawing/2014/main" id="{F97332B1-C35F-ABAD-77A2-FC4D825C6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008" y="1226793"/>
            <a:ext cx="931754" cy="931754"/>
          </a:xfrm>
          <a:prstGeom prst="rect">
            <a:avLst/>
          </a:prstGeom>
        </p:spPr>
      </p:pic>
      <p:pic>
        <p:nvPicPr>
          <p:cNvPr id="10" name="Graphique 9" descr="Homme agriculteur avec un remplissage uni">
            <a:extLst>
              <a:ext uri="{FF2B5EF4-FFF2-40B4-BE49-F238E27FC236}">
                <a16:creationId xmlns:a16="http://schemas.microsoft.com/office/drawing/2014/main" id="{515B2464-8824-01A8-C4BE-CE00216CD0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35366" y="4011850"/>
            <a:ext cx="800525" cy="800525"/>
          </a:xfrm>
          <a:prstGeom prst="rect">
            <a:avLst/>
          </a:prstGeom>
        </p:spPr>
      </p:pic>
      <p:pic>
        <p:nvPicPr>
          <p:cNvPr id="11" name="Graphique 10" descr="Femme agricultrice avec un remplissage uni">
            <a:extLst>
              <a:ext uri="{FF2B5EF4-FFF2-40B4-BE49-F238E27FC236}">
                <a16:creationId xmlns:a16="http://schemas.microsoft.com/office/drawing/2014/main" id="{5FF54D43-05A3-B823-FCBE-AE7BA4EFE3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4739" y="3981379"/>
            <a:ext cx="760089" cy="760089"/>
          </a:xfrm>
          <a:prstGeom prst="rect">
            <a:avLst/>
          </a:prstGeom>
        </p:spPr>
      </p:pic>
      <p:pic>
        <p:nvPicPr>
          <p:cNvPr id="12" name="Graphique 11" descr="Vache avec un remplissage uni">
            <a:extLst>
              <a:ext uri="{FF2B5EF4-FFF2-40B4-BE49-F238E27FC236}">
                <a16:creationId xmlns:a16="http://schemas.microsoft.com/office/drawing/2014/main" id="{2608F8D5-751E-B124-422E-1CEE26D574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05404" y="3943044"/>
            <a:ext cx="877774" cy="877774"/>
          </a:xfrm>
          <a:prstGeom prst="rect">
            <a:avLst/>
          </a:prstGeom>
        </p:spPr>
      </p:pic>
      <p:pic>
        <p:nvPicPr>
          <p:cNvPr id="13" name="Graphique 12" descr="Avis des clients avec un remplissage uni">
            <a:extLst>
              <a:ext uri="{FF2B5EF4-FFF2-40B4-BE49-F238E27FC236}">
                <a16:creationId xmlns:a16="http://schemas.microsoft.com/office/drawing/2014/main" id="{DB929A63-92FF-10D2-76A7-5344891CD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200" y="5165329"/>
            <a:ext cx="931755" cy="93175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0EF51C6-45AC-39D1-20BB-D92335B26DDD}"/>
              </a:ext>
            </a:extLst>
          </p:cNvPr>
          <p:cNvSpPr txBox="1"/>
          <p:nvPr/>
        </p:nvSpPr>
        <p:spPr>
          <a:xfrm>
            <a:off x="1849099" y="1470830"/>
            <a:ext cx="2318407" cy="476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/>
              <a:t>2021 – 2027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C325F2-245E-ACB9-C57D-5DBBFBA38E43}"/>
              </a:ext>
            </a:extLst>
          </p:cNvPr>
          <p:cNvSpPr txBox="1"/>
          <p:nvPr/>
        </p:nvSpPr>
        <p:spPr>
          <a:xfrm>
            <a:off x="3497490" y="3966432"/>
            <a:ext cx="256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/>
              <a:t>600 dairy and beef farms involved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B49E113-EF3F-09C1-B22D-45B93A7B8624}"/>
              </a:ext>
            </a:extLst>
          </p:cNvPr>
          <p:cNvSpPr txBox="1"/>
          <p:nvPr/>
        </p:nvSpPr>
        <p:spPr>
          <a:xfrm>
            <a:off x="1860260" y="5198362"/>
            <a:ext cx="4755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/>
              <a:t>60 advisors trained to carbon audit tools and carbon certification</a:t>
            </a:r>
          </a:p>
        </p:txBody>
      </p:sp>
      <p:pic>
        <p:nvPicPr>
          <p:cNvPr id="17" name="Graphique 16" descr="Groupe d’hommes avec un remplissage uni">
            <a:extLst>
              <a:ext uri="{FF2B5EF4-FFF2-40B4-BE49-F238E27FC236}">
                <a16:creationId xmlns:a16="http://schemas.microsoft.com/office/drawing/2014/main" id="{945C73BB-3100-71CE-C0CD-DA294F123B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8008" y="2407152"/>
            <a:ext cx="931754" cy="931754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C6BADA2-377F-EBCB-9B63-7F2D2BBC16F4}"/>
              </a:ext>
            </a:extLst>
          </p:cNvPr>
          <p:cNvSpPr txBox="1"/>
          <p:nvPr/>
        </p:nvSpPr>
        <p:spPr>
          <a:xfrm>
            <a:off x="7815280" y="5347365"/>
            <a:ext cx="3283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/>
              <a:t>Rewarding farmers for their efforts</a:t>
            </a:r>
          </a:p>
        </p:txBody>
      </p:sp>
      <p:pic>
        <p:nvPicPr>
          <p:cNvPr id="19" name="Graphique 18" descr="Graphique de tendance à la baisse avec un remplissage uni">
            <a:extLst>
              <a:ext uri="{FF2B5EF4-FFF2-40B4-BE49-F238E27FC236}">
                <a16:creationId xmlns:a16="http://schemas.microsoft.com/office/drawing/2014/main" id="{EE2EFA44-658A-7B76-E0DF-D0FF655361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04331" y="3943044"/>
            <a:ext cx="994169" cy="994169"/>
          </a:xfrm>
          <a:prstGeom prst="rect">
            <a:avLst/>
          </a:prstGeom>
        </p:spPr>
      </p:pic>
      <p:pic>
        <p:nvPicPr>
          <p:cNvPr id="20" name="Graphique 19" descr="Argent avec un remplissage uni">
            <a:extLst>
              <a:ext uri="{FF2B5EF4-FFF2-40B4-BE49-F238E27FC236}">
                <a16:creationId xmlns:a16="http://schemas.microsoft.com/office/drawing/2014/main" id="{0DE4C87D-B082-C895-51D8-BA18CD752CF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41654" y="5347365"/>
            <a:ext cx="922556" cy="92255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D334A5A-F236-DC4C-B0BA-719F23BEE73E}"/>
              </a:ext>
            </a:extLst>
          </p:cNvPr>
          <p:cNvSpPr txBox="1"/>
          <p:nvPr/>
        </p:nvSpPr>
        <p:spPr>
          <a:xfrm>
            <a:off x="1860260" y="2541439"/>
            <a:ext cx="3961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/>
              <a:t>40 partners in 6 countries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D60BBD4-7BAB-ACDD-D390-27D8DBFC1A9E}"/>
              </a:ext>
            </a:extLst>
          </p:cNvPr>
          <p:cNvSpPr txBox="1"/>
          <p:nvPr/>
        </p:nvSpPr>
        <p:spPr>
          <a:xfrm>
            <a:off x="7709893" y="4080114"/>
            <a:ext cx="3893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/>
              <a:t>Reduction of 15% of farms carbon footprint in 5 years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59D4EF14-1504-B23D-D9AC-9543F0FBC81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09309" y="835146"/>
            <a:ext cx="3405041" cy="297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33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6E3C5-6B84-106A-547F-AD3B9A74A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83B85F-B11B-D8A4-365B-90FFD355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Steps</a:t>
            </a:r>
            <a:r>
              <a:rPr lang="fr-FR" dirty="0"/>
              <a:t> of a </a:t>
            </a:r>
            <a:r>
              <a:rPr lang="fr-FR" dirty="0" err="1"/>
              <a:t>carbon</a:t>
            </a:r>
            <a:r>
              <a:rPr lang="fr-FR" dirty="0"/>
              <a:t> </a:t>
            </a:r>
            <a:r>
              <a:rPr lang="fr-FR" dirty="0" err="1"/>
              <a:t>farming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 on a farm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6F1F4A-923C-3B3A-7CE4-27617E4EF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A6007D-3C44-8E3E-6E53-5DBE3AAB3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BEDB7B-00DE-D7EB-E9A4-E2449504B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3</a:t>
            </a:fld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B95D01F-B12C-9556-D1BF-34B69B09100D}"/>
              </a:ext>
            </a:extLst>
          </p:cNvPr>
          <p:cNvGrpSpPr/>
          <p:nvPr/>
        </p:nvGrpSpPr>
        <p:grpSpPr>
          <a:xfrm>
            <a:off x="305464" y="1008288"/>
            <a:ext cx="11447721" cy="4479222"/>
            <a:chOff x="1987068" y="1653891"/>
            <a:chExt cx="8540256" cy="3820355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6BD9A24-5677-211E-D455-741BFD6D3336}"/>
                </a:ext>
              </a:extLst>
            </p:cNvPr>
            <p:cNvGrpSpPr/>
            <p:nvPr/>
          </p:nvGrpSpPr>
          <p:grpSpPr>
            <a:xfrm>
              <a:off x="2127102" y="2819193"/>
              <a:ext cx="8009568" cy="2655053"/>
              <a:chOff x="-725763" y="2948708"/>
              <a:chExt cx="8342924" cy="3096982"/>
            </a:xfrm>
          </p:grpSpPr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E963E177-83D7-2CF4-784C-DF44D3468F8F}"/>
                  </a:ext>
                </a:extLst>
              </p:cNvPr>
              <p:cNvGrpSpPr/>
              <p:nvPr/>
            </p:nvGrpSpPr>
            <p:grpSpPr>
              <a:xfrm>
                <a:off x="-725763" y="2948708"/>
                <a:ext cx="8342924" cy="3096982"/>
                <a:chOff x="-725763" y="3518064"/>
                <a:chExt cx="8342924" cy="3096982"/>
              </a:xfrm>
            </p:grpSpPr>
            <p:graphicFrame>
              <p:nvGraphicFramePr>
                <p:cNvPr id="35" name="Diagram 7">
                  <a:extLst>
                    <a:ext uri="{FF2B5EF4-FFF2-40B4-BE49-F238E27FC236}">
                      <a16:creationId xmlns:a16="http://schemas.microsoft.com/office/drawing/2014/main" id="{959A769C-62B5-15EC-F613-76EEDEA2DA90}"/>
                    </a:ext>
                  </a:extLst>
                </p:cNvPr>
                <p:cNvGraphicFramePr/>
                <p:nvPr/>
              </p:nvGraphicFramePr>
              <p:xfrm>
                <a:off x="-142477" y="3518064"/>
                <a:ext cx="6840538" cy="1479992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3" r:lo="rId4" r:qs="rId5" r:cs="rId6"/>
                </a:graphicData>
              </a:graphic>
            </p:graphicFrame>
            <p:grpSp>
              <p:nvGrpSpPr>
                <p:cNvPr id="36" name="Group 28">
                  <a:extLst>
                    <a:ext uri="{FF2B5EF4-FFF2-40B4-BE49-F238E27FC236}">
                      <a16:creationId xmlns:a16="http://schemas.microsoft.com/office/drawing/2014/main" id="{486D98D6-B567-7FF0-B18C-F474E72A5E8A}"/>
                    </a:ext>
                  </a:extLst>
                </p:cNvPr>
                <p:cNvGrpSpPr/>
                <p:nvPr/>
              </p:nvGrpSpPr>
              <p:grpSpPr>
                <a:xfrm flipV="1">
                  <a:off x="-725763" y="4551035"/>
                  <a:ext cx="1049923" cy="1178890"/>
                  <a:chOff x="220631" y="1335706"/>
                  <a:chExt cx="1222200" cy="1663204"/>
                </a:xfrm>
              </p:grpSpPr>
              <p:cxnSp>
                <p:nvCxnSpPr>
                  <p:cNvPr id="61" name="Straight Connector 9">
                    <a:extLst>
                      <a:ext uri="{FF2B5EF4-FFF2-40B4-BE49-F238E27FC236}">
                        <a16:creationId xmlns:a16="http://schemas.microsoft.com/office/drawing/2014/main" id="{7F81DD55-70B7-B5B4-005E-85708EF2878B}"/>
                      </a:ext>
                    </a:extLst>
                  </p:cNvPr>
                  <p:cNvCxnSpPr>
                    <a:cxnSpLocks/>
                    <a:stCxn id="62" idx="4"/>
                    <a:endCxn id="34" idx="3"/>
                  </p:cNvCxnSpPr>
                  <p:nvPr/>
                </p:nvCxnSpPr>
                <p:spPr>
                  <a:xfrm>
                    <a:off x="760100" y="2278871"/>
                    <a:ext cx="682731" cy="720039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Oval 11">
                    <a:extLst>
                      <a:ext uri="{FF2B5EF4-FFF2-40B4-BE49-F238E27FC236}">
                        <a16:creationId xmlns:a16="http://schemas.microsoft.com/office/drawing/2014/main" id="{92A1F652-7F79-3882-997D-C0E2721CE7CB}"/>
                      </a:ext>
                    </a:extLst>
                  </p:cNvPr>
                  <p:cNvSpPr/>
                  <p:nvPr/>
                </p:nvSpPr>
                <p:spPr>
                  <a:xfrm>
                    <a:off x="220631" y="1335706"/>
                    <a:ext cx="1078938" cy="943165"/>
                  </a:xfrm>
                  <a:prstGeom prst="ellipse">
                    <a:avLst/>
                  </a:prstGeom>
                  <a:solidFill>
                    <a:schemeClr val="bg1"/>
                  </a:solidFill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fr-FR" sz="2250" dirty="0">
                      <a:solidFill>
                        <a:srgbClr val="2D3E50"/>
                      </a:solidFill>
                      <a:latin typeface="FontAwesome" pitchFamily="2" charset="0"/>
                    </a:endParaRPr>
                  </a:p>
                </p:txBody>
              </p:sp>
            </p:grpSp>
            <p:grpSp>
              <p:nvGrpSpPr>
                <p:cNvPr id="37" name="Group 29">
                  <a:extLst>
                    <a:ext uri="{FF2B5EF4-FFF2-40B4-BE49-F238E27FC236}">
                      <a16:creationId xmlns:a16="http://schemas.microsoft.com/office/drawing/2014/main" id="{10D61331-F29A-CFD6-6C57-066CC5E1420C}"/>
                    </a:ext>
                  </a:extLst>
                </p:cNvPr>
                <p:cNvGrpSpPr/>
                <p:nvPr/>
              </p:nvGrpSpPr>
              <p:grpSpPr>
                <a:xfrm>
                  <a:off x="315024" y="4474938"/>
                  <a:ext cx="668519" cy="1219611"/>
                  <a:chOff x="1621803" y="3717031"/>
                  <a:chExt cx="891359" cy="1626145"/>
                </a:xfrm>
              </p:grpSpPr>
              <p:cxnSp>
                <p:nvCxnSpPr>
                  <p:cNvPr id="58" name="Straight Connector 30">
                    <a:extLst>
                      <a:ext uri="{FF2B5EF4-FFF2-40B4-BE49-F238E27FC236}">
                        <a16:creationId xmlns:a16="http://schemas.microsoft.com/office/drawing/2014/main" id="{9DC9C900-52B6-AA9A-9FF5-A0F48CB2A928}"/>
                      </a:ext>
                    </a:extLst>
                  </p:cNvPr>
                  <p:cNvCxnSpPr>
                    <a:stCxn id="59" idx="5"/>
                    <a:endCxn id="60" idx="0"/>
                  </p:cNvCxnSpPr>
                  <p:nvPr/>
                </p:nvCxnSpPr>
                <p:spPr>
                  <a:xfrm>
                    <a:off x="1819723" y="3818495"/>
                    <a:ext cx="247760" cy="633321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Oval 31">
                    <a:extLst>
                      <a:ext uri="{FF2B5EF4-FFF2-40B4-BE49-F238E27FC236}">
                        <a16:creationId xmlns:a16="http://schemas.microsoft.com/office/drawing/2014/main" id="{89DF59F8-CF40-583E-DEA5-99CB31B5FCA4}"/>
                      </a:ext>
                    </a:extLst>
                  </p:cNvPr>
                  <p:cNvSpPr/>
                  <p:nvPr/>
                </p:nvSpPr>
                <p:spPr>
                  <a:xfrm>
                    <a:off x="1718259" y="3717031"/>
                    <a:ext cx="118872" cy="11887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fr-FR" sz="1013" dirty="0"/>
                  </a:p>
                </p:txBody>
              </p:sp>
              <p:sp>
                <p:nvSpPr>
                  <p:cNvPr id="60" name="Oval 32">
                    <a:extLst>
                      <a:ext uri="{FF2B5EF4-FFF2-40B4-BE49-F238E27FC236}">
                        <a16:creationId xmlns:a16="http://schemas.microsoft.com/office/drawing/2014/main" id="{A383F6B5-E823-3BB9-9699-C1C566FD81F1}"/>
                      </a:ext>
                    </a:extLst>
                  </p:cNvPr>
                  <p:cNvSpPr/>
                  <p:nvPr/>
                </p:nvSpPr>
                <p:spPr>
                  <a:xfrm>
                    <a:off x="1621803" y="4451816"/>
                    <a:ext cx="891359" cy="89136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fr-FR" sz="2250" dirty="0">
                      <a:solidFill>
                        <a:srgbClr val="297FB8"/>
                      </a:solidFill>
                      <a:latin typeface="FontAwesome" pitchFamily="2" charset="0"/>
                    </a:endParaRPr>
                  </a:p>
                </p:txBody>
              </p:sp>
            </p:grp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60C3DC5E-ABF9-DCA7-0D06-5B094F4F5A22}"/>
                    </a:ext>
                  </a:extLst>
                </p:cNvPr>
                <p:cNvGrpSpPr/>
                <p:nvPr/>
              </p:nvGrpSpPr>
              <p:grpSpPr>
                <a:xfrm>
                  <a:off x="5689626" y="4477915"/>
                  <a:ext cx="81638" cy="613180"/>
                  <a:chOff x="1225106" y="3690792"/>
                  <a:chExt cx="118872" cy="817573"/>
                </a:xfrm>
              </p:grpSpPr>
              <p:cxnSp>
                <p:nvCxnSpPr>
                  <p:cNvPr id="55" name="Straight Connector 38">
                    <a:extLst>
                      <a:ext uri="{FF2B5EF4-FFF2-40B4-BE49-F238E27FC236}">
                        <a16:creationId xmlns:a16="http://schemas.microsoft.com/office/drawing/2014/main" id="{B16EA71B-323D-CAE9-9148-B9F6A56A9158}"/>
                      </a:ext>
                    </a:extLst>
                  </p:cNvPr>
                  <p:cNvCxnSpPr/>
                  <p:nvPr/>
                </p:nvCxnSpPr>
                <p:spPr>
                  <a:xfrm>
                    <a:off x="1270528" y="3788285"/>
                    <a:ext cx="0" cy="720080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6" name="Oval 39">
                    <a:extLst>
                      <a:ext uri="{FF2B5EF4-FFF2-40B4-BE49-F238E27FC236}">
                        <a16:creationId xmlns:a16="http://schemas.microsoft.com/office/drawing/2014/main" id="{871CFF67-1FD6-9D88-C468-2B420559EF0A}"/>
                      </a:ext>
                    </a:extLst>
                  </p:cNvPr>
                  <p:cNvSpPr/>
                  <p:nvPr/>
                </p:nvSpPr>
                <p:spPr>
                  <a:xfrm>
                    <a:off x="1225106" y="3690792"/>
                    <a:ext cx="118872" cy="11887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fr-FR" sz="1013" dirty="0"/>
                  </a:p>
                </p:txBody>
              </p:sp>
            </p:grpSp>
            <p:grpSp>
              <p:nvGrpSpPr>
                <p:cNvPr id="39" name="Group 41">
                  <a:extLst>
                    <a:ext uri="{FF2B5EF4-FFF2-40B4-BE49-F238E27FC236}">
                      <a16:creationId xmlns:a16="http://schemas.microsoft.com/office/drawing/2014/main" id="{B2D6C0C8-568E-F08D-3755-137B59287713}"/>
                    </a:ext>
                  </a:extLst>
                </p:cNvPr>
                <p:cNvGrpSpPr/>
                <p:nvPr/>
              </p:nvGrpSpPr>
              <p:grpSpPr>
                <a:xfrm>
                  <a:off x="2573639" y="4430360"/>
                  <a:ext cx="594065" cy="1022730"/>
                  <a:chOff x="1818289" y="5577658"/>
                  <a:chExt cx="792088" cy="1363640"/>
                </a:xfrm>
              </p:grpSpPr>
              <p:cxnSp>
                <p:nvCxnSpPr>
                  <p:cNvPr id="52" name="Straight Connector 42">
                    <a:extLst>
                      <a:ext uri="{FF2B5EF4-FFF2-40B4-BE49-F238E27FC236}">
                        <a16:creationId xmlns:a16="http://schemas.microsoft.com/office/drawing/2014/main" id="{49EE0A85-C592-E5F8-73B6-C11109D689A0}"/>
                      </a:ext>
                    </a:extLst>
                  </p:cNvPr>
                  <p:cNvCxnSpPr/>
                  <p:nvPr/>
                </p:nvCxnSpPr>
                <p:spPr>
                  <a:xfrm>
                    <a:off x="2214334" y="5577658"/>
                    <a:ext cx="0" cy="720080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Oval 43">
                    <a:extLst>
                      <a:ext uri="{FF2B5EF4-FFF2-40B4-BE49-F238E27FC236}">
                        <a16:creationId xmlns:a16="http://schemas.microsoft.com/office/drawing/2014/main" id="{5834ACA7-0F87-4DE5-8AB2-FA0B5B86B50F}"/>
                      </a:ext>
                    </a:extLst>
                  </p:cNvPr>
                  <p:cNvSpPr/>
                  <p:nvPr/>
                </p:nvSpPr>
                <p:spPr>
                  <a:xfrm>
                    <a:off x="2155470" y="5577658"/>
                    <a:ext cx="118872" cy="11887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fr-FR" sz="1013" dirty="0"/>
                  </a:p>
                </p:txBody>
              </p:sp>
              <p:sp>
                <p:nvSpPr>
                  <p:cNvPr id="54" name="Oval 44">
                    <a:extLst>
                      <a:ext uri="{FF2B5EF4-FFF2-40B4-BE49-F238E27FC236}">
                        <a16:creationId xmlns:a16="http://schemas.microsoft.com/office/drawing/2014/main" id="{1E5C3CBA-7B08-B89C-EA30-E96B13002F61}"/>
                      </a:ext>
                    </a:extLst>
                  </p:cNvPr>
                  <p:cNvSpPr/>
                  <p:nvPr/>
                </p:nvSpPr>
                <p:spPr>
                  <a:xfrm>
                    <a:off x="1818289" y="6149210"/>
                    <a:ext cx="792088" cy="792088"/>
                  </a:xfrm>
                  <a:prstGeom prst="ellipse">
                    <a:avLst/>
                  </a:prstGeom>
                  <a:solidFill>
                    <a:schemeClr val="bg1"/>
                  </a:solidFill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fr-FR" sz="2250" dirty="0">
                      <a:solidFill>
                        <a:srgbClr val="F39C11"/>
                      </a:solidFill>
                      <a:latin typeface="FontAwesome" pitchFamily="2" charset="0"/>
                    </a:endParaRPr>
                  </a:p>
                </p:txBody>
              </p:sp>
            </p:grpSp>
            <p:sp>
              <p:nvSpPr>
                <p:cNvPr id="40" name="TextBox 45">
                  <a:extLst>
                    <a:ext uri="{FF2B5EF4-FFF2-40B4-BE49-F238E27FC236}">
                      <a16:creationId xmlns:a16="http://schemas.microsoft.com/office/drawing/2014/main" id="{841795A7-1C0E-1431-81E4-088BDB0B119B}"/>
                    </a:ext>
                  </a:extLst>
                </p:cNvPr>
                <p:cNvSpPr txBox="1"/>
                <p:nvPr/>
              </p:nvSpPr>
              <p:spPr>
                <a:xfrm>
                  <a:off x="-725762" y="5648817"/>
                  <a:ext cx="1407287" cy="581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 err="1">
                      <a:solidFill>
                        <a:srgbClr val="002060"/>
                      </a:solidFill>
                      <a:latin typeface="ITCAvantGardeStd-Md"/>
                      <a:ea typeface="Open Sans" panose="020B0606030504020204" pitchFamily="34" charset="0"/>
                      <a:cs typeface="Open Sans" panose="020B0606030504020204" pitchFamily="34" charset="0"/>
                    </a:rPr>
                    <a:t>Farm</a:t>
                  </a:r>
                  <a:r>
                    <a:rPr lang="fr-FR" sz="1600" b="1" dirty="0">
                      <a:solidFill>
                        <a:srgbClr val="002060"/>
                      </a:solidFill>
                      <a:latin typeface="ITCAvantGardeStd-Md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fr-FR" sz="1600" b="1" dirty="0" err="1">
                      <a:solidFill>
                        <a:srgbClr val="002060"/>
                      </a:solidFill>
                      <a:latin typeface="ITCAvantGardeStd-Md"/>
                      <a:ea typeface="Open Sans" panose="020B0606030504020204" pitchFamily="34" charset="0"/>
                      <a:cs typeface="Open Sans" panose="020B0606030504020204" pitchFamily="34" charset="0"/>
                    </a:rPr>
                    <a:t>carbon</a:t>
                  </a:r>
                  <a:r>
                    <a:rPr lang="fr-FR" sz="1600" b="1" dirty="0">
                      <a:solidFill>
                        <a:srgbClr val="002060"/>
                      </a:solidFill>
                      <a:latin typeface="ITCAvantGardeStd-Md"/>
                      <a:ea typeface="Open Sans" panose="020B0606030504020204" pitchFamily="34" charset="0"/>
                      <a:cs typeface="Open Sans" panose="020B0606030504020204" pitchFamily="34" charset="0"/>
                    </a:rPr>
                    <a:t> diagnostic</a:t>
                  </a:r>
                </a:p>
              </p:txBody>
            </p:sp>
            <p:grpSp>
              <p:nvGrpSpPr>
                <p:cNvPr id="41" name="Group 48">
                  <a:extLst>
                    <a:ext uri="{FF2B5EF4-FFF2-40B4-BE49-F238E27FC236}">
                      <a16:creationId xmlns:a16="http://schemas.microsoft.com/office/drawing/2014/main" id="{75E61319-B5C8-15F5-E07F-C24F3E78C356}"/>
                    </a:ext>
                  </a:extLst>
                </p:cNvPr>
                <p:cNvGrpSpPr/>
                <p:nvPr/>
              </p:nvGrpSpPr>
              <p:grpSpPr>
                <a:xfrm>
                  <a:off x="2658727" y="5466212"/>
                  <a:ext cx="1884200" cy="872659"/>
                  <a:chOff x="35626" y="9649202"/>
                  <a:chExt cx="1868314" cy="1528354"/>
                </a:xfrm>
              </p:grpSpPr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24D6ECD9-A174-699C-51C3-379D5FCC7477}"/>
                      </a:ext>
                    </a:extLst>
                  </p:cNvPr>
                  <p:cNvSpPr txBox="1"/>
                  <p:nvPr/>
                </p:nvSpPr>
                <p:spPr>
                  <a:xfrm>
                    <a:off x="55115" y="9649202"/>
                    <a:ext cx="1224326" cy="5898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600" b="1" dirty="0" err="1">
                        <a:solidFill>
                          <a:srgbClr val="002060"/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Midterm</a:t>
                    </a:r>
                    <a:r>
                      <a:rPr lang="fr-FR" sz="1600" b="1" dirty="0">
                        <a:solidFill>
                          <a:srgbClr val="002060"/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control</a:t>
                    </a:r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BD3D679B-3381-2694-EDEA-27F35D9CA829}"/>
                      </a:ext>
                    </a:extLst>
                  </p:cNvPr>
                  <p:cNvSpPr txBox="1"/>
                  <p:nvPr/>
                </p:nvSpPr>
                <p:spPr>
                  <a:xfrm>
                    <a:off x="35626" y="10158648"/>
                    <a:ext cx="1868314" cy="10189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Assessment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of practices put in place</a:t>
                    </a:r>
                  </a:p>
                </p:txBody>
              </p:sp>
            </p:grpSp>
            <p:grpSp>
              <p:nvGrpSpPr>
                <p:cNvPr id="42" name="Group 51">
                  <a:extLst>
                    <a:ext uri="{FF2B5EF4-FFF2-40B4-BE49-F238E27FC236}">
                      <a16:creationId xmlns:a16="http://schemas.microsoft.com/office/drawing/2014/main" id="{FB3058D9-D819-CDE8-85BC-09C01FD48DF9}"/>
                    </a:ext>
                  </a:extLst>
                </p:cNvPr>
                <p:cNvGrpSpPr/>
                <p:nvPr/>
              </p:nvGrpSpPr>
              <p:grpSpPr>
                <a:xfrm>
                  <a:off x="5280132" y="5116474"/>
                  <a:ext cx="2337029" cy="1498572"/>
                  <a:chOff x="2149380" y="5418922"/>
                  <a:chExt cx="3116036" cy="1998094"/>
                </a:xfrm>
              </p:grpSpPr>
              <p:sp>
                <p:nvSpPr>
                  <p:cNvPr id="48" name="TextBox 52">
                    <a:extLst>
                      <a:ext uri="{FF2B5EF4-FFF2-40B4-BE49-F238E27FC236}">
                        <a16:creationId xmlns:a16="http://schemas.microsoft.com/office/drawing/2014/main" id="{E8A0BA64-7592-70EE-C1AA-95A17998A1D0}"/>
                      </a:ext>
                    </a:extLst>
                  </p:cNvPr>
                  <p:cNvSpPr txBox="1"/>
                  <p:nvPr/>
                </p:nvSpPr>
                <p:spPr>
                  <a:xfrm>
                    <a:off x="3368899" y="5418922"/>
                    <a:ext cx="1557492" cy="44908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fr-FR" sz="1600" b="1" dirty="0">
                        <a:solidFill>
                          <a:srgbClr val="002060"/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Final diagnostic</a:t>
                    </a:r>
                  </a:p>
                </p:txBody>
              </p:sp>
              <p:sp>
                <p:nvSpPr>
                  <p:cNvPr id="49" name="TextBox 53">
                    <a:extLst>
                      <a:ext uri="{FF2B5EF4-FFF2-40B4-BE49-F238E27FC236}">
                        <a16:creationId xmlns:a16="http://schemas.microsoft.com/office/drawing/2014/main" id="{093DA669-1C80-2BCC-29F8-801C58E6297D}"/>
                      </a:ext>
                    </a:extLst>
                  </p:cNvPr>
                  <p:cNvSpPr txBox="1"/>
                  <p:nvPr/>
                </p:nvSpPr>
                <p:spPr>
                  <a:xfrm>
                    <a:off x="2149380" y="5988095"/>
                    <a:ext cx="3116036" cy="14289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Carbon audit and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assessment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of the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implementation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of practices,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calculation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of the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carbon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gains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compared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to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year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1</a:t>
                    </a:r>
                  </a:p>
                </p:txBody>
              </p:sp>
            </p:grpSp>
            <p:pic>
              <p:nvPicPr>
                <p:cNvPr id="43" name="Image 42">
                  <a:extLst>
                    <a:ext uri="{FF2B5EF4-FFF2-40B4-BE49-F238E27FC236}">
                      <a16:creationId xmlns:a16="http://schemas.microsoft.com/office/drawing/2014/main" id="{75D9F501-FA4D-F96A-E08A-BEA8DA9CCB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7807" y="5077223"/>
                  <a:ext cx="532270" cy="532270"/>
                </a:xfrm>
                <a:prstGeom prst="rect">
                  <a:avLst/>
                </a:prstGeom>
              </p:spPr>
            </p:pic>
            <p:grpSp>
              <p:nvGrpSpPr>
                <p:cNvPr id="44" name="Group 48">
                  <a:extLst>
                    <a:ext uri="{FF2B5EF4-FFF2-40B4-BE49-F238E27FC236}">
                      <a16:creationId xmlns:a16="http://schemas.microsoft.com/office/drawing/2014/main" id="{4225A546-1C6C-E349-DDC9-3B5650ECA06B}"/>
                    </a:ext>
                  </a:extLst>
                </p:cNvPr>
                <p:cNvGrpSpPr/>
                <p:nvPr/>
              </p:nvGrpSpPr>
              <p:grpSpPr>
                <a:xfrm>
                  <a:off x="928283" y="5156056"/>
                  <a:ext cx="1482006" cy="1379218"/>
                  <a:chOff x="1200927" y="5712409"/>
                  <a:chExt cx="1469510" cy="2415528"/>
                </a:xfrm>
              </p:grpSpPr>
              <p:sp>
                <p:nvSpPr>
                  <p:cNvPr id="46" name="TextBox 49">
                    <a:extLst>
                      <a:ext uri="{FF2B5EF4-FFF2-40B4-BE49-F238E27FC236}">
                        <a16:creationId xmlns:a16="http://schemas.microsoft.com/office/drawing/2014/main" id="{C1B0C640-C1DE-5ED4-EF9E-3CA71971EA66}"/>
                      </a:ext>
                    </a:extLst>
                  </p:cNvPr>
                  <p:cNvSpPr txBox="1"/>
                  <p:nvPr/>
                </p:nvSpPr>
                <p:spPr>
                  <a:xfrm>
                    <a:off x="1246893" y="5712409"/>
                    <a:ext cx="938958" cy="5898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600" b="1" dirty="0">
                        <a:solidFill>
                          <a:srgbClr val="002060"/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Carbon plan</a:t>
                    </a:r>
                  </a:p>
                </p:txBody>
              </p:sp>
              <p:sp>
                <p:nvSpPr>
                  <p:cNvPr id="47" name="TextBox 50">
                    <a:extLst>
                      <a:ext uri="{FF2B5EF4-FFF2-40B4-BE49-F238E27FC236}">
                        <a16:creationId xmlns:a16="http://schemas.microsoft.com/office/drawing/2014/main" id="{A6E9EFAC-73CA-AC52-BDE3-EEAE5C2529DA}"/>
                      </a:ext>
                    </a:extLst>
                  </p:cNvPr>
                  <p:cNvSpPr txBox="1"/>
                  <p:nvPr/>
                </p:nvSpPr>
                <p:spPr>
                  <a:xfrm>
                    <a:off x="1200927" y="6251001"/>
                    <a:ext cx="1469510" cy="18769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Building of an action plan,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choice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of practices, objectives and </a:t>
                    </a:r>
                    <a:r>
                      <a:rPr lang="fr-FR" sz="1600" dirty="0" err="1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carbon</a:t>
                    </a:r>
                    <a:r>
                      <a:rPr lang="fr-FR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ITCAvantGardeStd-Md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gains</a:t>
                    </a:r>
                  </a:p>
                </p:txBody>
              </p:sp>
            </p:grpSp>
            <p:pic>
              <p:nvPicPr>
                <p:cNvPr id="45" name="Image 44">
                  <a:extLst>
                    <a:ext uri="{FF2B5EF4-FFF2-40B4-BE49-F238E27FC236}">
                      <a16:creationId xmlns:a16="http://schemas.microsoft.com/office/drawing/2014/main" id="{306D57E9-7583-8C92-9972-5AC3ADA080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54673" y="4921054"/>
                  <a:ext cx="432000" cy="432000"/>
                </a:xfrm>
                <a:prstGeom prst="rect">
                  <a:avLst/>
                </a:prstGeom>
              </p:spPr>
            </p:pic>
          </p:grpSp>
          <p:sp>
            <p:nvSpPr>
              <p:cNvPr id="34" name="Oval 31">
                <a:extLst>
                  <a:ext uri="{FF2B5EF4-FFF2-40B4-BE49-F238E27FC236}">
                    <a16:creationId xmlns:a16="http://schemas.microsoft.com/office/drawing/2014/main" id="{BF3231EB-D0E9-0EC8-9AAF-0678F4930F62}"/>
                  </a:ext>
                </a:extLst>
              </p:cNvPr>
              <p:cNvSpPr/>
              <p:nvPr/>
            </p:nvSpPr>
            <p:spPr>
              <a:xfrm>
                <a:off x="311104" y="3905581"/>
                <a:ext cx="89154" cy="89154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013" dirty="0"/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A4C17EE-D034-D0B7-ACF0-54710D3B8063}"/>
                </a:ext>
              </a:extLst>
            </p:cNvPr>
            <p:cNvSpPr txBox="1"/>
            <p:nvPr/>
          </p:nvSpPr>
          <p:spPr>
            <a:xfrm>
              <a:off x="2853543" y="1653891"/>
              <a:ext cx="5599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Maximum duration: 5 </a:t>
              </a:r>
              <a:r>
                <a:rPr lang="fr-FR" b="1" dirty="0" err="1"/>
                <a:t>years</a:t>
              </a:r>
              <a:r>
                <a:rPr lang="fr-FR" b="1" dirty="0"/>
                <a:t>, revolving </a:t>
              </a:r>
              <a:r>
                <a:rPr lang="fr-FR" b="1" dirty="0" err="1"/>
                <a:t>project</a:t>
              </a:r>
              <a:r>
                <a:rPr lang="fr-FR" b="1" dirty="0"/>
                <a:t> for 5 </a:t>
              </a:r>
              <a:r>
                <a:rPr lang="fr-FR" b="1" dirty="0" err="1"/>
                <a:t>years</a:t>
              </a:r>
              <a:endParaRPr lang="fr-FR" b="1" dirty="0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8BA0F5A-EE81-3981-2637-DE01A93AE4C7}"/>
                </a:ext>
              </a:extLst>
            </p:cNvPr>
            <p:cNvSpPr/>
            <p:nvPr/>
          </p:nvSpPr>
          <p:spPr>
            <a:xfrm>
              <a:off x="2891797" y="3382122"/>
              <a:ext cx="93833" cy="10273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1A968E6-4C9A-72BA-55AD-BBC3B6B72688}"/>
                </a:ext>
              </a:extLst>
            </p:cNvPr>
            <p:cNvSpPr/>
            <p:nvPr/>
          </p:nvSpPr>
          <p:spPr>
            <a:xfrm>
              <a:off x="8826493" y="3386417"/>
              <a:ext cx="92301" cy="8892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cxnSp>
          <p:nvCxnSpPr>
            <p:cNvPr id="25" name="Straight Connector 38">
              <a:extLst>
                <a:ext uri="{FF2B5EF4-FFF2-40B4-BE49-F238E27FC236}">
                  <a16:creationId xmlns:a16="http://schemas.microsoft.com/office/drawing/2014/main" id="{3F25569C-E888-AFD9-942E-7CCBC6595E3C}"/>
                </a:ext>
              </a:extLst>
            </p:cNvPr>
            <p:cNvCxnSpPr>
              <a:cxnSpLocks/>
              <a:stCxn id="27" idx="2"/>
              <a:endCxn id="24" idx="0"/>
            </p:cNvCxnSpPr>
            <p:nvPr/>
          </p:nvCxnSpPr>
          <p:spPr>
            <a:xfrm flipH="1">
              <a:off x="8872643" y="2530947"/>
              <a:ext cx="9538" cy="855470"/>
            </a:xfrm>
            <a:prstGeom prst="line">
              <a:avLst/>
            </a:prstGeom>
            <a:ln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BB4BC5F-C2A4-283A-A552-E04500780F01}"/>
                </a:ext>
              </a:extLst>
            </p:cNvPr>
            <p:cNvSpPr/>
            <p:nvPr/>
          </p:nvSpPr>
          <p:spPr>
            <a:xfrm>
              <a:off x="3697619" y="3357267"/>
              <a:ext cx="93833" cy="10273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27" name="TextBox 45">
              <a:extLst>
                <a:ext uri="{FF2B5EF4-FFF2-40B4-BE49-F238E27FC236}">
                  <a16:creationId xmlns:a16="http://schemas.microsoft.com/office/drawing/2014/main" id="{E8F94321-8E1A-BD3A-5C37-FD085E4343BD}"/>
                </a:ext>
              </a:extLst>
            </p:cNvPr>
            <p:cNvSpPr txBox="1"/>
            <p:nvPr/>
          </p:nvSpPr>
          <p:spPr>
            <a:xfrm>
              <a:off x="7795462" y="1822185"/>
              <a:ext cx="2173439" cy="70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err="1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Verification</a:t>
              </a:r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 audit by an </a:t>
              </a:r>
              <a:r>
                <a:rPr lang="fr-FR" sz="1600" b="1" dirty="0" err="1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independant</a:t>
              </a:r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fr-FR" sz="1600" b="1" dirty="0" err="1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auditor</a:t>
              </a:r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fr-FR" sz="1600" b="1" dirty="0" err="1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following</a:t>
              </a:r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 Label Bas Carbone </a:t>
              </a:r>
              <a:r>
                <a:rPr lang="fr-FR" sz="1600" b="1" dirty="0" err="1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method</a:t>
              </a:r>
              <a:endParaRPr lang="fr-FR" sz="1600" b="1" dirty="0">
                <a:solidFill>
                  <a:srgbClr val="002060"/>
                </a:solidFill>
                <a:latin typeface="ITCAvantGardeStd-Md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TextBox 45">
              <a:extLst>
                <a:ext uri="{FF2B5EF4-FFF2-40B4-BE49-F238E27FC236}">
                  <a16:creationId xmlns:a16="http://schemas.microsoft.com/office/drawing/2014/main" id="{0C0A1235-5D11-138D-8D12-428939CEE6D5}"/>
                </a:ext>
              </a:extLst>
            </p:cNvPr>
            <p:cNvSpPr txBox="1"/>
            <p:nvPr/>
          </p:nvSpPr>
          <p:spPr>
            <a:xfrm>
              <a:off x="3293533" y="2459413"/>
              <a:ext cx="902003" cy="49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Project validation</a:t>
              </a:r>
            </a:p>
          </p:txBody>
        </p:sp>
        <p:cxnSp>
          <p:nvCxnSpPr>
            <p:cNvPr id="29" name="Straight Connector 38">
              <a:extLst>
                <a:ext uri="{FF2B5EF4-FFF2-40B4-BE49-F238E27FC236}">
                  <a16:creationId xmlns:a16="http://schemas.microsoft.com/office/drawing/2014/main" id="{69E41C99-0880-C841-3AB1-DC909A06B94B}"/>
                </a:ext>
              </a:extLst>
            </p:cNvPr>
            <p:cNvCxnSpPr>
              <a:stCxn id="28" idx="2"/>
              <a:endCxn id="26" idx="0"/>
            </p:cNvCxnSpPr>
            <p:nvPr/>
          </p:nvCxnSpPr>
          <p:spPr>
            <a:xfrm>
              <a:off x="3744535" y="2958171"/>
              <a:ext cx="1" cy="399096"/>
            </a:xfrm>
            <a:prstGeom prst="line">
              <a:avLst/>
            </a:prstGeom>
            <a:ln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45">
              <a:extLst>
                <a:ext uri="{FF2B5EF4-FFF2-40B4-BE49-F238E27FC236}">
                  <a16:creationId xmlns:a16="http://schemas.microsoft.com/office/drawing/2014/main" id="{F1DF12C1-CE2A-D056-1E57-4C8FFC1D75C8}"/>
                </a:ext>
              </a:extLst>
            </p:cNvPr>
            <p:cNvSpPr txBox="1"/>
            <p:nvPr/>
          </p:nvSpPr>
          <p:spPr>
            <a:xfrm>
              <a:off x="1987068" y="3293381"/>
              <a:ext cx="932481" cy="288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Notification</a:t>
              </a:r>
            </a:p>
          </p:txBody>
        </p:sp>
        <p:sp>
          <p:nvSpPr>
            <p:cNvPr id="31" name="TextBox 45">
              <a:extLst>
                <a:ext uri="{FF2B5EF4-FFF2-40B4-BE49-F238E27FC236}">
                  <a16:creationId xmlns:a16="http://schemas.microsoft.com/office/drawing/2014/main" id="{BDFAA6E6-A042-0CC0-BDD4-C10473302480}"/>
                </a:ext>
              </a:extLst>
            </p:cNvPr>
            <p:cNvSpPr txBox="1"/>
            <p:nvPr/>
          </p:nvSpPr>
          <p:spPr>
            <a:xfrm>
              <a:off x="9257797" y="3191448"/>
              <a:ext cx="1269527" cy="49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Recognition of </a:t>
              </a:r>
              <a:r>
                <a:rPr lang="fr-FR" sz="1600" b="1" dirty="0" err="1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carbon</a:t>
              </a:r>
              <a:r>
                <a:rPr lang="fr-FR" sz="1600" b="1" dirty="0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fr-FR" sz="1600" b="1" dirty="0" err="1">
                  <a:solidFill>
                    <a:srgbClr val="002060"/>
                  </a:solidFill>
                  <a:latin typeface="ITCAvantGardeStd-Md"/>
                  <a:ea typeface="Open Sans" panose="020B0606030504020204" pitchFamily="34" charset="0"/>
                  <a:cs typeface="Open Sans" panose="020B0606030504020204" pitchFamily="34" charset="0"/>
                </a:rPr>
                <a:t>credits</a:t>
              </a:r>
              <a:endParaRPr lang="fr-FR" sz="1600" b="1" dirty="0">
                <a:solidFill>
                  <a:srgbClr val="002060"/>
                </a:solidFill>
                <a:latin typeface="ITCAvantGardeStd-Md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87C2D13-9FEA-C758-0548-D2B697F5551D}"/>
                </a:ext>
              </a:extLst>
            </p:cNvPr>
            <p:cNvSpPr/>
            <p:nvPr/>
          </p:nvSpPr>
          <p:spPr>
            <a:xfrm>
              <a:off x="9214500" y="3387997"/>
              <a:ext cx="93833" cy="10273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sp>
        <p:nvSpPr>
          <p:cNvPr id="63" name="Oval 44">
            <a:extLst>
              <a:ext uri="{FF2B5EF4-FFF2-40B4-BE49-F238E27FC236}">
                <a16:creationId xmlns:a16="http://schemas.microsoft.com/office/drawing/2014/main" id="{5EB7C7F2-C711-1490-7FD6-D65EBBF528D7}"/>
              </a:ext>
            </a:extLst>
          </p:cNvPr>
          <p:cNvSpPr/>
          <p:nvPr/>
        </p:nvSpPr>
        <p:spPr>
          <a:xfrm>
            <a:off x="5852875" y="2000602"/>
            <a:ext cx="764492" cy="597129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250" dirty="0">
              <a:solidFill>
                <a:srgbClr val="F39C11"/>
              </a:solidFill>
              <a:latin typeface="FontAwesome" pitchFamily="2" charset="0"/>
            </a:endParaRPr>
          </a:p>
        </p:txBody>
      </p:sp>
      <p:sp>
        <p:nvSpPr>
          <p:cNvPr id="64" name="TextBox 49">
            <a:extLst>
              <a:ext uri="{FF2B5EF4-FFF2-40B4-BE49-F238E27FC236}">
                <a16:creationId xmlns:a16="http://schemas.microsoft.com/office/drawing/2014/main" id="{A1C6E5D1-E7C8-0F13-1113-56D5D2A12D6B}"/>
              </a:ext>
            </a:extLst>
          </p:cNvPr>
          <p:cNvSpPr txBox="1"/>
          <p:nvPr/>
        </p:nvSpPr>
        <p:spPr>
          <a:xfrm>
            <a:off x="5481542" y="1703814"/>
            <a:ext cx="1428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  <a:latin typeface="ITCAvantGardeStd-Md"/>
                <a:ea typeface="Open Sans" panose="020B0606030504020204" pitchFamily="34" charset="0"/>
                <a:cs typeface="Open Sans" panose="020B0606030504020204" pitchFamily="34" charset="0"/>
              </a:rPr>
              <a:t>Follow-up </a:t>
            </a:r>
            <a:r>
              <a:rPr lang="fr-FR" sz="1600" b="1" dirty="0" err="1">
                <a:solidFill>
                  <a:srgbClr val="002060"/>
                </a:solidFill>
                <a:latin typeface="ITCAvantGardeStd-Md"/>
                <a:ea typeface="Open Sans" panose="020B0606030504020204" pitchFamily="34" charset="0"/>
                <a:cs typeface="Open Sans" panose="020B0606030504020204" pitchFamily="34" charset="0"/>
              </a:rPr>
              <a:t>visit</a:t>
            </a:r>
            <a:endParaRPr lang="fr-FR" sz="1600" b="1" dirty="0">
              <a:solidFill>
                <a:srgbClr val="002060"/>
              </a:solidFill>
              <a:latin typeface="ITCAvantGardeStd-M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0969A138-4F8E-0674-8D16-320BF5D8CD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58" y="2062952"/>
            <a:ext cx="555933" cy="434227"/>
          </a:xfrm>
          <a:prstGeom prst="rect">
            <a:avLst/>
          </a:prstGeom>
        </p:spPr>
      </p:pic>
      <p:sp>
        <p:nvSpPr>
          <p:cNvPr id="66" name="Oval 43">
            <a:extLst>
              <a:ext uri="{FF2B5EF4-FFF2-40B4-BE49-F238E27FC236}">
                <a16:creationId xmlns:a16="http://schemas.microsoft.com/office/drawing/2014/main" id="{D6300FB3-A877-E3BB-1CDD-314ACCCFE24E}"/>
              </a:ext>
            </a:extLst>
          </p:cNvPr>
          <p:cNvSpPr/>
          <p:nvPr/>
        </p:nvSpPr>
        <p:spPr>
          <a:xfrm>
            <a:off x="6177756" y="2840311"/>
            <a:ext cx="114731" cy="896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013" dirty="0"/>
          </a:p>
        </p:txBody>
      </p:sp>
      <p:sp>
        <p:nvSpPr>
          <p:cNvPr id="67" name="Oval 43">
            <a:extLst>
              <a:ext uri="{FF2B5EF4-FFF2-40B4-BE49-F238E27FC236}">
                <a16:creationId xmlns:a16="http://schemas.microsoft.com/office/drawing/2014/main" id="{69B1E72E-DE19-1131-A42C-C301747B5B88}"/>
              </a:ext>
            </a:extLst>
          </p:cNvPr>
          <p:cNvSpPr/>
          <p:nvPr/>
        </p:nvSpPr>
        <p:spPr>
          <a:xfrm>
            <a:off x="3599576" y="2864567"/>
            <a:ext cx="114731" cy="896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013" dirty="0"/>
          </a:p>
        </p:txBody>
      </p:sp>
      <p:cxnSp>
        <p:nvCxnSpPr>
          <p:cNvPr id="68" name="Straight Connector 42">
            <a:extLst>
              <a:ext uri="{FF2B5EF4-FFF2-40B4-BE49-F238E27FC236}">
                <a16:creationId xmlns:a16="http://schemas.microsoft.com/office/drawing/2014/main" id="{35B920B7-FC6D-73D4-FBE5-685111A0B585}"/>
              </a:ext>
            </a:extLst>
          </p:cNvPr>
          <p:cNvCxnSpPr>
            <a:cxnSpLocks/>
            <a:stCxn id="66" idx="0"/>
            <a:endCxn id="63" idx="4"/>
          </p:cNvCxnSpPr>
          <p:nvPr/>
        </p:nvCxnSpPr>
        <p:spPr>
          <a:xfrm flipH="1" flipV="1">
            <a:off x="6235121" y="2597731"/>
            <a:ext cx="1" cy="242580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42">
            <a:extLst>
              <a:ext uri="{FF2B5EF4-FFF2-40B4-BE49-F238E27FC236}">
                <a16:creationId xmlns:a16="http://schemas.microsoft.com/office/drawing/2014/main" id="{A049030C-CFE7-219A-837F-08C9B68A05AF}"/>
              </a:ext>
            </a:extLst>
          </p:cNvPr>
          <p:cNvCxnSpPr>
            <a:cxnSpLocks/>
            <a:stCxn id="67" idx="0"/>
            <a:endCxn id="70" idx="4"/>
          </p:cNvCxnSpPr>
          <p:nvPr/>
        </p:nvCxnSpPr>
        <p:spPr>
          <a:xfrm flipH="1" flipV="1">
            <a:off x="3655010" y="2576674"/>
            <a:ext cx="1932" cy="287893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44">
            <a:extLst>
              <a:ext uri="{FF2B5EF4-FFF2-40B4-BE49-F238E27FC236}">
                <a16:creationId xmlns:a16="http://schemas.microsoft.com/office/drawing/2014/main" id="{172D17F0-612F-4149-5C10-94D055D5D029}"/>
              </a:ext>
            </a:extLst>
          </p:cNvPr>
          <p:cNvSpPr/>
          <p:nvPr/>
        </p:nvSpPr>
        <p:spPr>
          <a:xfrm>
            <a:off x="3272764" y="1979545"/>
            <a:ext cx="764492" cy="597129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250" dirty="0">
              <a:solidFill>
                <a:srgbClr val="F39C11"/>
              </a:solidFill>
              <a:latin typeface="FontAwesome" pitchFamily="2" charset="0"/>
            </a:endParaRPr>
          </a:p>
        </p:txBody>
      </p:sp>
      <p:sp>
        <p:nvSpPr>
          <p:cNvPr id="71" name="TextBox 49">
            <a:extLst>
              <a:ext uri="{FF2B5EF4-FFF2-40B4-BE49-F238E27FC236}">
                <a16:creationId xmlns:a16="http://schemas.microsoft.com/office/drawing/2014/main" id="{D1A2023A-4AC6-E0E5-F3D2-8172D0F1982B}"/>
              </a:ext>
            </a:extLst>
          </p:cNvPr>
          <p:cNvSpPr txBox="1"/>
          <p:nvPr/>
        </p:nvSpPr>
        <p:spPr>
          <a:xfrm>
            <a:off x="3021340" y="1692635"/>
            <a:ext cx="1428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  <a:latin typeface="ITCAvantGardeStd-Md"/>
                <a:ea typeface="Open Sans" panose="020B0606030504020204" pitchFamily="34" charset="0"/>
                <a:cs typeface="Open Sans" panose="020B0606030504020204" pitchFamily="34" charset="0"/>
              </a:rPr>
              <a:t>Follow-up </a:t>
            </a:r>
            <a:r>
              <a:rPr lang="fr-FR" sz="1600" b="1" dirty="0" err="1">
                <a:solidFill>
                  <a:srgbClr val="002060"/>
                </a:solidFill>
                <a:latin typeface="ITCAvantGardeStd-Md"/>
                <a:ea typeface="Open Sans" panose="020B0606030504020204" pitchFamily="34" charset="0"/>
                <a:cs typeface="Open Sans" panose="020B0606030504020204" pitchFamily="34" charset="0"/>
              </a:rPr>
              <a:t>visit</a:t>
            </a:r>
            <a:endParaRPr lang="fr-FR" sz="1600" b="1" dirty="0">
              <a:solidFill>
                <a:srgbClr val="002060"/>
              </a:solidFill>
              <a:latin typeface="ITCAvantGardeStd-Md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E7C2983B-E2C8-D5F9-A56F-A250E587F8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067" y="2060997"/>
            <a:ext cx="555933" cy="434227"/>
          </a:xfrm>
          <a:prstGeom prst="rect">
            <a:avLst/>
          </a:prstGeom>
        </p:spPr>
      </p:pic>
      <p:pic>
        <p:nvPicPr>
          <p:cNvPr id="10" name="Image 9" descr="Une image contenant Police, logo, symbole, Graphique&#10;&#10;Le contenu généré par l’IA peut être incorrect.">
            <a:extLst>
              <a:ext uri="{FF2B5EF4-FFF2-40B4-BE49-F238E27FC236}">
                <a16:creationId xmlns:a16="http://schemas.microsoft.com/office/drawing/2014/main" id="{2B857540-BEE1-F9AD-D9CF-B6C5CDA584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077" y="4132622"/>
            <a:ext cx="1051036" cy="268403"/>
          </a:xfrm>
          <a:prstGeom prst="rect">
            <a:avLst/>
          </a:prstGeom>
        </p:spPr>
      </p:pic>
      <p:sp>
        <p:nvSpPr>
          <p:cNvPr id="13" name="Oval 11">
            <a:extLst>
              <a:ext uri="{FF2B5EF4-FFF2-40B4-BE49-F238E27FC236}">
                <a16:creationId xmlns:a16="http://schemas.microsoft.com/office/drawing/2014/main" id="{1EF406C4-470E-133D-06BD-FB38FBA695AE}"/>
              </a:ext>
            </a:extLst>
          </p:cNvPr>
          <p:cNvSpPr/>
          <p:nvPr/>
        </p:nvSpPr>
        <p:spPr>
          <a:xfrm flipV="1">
            <a:off x="8240191" y="3751925"/>
            <a:ext cx="1192754" cy="67196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2250" dirty="0">
              <a:solidFill>
                <a:srgbClr val="2D3E50"/>
              </a:solidFill>
              <a:latin typeface="FontAwesome" pitchFamily="2" charset="0"/>
            </a:endParaRPr>
          </a:p>
        </p:txBody>
      </p:sp>
      <p:pic>
        <p:nvPicPr>
          <p:cNvPr id="14" name="Image 13" descr="Une image contenant Police, logo, symbole, Graphique&#10;&#10;Le contenu généré par l’IA peut être incorrect.">
            <a:extLst>
              <a:ext uri="{FF2B5EF4-FFF2-40B4-BE49-F238E27FC236}">
                <a16:creationId xmlns:a16="http://schemas.microsoft.com/office/drawing/2014/main" id="{A57BF351-8A4C-80A7-CB78-FF46C84C25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1050" y="3966091"/>
            <a:ext cx="1051036" cy="268403"/>
          </a:xfrm>
          <a:prstGeom prst="rect">
            <a:avLst/>
          </a:prstGeom>
        </p:spPr>
      </p:pic>
      <p:pic>
        <p:nvPicPr>
          <p:cNvPr id="22" name="Image 21" descr="Une image contenant Police, texte, logo, Graphique&#10;&#10;Le contenu généré par l’IA peut être incorrect.">
            <a:extLst>
              <a:ext uri="{FF2B5EF4-FFF2-40B4-BE49-F238E27FC236}">
                <a16:creationId xmlns:a16="http://schemas.microsoft.com/office/drawing/2014/main" id="{DD70C36D-3DA8-82F2-085F-F47D499D7E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534" y="1999308"/>
            <a:ext cx="1215457" cy="68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4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3E801-B9AC-7E82-CD53-36FB9AB5A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5D03F-2578-0AD2-3A50-86DC2B0C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How to </a:t>
            </a:r>
            <a:r>
              <a:rPr lang="fr-FR" dirty="0" err="1"/>
              <a:t>measure</a:t>
            </a:r>
            <a:r>
              <a:rPr lang="fr-FR" dirty="0"/>
              <a:t> </a:t>
            </a:r>
            <a:r>
              <a:rPr lang="fr-FR" dirty="0" err="1"/>
              <a:t>carbon</a:t>
            </a:r>
            <a:r>
              <a:rPr lang="fr-FR" dirty="0"/>
              <a:t> </a:t>
            </a:r>
            <a:r>
              <a:rPr lang="fr-FR" dirty="0" err="1"/>
              <a:t>footprint</a:t>
            </a:r>
            <a:r>
              <a:rPr lang="fr-FR" dirty="0"/>
              <a:t> of farms’ </a:t>
            </a:r>
            <a:r>
              <a:rPr lang="fr-FR" dirty="0" err="1"/>
              <a:t>products</a:t>
            </a:r>
            <a:r>
              <a:rPr lang="fr-FR" dirty="0"/>
              <a:t>?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29D4A9-149B-2D3A-43AF-8EFE85D2E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AD4EFF-360D-1DA1-5126-650AB198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1C2E48-5548-1379-70A7-B079A11A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E9A3DF8D-05DC-8128-381C-30B0A4E2D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5" y="1990098"/>
            <a:ext cx="5915017" cy="34851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3EE49FF-3E4B-E81A-E862-5B55FB10F79A}"/>
              </a:ext>
            </a:extLst>
          </p:cNvPr>
          <p:cNvSpPr txBox="1"/>
          <p:nvPr/>
        </p:nvSpPr>
        <p:spPr>
          <a:xfrm>
            <a:off x="6810191" y="1077125"/>
            <a:ext cx="5066495" cy="17984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 fontScale="92500" lnSpcReduction="10000"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</a:rPr>
              <a:t>Life Cycle </a:t>
            </a:r>
            <a:r>
              <a:rPr lang="fr-FR" sz="2000" b="1" i="0" u="none" strike="noStrike" kern="1200" cap="none" spc="0" baseline="0" dirty="0" err="1">
                <a:solidFill>
                  <a:srgbClr val="7F7042"/>
                </a:solidFill>
                <a:uFillTx/>
                <a:latin typeface="Aptos"/>
              </a:rPr>
              <a:t>Analysis</a:t>
            </a:r>
            <a:r>
              <a:rPr lang="fr-FR" sz="2000" b="1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</a:rPr>
              <a:t> with a follow-up </a:t>
            </a:r>
            <a:r>
              <a:rPr lang="fr-FR" sz="2000" b="1" i="0" u="none" strike="noStrike" kern="1200" cap="none" spc="0" baseline="0" dirty="0" err="1">
                <a:solidFill>
                  <a:srgbClr val="7F7042"/>
                </a:solidFill>
                <a:uFillTx/>
                <a:latin typeface="Aptos"/>
              </a:rPr>
              <a:t>tool</a:t>
            </a:r>
            <a:r>
              <a:rPr lang="fr-FR" sz="2000" b="1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</a:rPr>
              <a:t>: </a:t>
            </a:r>
            <a:r>
              <a:rPr lang="fr-FR" sz="2000" b="0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</a:rPr>
              <a:t>CAP’2ER for French, German, </a:t>
            </a:r>
            <a:r>
              <a:rPr lang="fr-FR" sz="2000" b="0" i="0" u="none" strike="noStrike" kern="1200" cap="none" spc="0" baseline="0" dirty="0" err="1">
                <a:solidFill>
                  <a:srgbClr val="7F7042"/>
                </a:solidFill>
                <a:uFillTx/>
                <a:latin typeface="Aptos"/>
              </a:rPr>
              <a:t>Belgian</a:t>
            </a:r>
            <a:r>
              <a:rPr lang="fr-FR" sz="2000" b="0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</a:rPr>
              <a:t> and </a:t>
            </a:r>
            <a:r>
              <a:rPr lang="fr-FR" sz="2000" b="0" i="0" u="none" strike="noStrike" kern="1200" cap="none" spc="0" baseline="0" dirty="0" err="1">
                <a:solidFill>
                  <a:srgbClr val="7F7042"/>
                </a:solidFill>
                <a:uFillTx/>
                <a:latin typeface="Aptos"/>
              </a:rPr>
              <a:t>Italian</a:t>
            </a:r>
            <a:r>
              <a:rPr lang="fr-FR" sz="2000" b="0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</a:rPr>
              <a:t> farms.</a:t>
            </a: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à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Tier 2 or Tier 3 </a:t>
            </a:r>
            <a:r>
              <a:rPr lang="fr-FR" sz="2000" dirty="0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to </a:t>
            </a:r>
            <a:r>
              <a:rPr lang="fr-FR" sz="2000" dirty="0" err="1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assess</a:t>
            </a:r>
            <a:r>
              <a:rPr lang="fr-FR" sz="2000" dirty="0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lang="fr-FR" sz="2000" dirty="0" err="1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emissions</a:t>
            </a:r>
            <a:r>
              <a:rPr lang="fr-FR" sz="2000" dirty="0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 on </a:t>
            </a:r>
            <a:r>
              <a:rPr lang="fr-FR" sz="2000" dirty="0" err="1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farm’s</a:t>
            </a:r>
            <a:r>
              <a:rPr lang="fr-FR" sz="2000" dirty="0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lang="fr-FR" sz="2000" dirty="0" err="1">
                <a:solidFill>
                  <a:srgbClr val="7F7042"/>
                </a:solidFill>
                <a:latin typeface="Aptos"/>
                <a:sym typeface="Wingdings" panose="05000000000000000000" pitchFamily="2" charset="2"/>
              </a:rPr>
              <a:t>scale</a:t>
            </a:r>
            <a:endParaRPr lang="fr-FR" sz="2000" dirty="0">
              <a:solidFill>
                <a:srgbClr val="7F7042"/>
              </a:solidFill>
              <a:latin typeface="Aptos"/>
              <a:sym typeface="Wingdings" panose="05000000000000000000" pitchFamily="2" charset="2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à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  <a:sym typeface="Wingdings" panose="05000000000000000000" pitchFamily="2" charset="2"/>
              </a:rPr>
              <a:t>Emissions</a:t>
            </a:r>
            <a:r>
              <a:rPr lang="fr-FR" sz="2000" b="0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  <a:sym typeface="Wingdings" panose="05000000000000000000" pitchFamily="2" charset="2"/>
              </a:rPr>
              <a:t> are </a:t>
            </a:r>
            <a:r>
              <a:rPr lang="fr-FR" sz="2000" b="0" i="0" u="none" strike="noStrike" kern="1200" cap="none" spc="0" baseline="0" dirty="0" err="1">
                <a:solidFill>
                  <a:srgbClr val="7F7042"/>
                </a:solidFill>
                <a:uFillTx/>
                <a:latin typeface="Aptos"/>
                <a:sym typeface="Wingdings" panose="05000000000000000000" pitchFamily="2" charset="2"/>
              </a:rPr>
              <a:t>assessed</a:t>
            </a:r>
            <a:r>
              <a:rPr lang="fr-FR" sz="2000" b="1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  <a:sym typeface="Wingdings" panose="05000000000000000000" pitchFamily="2" charset="2"/>
              </a:rPr>
              <a:t> per kg of </a:t>
            </a:r>
            <a:r>
              <a:rPr lang="fr-FR" sz="2000" b="1" i="0" u="none" strike="noStrike" kern="1200" cap="none" spc="0" baseline="0" dirty="0" err="1">
                <a:solidFill>
                  <a:srgbClr val="7F7042"/>
                </a:solidFill>
                <a:uFillTx/>
                <a:latin typeface="Aptos"/>
                <a:sym typeface="Wingdings" panose="05000000000000000000" pitchFamily="2" charset="2"/>
              </a:rPr>
              <a:t>product</a:t>
            </a:r>
            <a:r>
              <a:rPr lang="fr-FR" sz="2000" b="1" i="0" u="none" strike="noStrike" kern="1200" cap="none" spc="0" baseline="0" dirty="0">
                <a:solidFill>
                  <a:srgbClr val="7F7042"/>
                </a:solidFill>
                <a:uFillTx/>
                <a:latin typeface="Aptos"/>
                <a:sym typeface="Wingdings" panose="05000000000000000000" pitchFamily="2" charset="2"/>
              </a:rPr>
              <a:t>.</a:t>
            </a:r>
            <a:endParaRPr lang="fr-FR" sz="2000" b="1" i="0" u="none" strike="noStrike" kern="1200" cap="none" spc="0" baseline="0" dirty="0">
              <a:solidFill>
                <a:srgbClr val="7F7042"/>
              </a:solidFill>
              <a:uFillTx/>
              <a:latin typeface="Aptos"/>
            </a:endParaRPr>
          </a:p>
        </p:txBody>
      </p:sp>
      <p:grpSp>
        <p:nvGrpSpPr>
          <p:cNvPr id="8" name="Groupe 5">
            <a:extLst>
              <a:ext uri="{FF2B5EF4-FFF2-40B4-BE49-F238E27FC236}">
                <a16:creationId xmlns:a16="http://schemas.microsoft.com/office/drawing/2014/main" id="{91067D28-9A7A-10CC-FF6E-12B930573E14}"/>
              </a:ext>
            </a:extLst>
          </p:cNvPr>
          <p:cNvGrpSpPr/>
          <p:nvPr/>
        </p:nvGrpSpPr>
        <p:grpSpPr>
          <a:xfrm>
            <a:off x="6643574" y="3125469"/>
            <a:ext cx="5186981" cy="2804602"/>
            <a:chOff x="7493727" y="3665134"/>
            <a:chExt cx="4425832" cy="2804602"/>
          </a:xfrm>
        </p:grpSpPr>
        <p:sp>
          <p:nvSpPr>
            <p:cNvPr id="23" name="CustomShape 5">
              <a:extLst>
                <a:ext uri="{FF2B5EF4-FFF2-40B4-BE49-F238E27FC236}">
                  <a16:creationId xmlns:a16="http://schemas.microsoft.com/office/drawing/2014/main" id="{636EA492-2CDF-3BBE-9E5A-E373E1B97D39}"/>
                </a:ext>
              </a:extLst>
            </p:cNvPr>
            <p:cNvSpPr/>
            <p:nvPr/>
          </p:nvSpPr>
          <p:spPr>
            <a:xfrm>
              <a:off x="7493727" y="4202774"/>
              <a:ext cx="2814404" cy="226696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D9F2D0"/>
            </a:solidFill>
            <a:ln w="28437" cap="flat">
              <a:solidFill>
                <a:srgbClr val="132A0C"/>
              </a:solidFill>
              <a:prstDash val="solid"/>
              <a:round/>
            </a:ln>
          </p:spPr>
          <p:txBody>
            <a:bodyPr vert="horz" wrap="square" lIns="50621" tIns="25310" rIns="50621" bIns="25310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350" b="1" i="0" u="none" strike="noStrike" kern="1200" cap="none" spc="-1" baseline="0">
                  <a:solidFill>
                    <a:srgbClr val="77933C"/>
                  </a:solidFill>
                  <a:uFill>
                    <a:solidFill>
                      <a:srgbClr val="FFFFFF"/>
                    </a:solidFill>
                  </a:uFill>
                  <a:latin typeface="Aptos"/>
                  <a:ea typeface="DejaVu Sans"/>
                </a:rPr>
                <a:t>Emissions reductions</a:t>
              </a:r>
              <a:endParaRPr lang="fr-FR" sz="135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ptos"/>
              </a:endParaRPr>
            </a:p>
          </p:txBody>
        </p:sp>
        <p:sp>
          <p:nvSpPr>
            <p:cNvPr id="24" name="CustomShape 6">
              <a:extLst>
                <a:ext uri="{FF2B5EF4-FFF2-40B4-BE49-F238E27FC236}">
                  <a16:creationId xmlns:a16="http://schemas.microsoft.com/office/drawing/2014/main" id="{B6D3B857-B4B3-7534-7C88-F1D941FB6FD4}"/>
                </a:ext>
              </a:extLst>
            </p:cNvPr>
            <p:cNvSpPr/>
            <p:nvPr/>
          </p:nvSpPr>
          <p:spPr>
            <a:xfrm>
              <a:off x="7636291" y="4540005"/>
              <a:ext cx="1008738" cy="1579278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CAEEFB"/>
            </a:solidFill>
            <a:ln w="19046" cap="flat">
              <a:solidFill>
                <a:srgbClr val="FFC000"/>
              </a:solidFill>
              <a:prstDash val="solid"/>
              <a:round/>
            </a:ln>
          </p:spPr>
          <p:txBody>
            <a:bodyPr vert="horz" wrap="square" lIns="50621" tIns="25310" rIns="50621" bIns="2531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125" b="1" i="0" u="none" strike="noStrike" kern="1200" cap="none" spc="-1" baseline="0">
                  <a:solidFill>
                    <a:srgbClr val="E46C0A"/>
                  </a:solidFill>
                  <a:uFill>
                    <a:solidFill>
                      <a:srgbClr val="FFFFFF"/>
                    </a:solidFill>
                  </a:uFill>
                  <a:latin typeface="Aptos"/>
                  <a:ea typeface="DejaVu Sans"/>
                </a:rPr>
                <a:t>Indirect emissions reductions</a:t>
              </a:r>
              <a:endParaRPr lang="fr-FR" sz="1125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ptos"/>
              </a:endParaRPr>
            </a:p>
          </p:txBody>
        </p:sp>
        <p:sp>
          <p:nvSpPr>
            <p:cNvPr id="25" name="CustomShape 7">
              <a:extLst>
                <a:ext uri="{FF2B5EF4-FFF2-40B4-BE49-F238E27FC236}">
                  <a16:creationId xmlns:a16="http://schemas.microsoft.com/office/drawing/2014/main" id="{17701BA3-D2E5-C013-0585-78DC2FEC7AFA}"/>
                </a:ext>
              </a:extLst>
            </p:cNvPr>
            <p:cNvSpPr/>
            <p:nvPr/>
          </p:nvSpPr>
          <p:spPr>
            <a:xfrm>
              <a:off x="8722845" y="4540005"/>
              <a:ext cx="1333076" cy="1579278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6B1E1"/>
            </a:solidFill>
            <a:ln w="28437" cap="flat">
              <a:solidFill>
                <a:srgbClr val="156082"/>
              </a:solidFill>
              <a:prstDash val="solid"/>
              <a:round/>
            </a:ln>
          </p:spPr>
          <p:txBody>
            <a:bodyPr vert="horz" wrap="square" lIns="50621" tIns="25310" rIns="50621" bIns="2531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125" b="1" i="0" u="none" strike="noStrike" kern="1200" cap="none" spc="-1" baseline="0">
                  <a:solidFill>
                    <a:srgbClr val="1F4E79"/>
                  </a:solidFill>
                  <a:uFill>
                    <a:solidFill>
                      <a:srgbClr val="FFFFFF"/>
                    </a:solidFill>
                  </a:uFill>
                  <a:latin typeface="Aptos"/>
                  <a:ea typeface="DejaVu Sans"/>
                </a:rPr>
                <a:t>Direct emissions reductions</a:t>
              </a:r>
              <a:endParaRPr lang="fr-FR" sz="1125" b="0" i="0" u="none" strike="noStrike" kern="1200" cap="none" spc="-1" baseline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Aptos"/>
              </a:endParaRPr>
            </a:p>
          </p:txBody>
        </p:sp>
        <p:sp>
          <p:nvSpPr>
            <p:cNvPr id="26" name="CustomShape 5">
              <a:extLst>
                <a:ext uri="{FF2B5EF4-FFF2-40B4-BE49-F238E27FC236}">
                  <a16:creationId xmlns:a16="http://schemas.microsoft.com/office/drawing/2014/main" id="{939C10A6-E213-9DD5-49F0-1E8073EEA73B}"/>
                </a:ext>
              </a:extLst>
            </p:cNvPr>
            <p:cNvSpPr/>
            <p:nvPr/>
          </p:nvSpPr>
          <p:spPr>
            <a:xfrm>
              <a:off x="10437601" y="4224774"/>
              <a:ext cx="1481958" cy="2237225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D9F2D0"/>
            </a:solidFill>
            <a:ln w="28437" cap="flat">
              <a:solidFill>
                <a:srgbClr val="132A0C"/>
              </a:solidFill>
              <a:prstDash val="solid"/>
              <a:round/>
            </a:ln>
          </p:spPr>
          <p:txBody>
            <a:bodyPr vert="horz" wrap="square" lIns="50621" tIns="25310" rIns="50621" bIns="2531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350" b="1" i="0" u="none" strike="noStrike" kern="1200" cap="none" spc="-1" baseline="0">
                  <a:solidFill>
                    <a:srgbClr val="77933C"/>
                  </a:solidFill>
                  <a:uFill>
                    <a:solidFill>
                      <a:srgbClr val="FFFFFF"/>
                    </a:solidFill>
                  </a:uFill>
                  <a:latin typeface="Aptos"/>
                  <a:ea typeface="DejaVu Sans"/>
                </a:rPr>
                <a:t>Carbon sequestration</a:t>
              </a:r>
              <a:endParaRPr lang="fr-FR" sz="135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ptos"/>
              </a:endParaRPr>
            </a:p>
          </p:txBody>
        </p:sp>
        <p:sp>
          <p:nvSpPr>
            <p:cNvPr id="27" name="Rectangle 10">
              <a:extLst>
                <a:ext uri="{FF2B5EF4-FFF2-40B4-BE49-F238E27FC236}">
                  <a16:creationId xmlns:a16="http://schemas.microsoft.com/office/drawing/2014/main" id="{D108378B-16BD-6FBE-DD0B-6986B7253E78}"/>
                </a:ext>
              </a:extLst>
            </p:cNvPr>
            <p:cNvSpPr/>
            <p:nvPr/>
          </p:nvSpPr>
          <p:spPr>
            <a:xfrm>
              <a:off x="7528922" y="3665134"/>
              <a:ext cx="4323027" cy="418383"/>
            </a:xfrm>
            <a:prstGeom prst="rect">
              <a:avLst/>
            </a:prstGeom>
            <a:solidFill>
              <a:srgbClr val="10486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350" b="0" i="0" u="none" strike="noStrike" kern="1200" cap="none" spc="0" baseline="0" dirty="0">
                  <a:solidFill>
                    <a:srgbClr val="FFFFFF"/>
                  </a:solidFill>
                  <a:uFillTx/>
                  <a:latin typeface="Aptos"/>
                </a:rPr>
                <a:t>COVERED REDUCTIONS</a:t>
              </a:r>
            </a:p>
          </p:txBody>
        </p:sp>
        <p:pic>
          <p:nvPicPr>
            <p:cNvPr id="28" name="Image 11">
              <a:extLst>
                <a:ext uri="{FF2B5EF4-FFF2-40B4-BE49-F238E27FC236}">
                  <a16:creationId xmlns:a16="http://schemas.microsoft.com/office/drawing/2014/main" id="{661867AE-9EAF-76D8-35F7-BE1DA2D73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14947" y="4708967"/>
              <a:ext cx="545311" cy="60078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9" name="Image 12">
              <a:extLst>
                <a:ext uri="{FF2B5EF4-FFF2-40B4-BE49-F238E27FC236}">
                  <a16:creationId xmlns:a16="http://schemas.microsoft.com/office/drawing/2014/main" id="{7851A41E-C4EB-06B4-12A6-91038D471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4459" y="4466560"/>
              <a:ext cx="575953" cy="615482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2161E8C8-B5C8-29AE-9B1E-639E25452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032" y="1203953"/>
            <a:ext cx="2224368" cy="66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D5624-0DB5-73BD-96F0-0C43650EE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2AEBC7-9527-A424-B8F2-B5AF3103A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Implementation</a:t>
            </a:r>
            <a:r>
              <a:rPr lang="fr-FR" dirty="0"/>
              <a:t> of cap’2er on farms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BBA97D-6303-A926-87C1-288B049FE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68D393-9202-4807-559B-47B30714D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27DAB8-48CC-8CAA-A12D-0B368FFA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7F2CCA-C4E1-21D0-5FAA-E0023C8AD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651" y="852281"/>
            <a:ext cx="8384089" cy="589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83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AE145-0B36-79A9-3AF6-A080CB985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10D80-B9DE-7F61-CF4D-D5BEDEE1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What </a:t>
            </a:r>
            <a:r>
              <a:rPr lang="fr-FR" dirty="0" err="1"/>
              <a:t>concrete</a:t>
            </a:r>
            <a:r>
              <a:rPr lang="fr-FR" dirty="0"/>
              <a:t> </a:t>
            </a:r>
            <a:r>
              <a:rPr lang="fr-FR" dirty="0" err="1"/>
              <a:t>measures</a:t>
            </a:r>
            <a:r>
              <a:rPr lang="fr-FR" dirty="0"/>
              <a:t> to </a:t>
            </a:r>
            <a:r>
              <a:rPr lang="fr-FR" dirty="0" err="1"/>
              <a:t>implement</a:t>
            </a:r>
            <a:r>
              <a:rPr lang="fr-FR" dirty="0"/>
              <a:t> to </a:t>
            </a:r>
            <a:r>
              <a:rPr lang="fr-FR" dirty="0" err="1"/>
              <a:t>reduce</a:t>
            </a:r>
            <a:r>
              <a:rPr lang="fr-FR" dirty="0"/>
              <a:t> </a:t>
            </a:r>
            <a:r>
              <a:rPr lang="fr-FR" dirty="0" err="1"/>
              <a:t>emissions</a:t>
            </a:r>
            <a:r>
              <a:rPr lang="fr-FR" dirty="0"/>
              <a:t> and store </a:t>
            </a:r>
            <a:r>
              <a:rPr lang="fr-FR" dirty="0" err="1"/>
              <a:t>carbon</a:t>
            </a:r>
            <a:r>
              <a:rPr lang="fr-FR" dirty="0"/>
              <a:t>?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349F62-1DB6-E8EF-9704-F49D5E4B1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3B6DAF-72F1-43FE-87A8-7F9CE167A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3D06CA-44D8-B2CC-7A2D-6BE74CD8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CB572899-9763-C231-B391-3406357EF255}"/>
              </a:ext>
            </a:extLst>
          </p:cNvPr>
          <p:cNvSpPr/>
          <p:nvPr/>
        </p:nvSpPr>
        <p:spPr>
          <a:xfrm>
            <a:off x="1367968" y="1408908"/>
            <a:ext cx="9949540" cy="4040184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D5E3D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grpSp>
        <p:nvGrpSpPr>
          <p:cNvPr id="7" name="Diagramme 4">
            <a:extLst>
              <a:ext uri="{FF2B5EF4-FFF2-40B4-BE49-F238E27FC236}">
                <a16:creationId xmlns:a16="http://schemas.microsoft.com/office/drawing/2014/main" id="{BC6AF509-2243-B78C-98EF-DEBDB1484A41}"/>
              </a:ext>
            </a:extLst>
          </p:cNvPr>
          <p:cNvGrpSpPr/>
          <p:nvPr/>
        </p:nvGrpSpPr>
        <p:grpSpPr>
          <a:xfrm>
            <a:off x="1605475" y="1701635"/>
            <a:ext cx="9474537" cy="3511579"/>
            <a:chOff x="1249875" y="2388385"/>
            <a:chExt cx="9474537" cy="3511579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C941A5E1-BF64-9842-0218-89FD814EA7FB}"/>
                </a:ext>
              </a:extLst>
            </p:cNvPr>
            <p:cNvSpPr/>
            <p:nvPr/>
          </p:nvSpPr>
          <p:spPr>
            <a:xfrm>
              <a:off x="1249875" y="2388385"/>
              <a:ext cx="9474537" cy="1605786"/>
            </a:xfrm>
            <a:custGeom>
              <a:avLst>
                <a:gd name="f10" fmla="val 216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216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D0E1CD">
                <a:alpha val="90000"/>
              </a:srgbClr>
            </a:solidFill>
            <a:ln w="19046" cap="flat">
              <a:solidFill>
                <a:srgbClr val="D0E1CD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AE54FACD-2CA9-E3A3-CAD7-1887F0195C0C}"/>
                </a:ext>
              </a:extLst>
            </p:cNvPr>
            <p:cNvSpPr/>
            <p:nvPr/>
          </p:nvSpPr>
          <p:spPr>
            <a:xfrm>
              <a:off x="1583466" y="2545643"/>
              <a:ext cx="2048219" cy="1177582"/>
            </a:xfrm>
            <a:custGeom>
              <a:avLst>
                <a:gd name="f10" fmla="val 216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216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blipFill>
              <a:blip r:embed="rId2">
                <a:alphaModFix/>
              </a:blip>
              <a:stretch>
                <a:fillRect/>
              </a:stretch>
            </a:blip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EA8D203C-2217-F44B-B09E-2734A8FB70B4}"/>
                </a:ext>
              </a:extLst>
            </p:cNvPr>
            <p:cNvSpPr/>
            <p:nvPr/>
          </p:nvSpPr>
          <p:spPr>
            <a:xfrm>
              <a:off x="1536365" y="3937324"/>
              <a:ext cx="2142420" cy="19626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42418"/>
                <a:gd name="f7" fmla="val 1962633"/>
                <a:gd name="f8" fmla="val 1936342"/>
                <a:gd name="f9" fmla="val 206076"/>
                <a:gd name="f10" fmla="val 92263"/>
                <a:gd name="f11" fmla="val 1870370"/>
                <a:gd name="f12" fmla="val 1756557"/>
                <a:gd name="f13" fmla="val 2050155"/>
                <a:gd name="f14" fmla="+- 0 0 -90"/>
                <a:gd name="f15" fmla="*/ f3 1 2142418"/>
                <a:gd name="f16" fmla="*/ f4 1 1962633"/>
                <a:gd name="f17" fmla="+- f7 0 f5"/>
                <a:gd name="f18" fmla="+- f6 0 f5"/>
                <a:gd name="f19" fmla="*/ f14 f0 1"/>
                <a:gd name="f20" fmla="*/ f18 1 2142418"/>
                <a:gd name="f21" fmla="*/ f17 1 1962633"/>
                <a:gd name="f22" fmla="*/ 206076 f18 1"/>
                <a:gd name="f23" fmla="*/ 0 f17 1"/>
                <a:gd name="f24" fmla="*/ 1936342 f18 1"/>
                <a:gd name="f25" fmla="*/ 2142418 f18 1"/>
                <a:gd name="f26" fmla="*/ 206076 f17 1"/>
                <a:gd name="f27" fmla="*/ 1962633 f17 1"/>
                <a:gd name="f28" fmla="*/ 0 f18 1"/>
                <a:gd name="f29" fmla="*/ f19 1 f2"/>
                <a:gd name="f30" fmla="*/ f22 1 2142418"/>
                <a:gd name="f31" fmla="*/ f23 1 1962633"/>
                <a:gd name="f32" fmla="*/ f24 1 2142418"/>
                <a:gd name="f33" fmla="*/ f25 1 2142418"/>
                <a:gd name="f34" fmla="*/ f26 1 1962633"/>
                <a:gd name="f35" fmla="*/ f27 1 1962633"/>
                <a:gd name="f36" fmla="*/ f28 1 2142418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0"/>
                <a:gd name="f46" fmla="*/ f34 1 f21"/>
                <a:gd name="f47" fmla="*/ f35 1 f21"/>
                <a:gd name="f48" fmla="*/ f36 1 f20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5 1"/>
                <a:gd name="f57" fmla="*/ f46 f16 1"/>
                <a:gd name="f58" fmla="*/ f47 f16 1"/>
                <a:gd name="f59" fmla="*/ f48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4"/>
                </a:cxn>
                <a:cxn ang="f41">
                  <a:pos x="f56" y="f57"/>
                </a:cxn>
                <a:cxn ang="f41">
                  <a:pos x="f56" y="f58"/>
                </a:cxn>
                <a:cxn ang="f41">
                  <a:pos x="f56" y="f58"/>
                </a:cxn>
                <a:cxn ang="f41">
                  <a:pos x="f59" y="f58"/>
                </a:cxn>
                <a:cxn ang="f41">
                  <a:pos x="f59" y="f58"/>
                </a:cxn>
                <a:cxn ang="f41">
                  <a:pos x="f59" y="f57"/>
                </a:cxn>
                <a:cxn ang="f41">
                  <a:pos x="f53" y="f54"/>
                </a:cxn>
              </a:cxnLst>
              <a:rect l="f49" t="f52" r="f50" b="f51"/>
              <a:pathLst>
                <a:path w="2142418" h="1962633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5" y="f11"/>
                    <a:pt x="f5" y="f12"/>
                  </a:cubicBezTo>
                  <a:lnTo>
                    <a:pt x="f5" y="f5"/>
                  </a:lnTo>
                  <a:lnTo>
                    <a:pt x="f5" y="f5"/>
                  </a:lnTo>
                  <a:lnTo>
                    <a:pt x="f6" y="f5"/>
                  </a:lnTo>
                  <a:lnTo>
                    <a:pt x="f6" y="f5"/>
                  </a:lnTo>
                  <a:lnTo>
                    <a:pt x="f6" y="f12"/>
                  </a:lnTo>
                  <a:cubicBezTo>
                    <a:pt x="f6" y="f11"/>
                    <a:pt x="f13" y="f7"/>
                    <a:pt x="f8" y="f7"/>
                  </a:cubicBezTo>
                  <a:close/>
                </a:path>
              </a:pathLst>
            </a:custGeom>
            <a:solidFill>
              <a:srgbClr val="4EA72E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74147" tIns="113797" rIns="174147" bIns="174147" anchor="t" anchorCtr="1" compatLnSpc="1">
              <a:noAutofit/>
            </a:bodyPr>
            <a:lstStyle/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Landscape and surfaces</a:t>
              </a:r>
            </a:p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Hedgerows–agroforestry – grasslands and legumes – reducing mineral fertilisation-Direct seeding- Intermediate crops </a:t>
              </a:r>
            </a:p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1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9A0FB96D-911C-00ED-A8AA-B2E819F1E6DC}"/>
                </a:ext>
              </a:extLst>
            </p:cNvPr>
            <p:cNvSpPr/>
            <p:nvPr/>
          </p:nvSpPr>
          <p:spPr>
            <a:xfrm>
              <a:off x="3883612" y="2545643"/>
              <a:ext cx="2048219" cy="1177582"/>
            </a:xfrm>
            <a:custGeom>
              <a:avLst>
                <a:gd name="f10" fmla="val 216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216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A4F4357F-2631-477B-F126-163CE1477A46}"/>
                </a:ext>
              </a:extLst>
            </p:cNvPr>
            <p:cNvSpPr/>
            <p:nvPr/>
          </p:nvSpPr>
          <p:spPr>
            <a:xfrm>
              <a:off x="3883612" y="3937324"/>
              <a:ext cx="2048219" cy="19626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48220"/>
                <a:gd name="f7" fmla="val 1962633"/>
                <a:gd name="f8" fmla="val 1842144"/>
                <a:gd name="f9" fmla="val 206076"/>
                <a:gd name="f10" fmla="val 92263"/>
                <a:gd name="f11" fmla="val 1870370"/>
                <a:gd name="f12" fmla="val 1756557"/>
                <a:gd name="f13" fmla="val 1955957"/>
                <a:gd name="f14" fmla="+- 0 0 -90"/>
                <a:gd name="f15" fmla="*/ f3 1 2048220"/>
                <a:gd name="f16" fmla="*/ f4 1 1962633"/>
                <a:gd name="f17" fmla="+- f7 0 f5"/>
                <a:gd name="f18" fmla="+- f6 0 f5"/>
                <a:gd name="f19" fmla="*/ f14 f0 1"/>
                <a:gd name="f20" fmla="*/ f18 1 2048220"/>
                <a:gd name="f21" fmla="*/ f17 1 1962633"/>
                <a:gd name="f22" fmla="*/ 206076 f18 1"/>
                <a:gd name="f23" fmla="*/ 0 f17 1"/>
                <a:gd name="f24" fmla="*/ 1842144 f18 1"/>
                <a:gd name="f25" fmla="*/ 2048220 f18 1"/>
                <a:gd name="f26" fmla="*/ 206076 f17 1"/>
                <a:gd name="f27" fmla="*/ 1962633 f17 1"/>
                <a:gd name="f28" fmla="*/ 0 f18 1"/>
                <a:gd name="f29" fmla="*/ f19 1 f2"/>
                <a:gd name="f30" fmla="*/ f22 1 2048220"/>
                <a:gd name="f31" fmla="*/ f23 1 1962633"/>
                <a:gd name="f32" fmla="*/ f24 1 2048220"/>
                <a:gd name="f33" fmla="*/ f25 1 2048220"/>
                <a:gd name="f34" fmla="*/ f26 1 1962633"/>
                <a:gd name="f35" fmla="*/ f27 1 1962633"/>
                <a:gd name="f36" fmla="*/ f28 1 2048220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0"/>
                <a:gd name="f46" fmla="*/ f34 1 f21"/>
                <a:gd name="f47" fmla="*/ f35 1 f21"/>
                <a:gd name="f48" fmla="*/ f36 1 f20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5 1"/>
                <a:gd name="f57" fmla="*/ f46 f16 1"/>
                <a:gd name="f58" fmla="*/ f47 f16 1"/>
                <a:gd name="f59" fmla="*/ f48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4"/>
                </a:cxn>
                <a:cxn ang="f41">
                  <a:pos x="f56" y="f57"/>
                </a:cxn>
                <a:cxn ang="f41">
                  <a:pos x="f56" y="f58"/>
                </a:cxn>
                <a:cxn ang="f41">
                  <a:pos x="f56" y="f58"/>
                </a:cxn>
                <a:cxn ang="f41">
                  <a:pos x="f59" y="f58"/>
                </a:cxn>
                <a:cxn ang="f41">
                  <a:pos x="f59" y="f58"/>
                </a:cxn>
                <a:cxn ang="f41">
                  <a:pos x="f59" y="f57"/>
                </a:cxn>
                <a:cxn ang="f41">
                  <a:pos x="f53" y="f54"/>
                </a:cxn>
              </a:cxnLst>
              <a:rect l="f49" t="f52" r="f50" b="f51"/>
              <a:pathLst>
                <a:path w="2048220" h="1962633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5" y="f11"/>
                    <a:pt x="f5" y="f12"/>
                  </a:cubicBezTo>
                  <a:lnTo>
                    <a:pt x="f5" y="f5"/>
                  </a:lnTo>
                  <a:lnTo>
                    <a:pt x="f5" y="f5"/>
                  </a:lnTo>
                  <a:lnTo>
                    <a:pt x="f6" y="f5"/>
                  </a:lnTo>
                  <a:lnTo>
                    <a:pt x="f6" y="f5"/>
                  </a:lnTo>
                  <a:lnTo>
                    <a:pt x="f6" y="f12"/>
                  </a:lnTo>
                  <a:cubicBezTo>
                    <a:pt x="f6" y="f11"/>
                    <a:pt x="f13" y="f7"/>
                    <a:pt x="f8" y="f7"/>
                  </a:cubicBezTo>
                  <a:close/>
                </a:path>
              </a:pathLst>
            </a:custGeom>
            <a:solidFill>
              <a:srgbClr val="4EA72E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74147" tIns="113797" rIns="174147" bIns="174147" anchor="t" anchorCtr="1" compatLnSpc="1">
              <a:noAutofit/>
            </a:bodyPr>
            <a:lstStyle/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Feeding</a:t>
              </a:r>
            </a:p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Improving forrages quality, more grazing and less concentrates, protein</a:t>
              </a: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4D2CD5C-C73B-32A4-FE89-ECCE033BF1F9}"/>
                </a:ext>
              </a:extLst>
            </p:cNvPr>
            <p:cNvSpPr/>
            <p:nvPr/>
          </p:nvSpPr>
          <p:spPr>
            <a:xfrm>
              <a:off x="6136648" y="2545643"/>
              <a:ext cx="2048219" cy="1177582"/>
            </a:xfrm>
            <a:custGeom>
              <a:avLst>
                <a:gd name="f10" fmla="val 216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216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CF1E4FA5-DD7E-ECD3-1F8A-4B7C8BF0796C}"/>
                </a:ext>
              </a:extLst>
            </p:cNvPr>
            <p:cNvSpPr/>
            <p:nvPr/>
          </p:nvSpPr>
          <p:spPr>
            <a:xfrm>
              <a:off x="6136648" y="3937333"/>
              <a:ext cx="2048219" cy="19626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48220"/>
                <a:gd name="f7" fmla="val 1962633"/>
                <a:gd name="f8" fmla="val 1842144"/>
                <a:gd name="f9" fmla="val 206076"/>
                <a:gd name="f10" fmla="val 92263"/>
                <a:gd name="f11" fmla="val 1870370"/>
                <a:gd name="f12" fmla="val 1756557"/>
                <a:gd name="f13" fmla="val 1955957"/>
                <a:gd name="f14" fmla="+- 0 0 -90"/>
                <a:gd name="f15" fmla="*/ f3 1 2048220"/>
                <a:gd name="f16" fmla="*/ f4 1 1962633"/>
                <a:gd name="f17" fmla="+- f7 0 f5"/>
                <a:gd name="f18" fmla="+- f6 0 f5"/>
                <a:gd name="f19" fmla="*/ f14 f0 1"/>
                <a:gd name="f20" fmla="*/ f18 1 2048220"/>
                <a:gd name="f21" fmla="*/ f17 1 1962633"/>
                <a:gd name="f22" fmla="*/ 206076 f18 1"/>
                <a:gd name="f23" fmla="*/ 0 f17 1"/>
                <a:gd name="f24" fmla="*/ 1842144 f18 1"/>
                <a:gd name="f25" fmla="*/ 2048220 f18 1"/>
                <a:gd name="f26" fmla="*/ 206076 f17 1"/>
                <a:gd name="f27" fmla="*/ 1962633 f17 1"/>
                <a:gd name="f28" fmla="*/ 0 f18 1"/>
                <a:gd name="f29" fmla="*/ f19 1 f2"/>
                <a:gd name="f30" fmla="*/ f22 1 2048220"/>
                <a:gd name="f31" fmla="*/ f23 1 1962633"/>
                <a:gd name="f32" fmla="*/ f24 1 2048220"/>
                <a:gd name="f33" fmla="*/ f25 1 2048220"/>
                <a:gd name="f34" fmla="*/ f26 1 1962633"/>
                <a:gd name="f35" fmla="*/ f27 1 1962633"/>
                <a:gd name="f36" fmla="*/ f28 1 2048220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0"/>
                <a:gd name="f46" fmla="*/ f34 1 f21"/>
                <a:gd name="f47" fmla="*/ f35 1 f21"/>
                <a:gd name="f48" fmla="*/ f36 1 f20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5 1"/>
                <a:gd name="f57" fmla="*/ f46 f16 1"/>
                <a:gd name="f58" fmla="*/ f47 f16 1"/>
                <a:gd name="f59" fmla="*/ f48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4"/>
                </a:cxn>
                <a:cxn ang="f41">
                  <a:pos x="f56" y="f57"/>
                </a:cxn>
                <a:cxn ang="f41">
                  <a:pos x="f56" y="f58"/>
                </a:cxn>
                <a:cxn ang="f41">
                  <a:pos x="f56" y="f58"/>
                </a:cxn>
                <a:cxn ang="f41">
                  <a:pos x="f59" y="f58"/>
                </a:cxn>
                <a:cxn ang="f41">
                  <a:pos x="f59" y="f58"/>
                </a:cxn>
                <a:cxn ang="f41">
                  <a:pos x="f59" y="f57"/>
                </a:cxn>
                <a:cxn ang="f41">
                  <a:pos x="f53" y="f54"/>
                </a:cxn>
              </a:cxnLst>
              <a:rect l="f49" t="f52" r="f50" b="f51"/>
              <a:pathLst>
                <a:path w="2048220" h="1962633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5" y="f11"/>
                    <a:pt x="f5" y="f12"/>
                  </a:cubicBezTo>
                  <a:lnTo>
                    <a:pt x="f5" y="f5"/>
                  </a:lnTo>
                  <a:lnTo>
                    <a:pt x="f5" y="f5"/>
                  </a:lnTo>
                  <a:lnTo>
                    <a:pt x="f6" y="f5"/>
                  </a:lnTo>
                  <a:lnTo>
                    <a:pt x="f6" y="f5"/>
                  </a:lnTo>
                  <a:lnTo>
                    <a:pt x="f6" y="f12"/>
                  </a:lnTo>
                  <a:cubicBezTo>
                    <a:pt x="f6" y="f11"/>
                    <a:pt x="f13" y="f7"/>
                    <a:pt x="f8" y="f7"/>
                  </a:cubicBezTo>
                  <a:close/>
                </a:path>
              </a:pathLst>
            </a:custGeom>
            <a:solidFill>
              <a:srgbClr val="4EA72E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74147" tIns="113787" rIns="174147" bIns="174147" anchor="t" anchorCtr="1" compatLnSpc="1">
              <a:noAutofit/>
            </a:bodyPr>
            <a:lstStyle/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Energy and buildings</a:t>
              </a:r>
            </a:p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Reducing electricty and fuel  consumption. Biogas plant, manure storage</a:t>
              </a: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AFF75BB3-278D-1F71-7FD3-9A2A668065C4}"/>
                </a:ext>
              </a:extLst>
            </p:cNvPr>
            <p:cNvSpPr/>
            <p:nvPr/>
          </p:nvSpPr>
          <p:spPr>
            <a:xfrm>
              <a:off x="8389693" y="2545643"/>
              <a:ext cx="2048219" cy="1177582"/>
            </a:xfrm>
            <a:custGeom>
              <a:avLst>
                <a:gd name="f10" fmla="val 216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216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blipFill>
              <a:blip r:embed="rId5">
                <a:alphaModFix/>
              </a:blip>
              <a:stretch>
                <a:fillRect/>
              </a:stretch>
            </a:blip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2085911-8BA2-DE82-4698-5458AD7A4E82}"/>
                </a:ext>
              </a:extLst>
            </p:cNvPr>
            <p:cNvSpPr/>
            <p:nvPr/>
          </p:nvSpPr>
          <p:spPr>
            <a:xfrm>
              <a:off x="8389693" y="3937333"/>
              <a:ext cx="2048219" cy="19626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48220"/>
                <a:gd name="f7" fmla="val 1962633"/>
                <a:gd name="f8" fmla="val 1842144"/>
                <a:gd name="f9" fmla="val 206076"/>
                <a:gd name="f10" fmla="val 92263"/>
                <a:gd name="f11" fmla="val 1870370"/>
                <a:gd name="f12" fmla="val 1756557"/>
                <a:gd name="f13" fmla="val 1955957"/>
                <a:gd name="f14" fmla="+- 0 0 -90"/>
                <a:gd name="f15" fmla="*/ f3 1 2048220"/>
                <a:gd name="f16" fmla="*/ f4 1 1962633"/>
                <a:gd name="f17" fmla="+- f7 0 f5"/>
                <a:gd name="f18" fmla="+- f6 0 f5"/>
                <a:gd name="f19" fmla="*/ f14 f0 1"/>
                <a:gd name="f20" fmla="*/ f18 1 2048220"/>
                <a:gd name="f21" fmla="*/ f17 1 1962633"/>
                <a:gd name="f22" fmla="*/ 206076 f18 1"/>
                <a:gd name="f23" fmla="*/ 0 f17 1"/>
                <a:gd name="f24" fmla="*/ 1842144 f18 1"/>
                <a:gd name="f25" fmla="*/ 2048220 f18 1"/>
                <a:gd name="f26" fmla="*/ 206076 f17 1"/>
                <a:gd name="f27" fmla="*/ 1962633 f17 1"/>
                <a:gd name="f28" fmla="*/ 0 f18 1"/>
                <a:gd name="f29" fmla="*/ f19 1 f2"/>
                <a:gd name="f30" fmla="*/ f22 1 2048220"/>
                <a:gd name="f31" fmla="*/ f23 1 1962633"/>
                <a:gd name="f32" fmla="*/ f24 1 2048220"/>
                <a:gd name="f33" fmla="*/ f25 1 2048220"/>
                <a:gd name="f34" fmla="*/ f26 1 1962633"/>
                <a:gd name="f35" fmla="*/ f27 1 1962633"/>
                <a:gd name="f36" fmla="*/ f28 1 2048220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0"/>
                <a:gd name="f46" fmla="*/ f34 1 f21"/>
                <a:gd name="f47" fmla="*/ f35 1 f21"/>
                <a:gd name="f48" fmla="*/ f36 1 f20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5 1"/>
                <a:gd name="f57" fmla="*/ f46 f16 1"/>
                <a:gd name="f58" fmla="*/ f47 f16 1"/>
                <a:gd name="f59" fmla="*/ f48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4"/>
                </a:cxn>
                <a:cxn ang="f41">
                  <a:pos x="f56" y="f57"/>
                </a:cxn>
                <a:cxn ang="f41">
                  <a:pos x="f56" y="f58"/>
                </a:cxn>
                <a:cxn ang="f41">
                  <a:pos x="f56" y="f58"/>
                </a:cxn>
                <a:cxn ang="f41">
                  <a:pos x="f59" y="f58"/>
                </a:cxn>
                <a:cxn ang="f41">
                  <a:pos x="f59" y="f58"/>
                </a:cxn>
                <a:cxn ang="f41">
                  <a:pos x="f59" y="f57"/>
                </a:cxn>
                <a:cxn ang="f41">
                  <a:pos x="f53" y="f54"/>
                </a:cxn>
              </a:cxnLst>
              <a:rect l="f49" t="f52" r="f50" b="f51"/>
              <a:pathLst>
                <a:path w="2048220" h="1962633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5" y="f11"/>
                    <a:pt x="f5" y="f12"/>
                  </a:cubicBezTo>
                  <a:lnTo>
                    <a:pt x="f5" y="f5"/>
                  </a:lnTo>
                  <a:lnTo>
                    <a:pt x="f5" y="f5"/>
                  </a:lnTo>
                  <a:lnTo>
                    <a:pt x="f6" y="f5"/>
                  </a:lnTo>
                  <a:lnTo>
                    <a:pt x="f6" y="f5"/>
                  </a:lnTo>
                  <a:lnTo>
                    <a:pt x="f6" y="f12"/>
                  </a:lnTo>
                  <a:cubicBezTo>
                    <a:pt x="f6" y="f11"/>
                    <a:pt x="f13" y="f7"/>
                    <a:pt x="f8" y="f7"/>
                  </a:cubicBezTo>
                  <a:close/>
                </a:path>
              </a:pathLst>
            </a:custGeom>
            <a:solidFill>
              <a:srgbClr val="4EA72E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74147" tIns="113787" rIns="174147" bIns="174147" anchor="t" anchorCtr="1" compatLnSpc="1">
              <a:noAutofit/>
            </a:bodyPr>
            <a:lstStyle/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Herd management</a:t>
              </a:r>
            </a:p>
            <a:p>
              <a:pPr marL="0" marR="0" lvl="0" indent="0" algn="ctr" defTabSz="71120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Animals health, housing and heifers breeding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50AD723-BC06-2942-7483-54979D6CFB41}"/>
              </a:ext>
            </a:extLst>
          </p:cNvPr>
          <p:cNvSpPr txBox="1"/>
          <p:nvPr/>
        </p:nvSpPr>
        <p:spPr>
          <a:xfrm>
            <a:off x="675609" y="5606350"/>
            <a:ext cx="113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>
                <a:sym typeface="Wingdings" panose="05000000000000000000" pitchFamily="2" charset="2"/>
              </a:rPr>
              <a:t> </a:t>
            </a:r>
            <a:r>
              <a:rPr lang="en-US" sz="2400" b="1" noProof="0" dirty="0"/>
              <a:t>A whole farm approach to build an efficient mitigation action plan and avoid leakage</a:t>
            </a:r>
          </a:p>
        </p:txBody>
      </p:sp>
    </p:spTree>
    <p:extLst>
      <p:ext uri="{BB962C8B-B14F-4D97-AF65-F5344CB8AC3E}">
        <p14:creationId xmlns:p14="http://schemas.microsoft.com/office/powerpoint/2010/main" val="25497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EDE21-3BE9-1318-1CF8-232ABA92A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85664E-D1E8-A07C-E803-CD3B858C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Co-</a:t>
            </a:r>
            <a:r>
              <a:rPr lang="fr-FR" dirty="0" err="1"/>
              <a:t>benefits</a:t>
            </a:r>
            <a:r>
              <a:rPr lang="fr-FR" dirty="0"/>
              <a:t> of </a:t>
            </a:r>
            <a:r>
              <a:rPr lang="fr-FR" dirty="0" err="1"/>
              <a:t>carbon</a:t>
            </a:r>
            <a:r>
              <a:rPr lang="fr-FR" dirty="0"/>
              <a:t> </a:t>
            </a:r>
            <a:r>
              <a:rPr lang="fr-FR" dirty="0" err="1"/>
              <a:t>farming</a:t>
            </a:r>
            <a:r>
              <a:rPr lang="fr-FR" dirty="0"/>
              <a:t> </a:t>
            </a:r>
            <a:r>
              <a:rPr lang="fr-FR" dirty="0" err="1"/>
              <a:t>projects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194010-80F2-61FE-1075-7E8804F0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DFFF7C-16AD-3518-E3ED-2F4EA8DED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A2850B-84C4-8D01-94A9-4313B34E7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7</a:t>
            </a:fld>
            <a:endParaRPr lang="fr-FR"/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AEE70715-3937-108F-CBE5-633DB3D63E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013195"/>
              </p:ext>
            </p:extLst>
          </p:nvPr>
        </p:nvGraphicFramePr>
        <p:xfrm>
          <a:off x="838200" y="1380694"/>
          <a:ext cx="5816575" cy="4096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2DB2CFC1-F5A6-7422-7FF5-A72265DA4E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295079"/>
              </p:ext>
            </p:extLst>
          </p:nvPr>
        </p:nvGraphicFramePr>
        <p:xfrm>
          <a:off x="5972097" y="1407260"/>
          <a:ext cx="5381703" cy="4096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15764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E6CE1-B946-122C-5D15-956A9333D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499ED-AF15-5F1E-73DA-B7EDEBA65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First </a:t>
            </a:r>
            <a:r>
              <a:rPr lang="fr-FR" dirty="0" err="1"/>
              <a:t>results</a:t>
            </a:r>
            <a:r>
              <a:rPr lang="fr-FR" dirty="0"/>
              <a:t> of french farms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4B2AC4-4ED8-3A33-3DDE-65B8056F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9C99F9-7EF9-2B86-4ECF-EB6DA51CE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BD7C00-CDD5-15F6-EDBE-2EA35BFB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B297D5-6802-74B4-E7CC-B85FE771B0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52" y="1311311"/>
            <a:ext cx="2397419" cy="23468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5EF76CA-922C-07D6-FFC5-EC9653839E86}"/>
              </a:ext>
            </a:extLst>
          </p:cNvPr>
          <p:cNvSpPr txBox="1"/>
          <p:nvPr/>
        </p:nvSpPr>
        <p:spPr>
          <a:xfrm>
            <a:off x="3066475" y="1311311"/>
            <a:ext cx="3159336" cy="2369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000" dirty="0"/>
              <a:t>- </a:t>
            </a:r>
            <a:r>
              <a:rPr lang="fr-FR" sz="2000" dirty="0" err="1"/>
              <a:t>Average</a:t>
            </a:r>
            <a:r>
              <a:rPr lang="fr-FR" sz="2000" dirty="0"/>
              <a:t> </a:t>
            </a:r>
            <a:r>
              <a:rPr lang="fr-FR" sz="2000" dirty="0" err="1"/>
              <a:t>hectarage</a:t>
            </a:r>
            <a:r>
              <a:rPr lang="fr-FR" sz="2000" dirty="0"/>
              <a:t> = 170 ha </a:t>
            </a:r>
            <a:r>
              <a:rPr lang="fr-FR" sz="2000" dirty="0" err="1"/>
              <a:t>including</a:t>
            </a:r>
            <a:r>
              <a:rPr lang="fr-FR" sz="2000" dirty="0"/>
              <a:t> 114 ha of </a:t>
            </a:r>
            <a:r>
              <a:rPr lang="fr-FR" sz="2000" dirty="0" err="1"/>
              <a:t>fodder</a:t>
            </a:r>
            <a:r>
              <a:rPr lang="fr-FR" sz="2000" dirty="0"/>
              <a:t> area and 55 ha of cash </a:t>
            </a:r>
            <a:r>
              <a:rPr lang="fr-FR" sz="2000" dirty="0" err="1"/>
              <a:t>crops</a:t>
            </a:r>
            <a:endParaRPr lang="fr-FR" sz="2000" dirty="0"/>
          </a:p>
          <a:p>
            <a:r>
              <a:rPr lang="fr-FR" sz="2000" dirty="0"/>
              <a:t>- 164 </a:t>
            </a:r>
            <a:r>
              <a:rPr lang="fr-FR" sz="2000" dirty="0" err="1"/>
              <a:t>Livestock</a:t>
            </a:r>
            <a:r>
              <a:rPr lang="fr-FR" sz="2000" dirty="0"/>
              <a:t> </a:t>
            </a:r>
            <a:r>
              <a:rPr lang="fr-FR" sz="2000" dirty="0" err="1"/>
              <a:t>units</a:t>
            </a:r>
            <a:endParaRPr lang="fr-FR" sz="2000" dirty="0"/>
          </a:p>
          <a:p>
            <a:r>
              <a:rPr lang="fr-FR" sz="2000" dirty="0"/>
              <a:t>- </a:t>
            </a:r>
            <a:r>
              <a:rPr lang="fr-FR" sz="2000" dirty="0" err="1"/>
              <a:t>Stocking</a:t>
            </a:r>
            <a:r>
              <a:rPr lang="fr-FR" sz="2000" dirty="0"/>
              <a:t> rate: 1,6 LU/ha of </a:t>
            </a:r>
            <a:r>
              <a:rPr lang="fr-FR" sz="2000" dirty="0" err="1"/>
              <a:t>fodder</a:t>
            </a:r>
            <a:r>
              <a:rPr lang="fr-FR" sz="2000" dirty="0"/>
              <a:t> area</a:t>
            </a:r>
          </a:p>
          <a:p>
            <a:endParaRPr lang="fr-FR" sz="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3C4C89-F1C5-A176-F99B-FCD2D506E162}"/>
              </a:ext>
            </a:extLst>
          </p:cNvPr>
          <p:cNvSpPr txBox="1"/>
          <p:nvPr/>
        </p:nvSpPr>
        <p:spPr>
          <a:xfrm>
            <a:off x="460352" y="3916920"/>
            <a:ext cx="2397419" cy="1982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000" dirty="0"/>
              <a:t>321 LIFE Carbon </a:t>
            </a:r>
            <a:r>
              <a:rPr lang="fr-FR" sz="2000" dirty="0" err="1"/>
              <a:t>Farming</a:t>
            </a:r>
            <a:r>
              <a:rPr lang="fr-FR" sz="2000" dirty="0"/>
              <a:t> farms in 9 </a:t>
            </a:r>
            <a:r>
              <a:rPr lang="fr-FR" sz="2000" dirty="0" err="1"/>
              <a:t>regions</a:t>
            </a:r>
            <a:r>
              <a:rPr lang="fr-FR" sz="2000" dirty="0"/>
              <a:t>: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129 </a:t>
            </a:r>
            <a:r>
              <a:rPr lang="fr-FR" sz="2000" dirty="0" err="1"/>
              <a:t>dairy</a:t>
            </a:r>
            <a:r>
              <a:rPr lang="fr-FR" sz="2000" dirty="0"/>
              <a:t> farms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100 </a:t>
            </a:r>
            <a:r>
              <a:rPr lang="fr-FR" sz="2000" dirty="0" err="1"/>
              <a:t>beef</a:t>
            </a:r>
            <a:r>
              <a:rPr lang="fr-FR" sz="2000" dirty="0"/>
              <a:t> farms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92 mixed farms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7EB0888-2B4F-444C-0A52-4FD5041A17E8}"/>
              </a:ext>
            </a:extLst>
          </p:cNvPr>
          <p:cNvSpPr txBox="1"/>
          <p:nvPr/>
        </p:nvSpPr>
        <p:spPr>
          <a:xfrm>
            <a:off x="3066475" y="3960923"/>
            <a:ext cx="3159336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On </a:t>
            </a:r>
            <a:r>
              <a:rPr lang="fr-FR" sz="2000" b="1" dirty="0" err="1">
                <a:solidFill>
                  <a:srgbClr val="C00000"/>
                </a:solidFill>
              </a:rPr>
              <a:t>average</a:t>
            </a:r>
            <a:r>
              <a:rPr lang="fr-FR" sz="2000" b="1" dirty="0">
                <a:solidFill>
                  <a:srgbClr val="C00000"/>
                </a:solidFill>
              </a:rPr>
              <a:t>, 600 tCO2eq </a:t>
            </a:r>
            <a:r>
              <a:rPr lang="fr-FR" sz="2000" b="1" dirty="0" err="1">
                <a:solidFill>
                  <a:srgbClr val="C00000"/>
                </a:solidFill>
              </a:rPr>
              <a:t>should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be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avoided</a:t>
            </a:r>
            <a:r>
              <a:rPr lang="fr-FR" sz="2000" b="1" dirty="0">
                <a:solidFill>
                  <a:srgbClr val="C00000"/>
                </a:solidFill>
              </a:rPr>
              <a:t> per farm with an </a:t>
            </a:r>
            <a:r>
              <a:rPr lang="fr-FR" sz="2000" b="1" dirty="0" err="1">
                <a:solidFill>
                  <a:srgbClr val="C00000"/>
                </a:solidFill>
              </a:rPr>
              <a:t>average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baseline</a:t>
            </a:r>
            <a:r>
              <a:rPr lang="fr-FR" sz="2000" b="1" dirty="0">
                <a:solidFill>
                  <a:srgbClr val="C00000"/>
                </a:solidFill>
              </a:rPr>
              <a:t> of:</a:t>
            </a:r>
          </a:p>
          <a:p>
            <a:pPr marL="342900" indent="-342900">
              <a:buFontTx/>
              <a:buChar char="-"/>
            </a:pPr>
            <a:r>
              <a:rPr lang="fr-FR" sz="2000" b="1" dirty="0">
                <a:solidFill>
                  <a:srgbClr val="C00000"/>
                </a:solidFill>
              </a:rPr>
              <a:t>1,06 kgCO2eq/L of </a:t>
            </a:r>
            <a:r>
              <a:rPr lang="fr-FR" sz="2000" b="1" dirty="0" err="1">
                <a:solidFill>
                  <a:srgbClr val="C00000"/>
                </a:solidFill>
              </a:rPr>
              <a:t>milk</a:t>
            </a:r>
            <a:endParaRPr lang="fr-FR" sz="2000" b="1" dirty="0">
              <a:solidFill>
                <a:srgbClr val="C00000"/>
              </a:solidFill>
            </a:endParaRPr>
          </a:p>
          <a:p>
            <a:pPr marL="342900" indent="-342900">
              <a:buFontTx/>
              <a:buChar char="-"/>
            </a:pPr>
            <a:r>
              <a:rPr lang="fr-FR" sz="2000" b="1" dirty="0">
                <a:solidFill>
                  <a:srgbClr val="C00000"/>
                </a:solidFill>
              </a:rPr>
              <a:t>18,3 kgCO2eq/kg of live </a:t>
            </a:r>
            <a:r>
              <a:rPr lang="fr-FR" sz="2000" b="1" dirty="0" err="1">
                <a:solidFill>
                  <a:srgbClr val="C00000"/>
                </a:solidFill>
              </a:rPr>
              <a:t>meat</a:t>
            </a:r>
            <a:r>
              <a:rPr lang="fr-FR" sz="2000" b="1" dirty="0">
                <a:solidFill>
                  <a:srgbClr val="C00000"/>
                </a:solidFill>
              </a:rPr>
              <a:t> (</a:t>
            </a:r>
            <a:r>
              <a:rPr lang="fr-FR" sz="2000" b="1" dirty="0" err="1">
                <a:solidFill>
                  <a:srgbClr val="C00000"/>
                </a:solidFill>
              </a:rPr>
              <a:t>suckling</a:t>
            </a:r>
            <a:r>
              <a:rPr lang="fr-FR" sz="2000" b="1" dirty="0">
                <a:solidFill>
                  <a:srgbClr val="C00000"/>
                </a:solidFill>
              </a:rPr>
              <a:t> farms)</a:t>
            </a:r>
          </a:p>
        </p:txBody>
      </p:sp>
      <p:pic>
        <p:nvPicPr>
          <p:cNvPr id="10" name="Image 9" descr="Une image contenant texte, capture d’écran, nombre, logiciel&#10;&#10;Le contenu généré par l’IA peut être incorrect.">
            <a:extLst>
              <a:ext uri="{FF2B5EF4-FFF2-40B4-BE49-F238E27FC236}">
                <a16:creationId xmlns:a16="http://schemas.microsoft.com/office/drawing/2014/main" id="{DB026C45-D4F1-CBE2-5740-0AD630BA7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533" y="806953"/>
            <a:ext cx="5150115" cy="509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6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E5FE7-7976-C23B-15F4-94BD6AAD3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400FA-31D7-B082-23CF-F77A1D65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Economic</a:t>
            </a:r>
            <a:r>
              <a:rPr lang="fr-FR" dirty="0"/>
              <a:t> impact of </a:t>
            </a:r>
            <a:r>
              <a:rPr lang="fr-FR" dirty="0" err="1"/>
              <a:t>carbon</a:t>
            </a:r>
            <a:r>
              <a:rPr lang="fr-FR" dirty="0"/>
              <a:t> </a:t>
            </a:r>
            <a:r>
              <a:rPr lang="fr-FR" dirty="0" err="1"/>
              <a:t>farming</a:t>
            </a:r>
            <a:r>
              <a:rPr lang="fr-FR" dirty="0"/>
              <a:t> </a:t>
            </a:r>
            <a:r>
              <a:rPr lang="fr-FR" dirty="0" err="1"/>
              <a:t>projects</a:t>
            </a:r>
            <a:r>
              <a:rPr lang="fr-FR" dirty="0"/>
              <a:t>: a limitation to the </a:t>
            </a:r>
            <a:r>
              <a:rPr lang="fr-FR" dirty="0" err="1"/>
              <a:t>implementation</a:t>
            </a:r>
            <a:r>
              <a:rPr lang="fr-FR" dirty="0"/>
              <a:t> on farms?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C2811C-97AD-5FFF-7E94-D4E5E7157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9A09FE-C661-EECF-B5D5-E634D148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AE43EC-88F6-0FAB-2D31-FF585E5CA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9</a:t>
            </a:fld>
            <a:endParaRPr lang="fr-FR"/>
          </a:p>
        </p:txBody>
      </p:sp>
      <p:graphicFrame>
        <p:nvGraphicFramePr>
          <p:cNvPr id="3" name="Espace réservé du contenu 6">
            <a:extLst>
              <a:ext uri="{FF2B5EF4-FFF2-40B4-BE49-F238E27FC236}">
                <a16:creationId xmlns:a16="http://schemas.microsoft.com/office/drawing/2014/main" id="{2D5829AE-99DA-4C6B-A936-92B70E5015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484834"/>
              </p:ext>
            </p:extLst>
          </p:nvPr>
        </p:nvGraphicFramePr>
        <p:xfrm>
          <a:off x="-36448" y="1791427"/>
          <a:ext cx="12228448" cy="4128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5A285A7-C43E-9D6A-2341-AD84A995EF37}"/>
              </a:ext>
            </a:extLst>
          </p:cNvPr>
          <p:cNvSpPr txBox="1"/>
          <p:nvPr/>
        </p:nvSpPr>
        <p:spPr>
          <a:xfrm>
            <a:off x="1271269" y="946209"/>
            <a:ext cx="1024128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/>
              <a:t>Behind</a:t>
            </a:r>
            <a:r>
              <a:rPr lang="fr-FR" b="1" dirty="0"/>
              <a:t> the </a:t>
            </a:r>
            <a:r>
              <a:rPr lang="fr-FR" b="1" dirty="0" err="1"/>
              <a:t>costs</a:t>
            </a:r>
            <a:r>
              <a:rPr lang="fr-FR" b="1" dirty="0"/>
              <a:t> to put in place practices on farms, </a:t>
            </a:r>
            <a:r>
              <a:rPr lang="fr-FR" b="1" dirty="0" err="1"/>
              <a:t>several</a:t>
            </a:r>
            <a:r>
              <a:rPr lang="fr-FR" b="1" dirty="0"/>
              <a:t> </a:t>
            </a:r>
            <a:r>
              <a:rPr lang="fr-FR" b="1" dirty="0" err="1"/>
              <a:t>hidden</a:t>
            </a:r>
            <a:r>
              <a:rPr lang="fr-FR" b="1" dirty="0"/>
              <a:t> </a:t>
            </a:r>
            <a:r>
              <a:rPr lang="fr-FR" b="1" dirty="0" err="1"/>
              <a:t>costs</a:t>
            </a:r>
            <a:r>
              <a:rPr lang="fr-FR" b="1" dirty="0"/>
              <a:t> </a:t>
            </a:r>
            <a:r>
              <a:rPr lang="fr-FR" b="1" dirty="0" err="1"/>
              <a:t>should</a:t>
            </a:r>
            <a:r>
              <a:rPr lang="fr-FR" b="1" dirty="0"/>
              <a:t> also </a:t>
            </a:r>
            <a:r>
              <a:rPr lang="fr-FR" b="1" dirty="0" err="1"/>
              <a:t>be</a:t>
            </a:r>
            <a:r>
              <a:rPr lang="fr-FR" b="1" dirty="0"/>
              <a:t> </a:t>
            </a:r>
            <a:r>
              <a:rPr lang="fr-FR" b="1" dirty="0" err="1"/>
              <a:t>taken</a:t>
            </a:r>
            <a:r>
              <a:rPr lang="fr-FR" b="1" dirty="0"/>
              <a:t> </a:t>
            </a:r>
            <a:r>
              <a:rPr lang="fr-FR" b="1" dirty="0" err="1"/>
              <a:t>into</a:t>
            </a:r>
            <a:r>
              <a:rPr lang="fr-FR" b="1" dirty="0"/>
              <a:t> </a:t>
            </a:r>
            <a:r>
              <a:rPr lang="fr-FR" b="1" dirty="0" err="1"/>
              <a:t>account</a:t>
            </a:r>
            <a:r>
              <a:rPr lang="fr-FR" b="1" dirty="0"/>
              <a:t> in </a:t>
            </a:r>
            <a:r>
              <a:rPr lang="fr-FR" b="1" dirty="0" err="1"/>
              <a:t>carbon</a:t>
            </a:r>
            <a:r>
              <a:rPr lang="fr-FR" b="1" dirty="0"/>
              <a:t> </a:t>
            </a:r>
            <a:r>
              <a:rPr lang="fr-FR" b="1" dirty="0" err="1"/>
              <a:t>farming</a:t>
            </a:r>
            <a:r>
              <a:rPr lang="fr-FR" b="1" dirty="0"/>
              <a:t> </a:t>
            </a:r>
            <a:r>
              <a:rPr lang="fr-FR" b="1" dirty="0" err="1"/>
              <a:t>project</a:t>
            </a:r>
            <a:r>
              <a:rPr lang="fr-FR" b="1" dirty="0"/>
              <a:t>, </a:t>
            </a:r>
            <a:r>
              <a:rPr lang="fr-FR" b="1" dirty="0" err="1"/>
              <a:t>including</a:t>
            </a:r>
            <a:r>
              <a:rPr lang="fr-FR" b="1" dirty="0"/>
              <a:t> the </a:t>
            </a:r>
            <a:r>
              <a:rPr lang="fr-FR" b="1" dirty="0" err="1"/>
              <a:t>risk</a:t>
            </a:r>
            <a:r>
              <a:rPr lang="fr-FR" b="1" dirty="0"/>
              <a:t> </a:t>
            </a:r>
            <a:r>
              <a:rPr lang="fr-FR" b="1" dirty="0" err="1"/>
              <a:t>taken</a:t>
            </a:r>
            <a:r>
              <a:rPr lang="fr-FR" b="1" dirty="0"/>
              <a:t> by the </a:t>
            </a:r>
            <a:r>
              <a:rPr lang="fr-FR" b="1" dirty="0" err="1"/>
              <a:t>farmers</a:t>
            </a:r>
            <a:r>
              <a:rPr lang="fr-F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064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6AB3E4-2265-E829-A28A-099AC138F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 learned for feeding the CRCF framework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4060E1-9720-3E17-27A6-6A6990012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2970"/>
            <a:ext cx="11000874" cy="42345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importance of a holistic approach to include the all the sources of emissions on the farms and upstream (i.e., enteric fermentation and manure management in synergy with soil carbon in cropland and grassland)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A whole farm approach for improving farms resilience and sustainability</a:t>
            </a:r>
          </a:p>
          <a:p>
            <a:r>
              <a:rPr lang="en-US" dirty="0"/>
              <a:t>Methodologies ready to use for quantifying carbon reduction accurately and improving environmental co-benefits</a:t>
            </a:r>
            <a:endParaRPr lang="fr-FR" dirty="0"/>
          </a:p>
          <a:p>
            <a:r>
              <a:rPr lang="en-US" dirty="0"/>
              <a:t>An efficient and shared monitoring and reporting process combining data collection and modelling.</a:t>
            </a:r>
          </a:p>
          <a:p>
            <a:r>
              <a:rPr lang="en-US" dirty="0"/>
              <a:t>Taking into account limitations that can prevent farmers from implementing carbon farming projects.</a:t>
            </a:r>
          </a:p>
          <a:p>
            <a:endParaRPr lang="fr-FR" dirty="0"/>
          </a:p>
          <a:p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272F9E-6C11-5F6D-3EAA-7EE150557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5A8572-C7BB-C244-14FF-8283CF32A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E198CB-F77B-9DA2-1655-CB97975D6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357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571744-21C6-E2A4-D2A1-6125096BBD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for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listening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EA3E731-4B90-4EDF-3281-8733114160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CC1F95-5ADB-21B8-B410-096A4DBD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0A79A9-4134-7FBB-CC07-54292BE91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7B417F-181F-8A9C-FDB4-E5BD45697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37E1-4C0B-4560-864E-8F6A53895EB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210436"/>
      </p:ext>
    </p:extLst>
  </p:cSld>
  <p:clrMapOvr>
    <a:masterClrMapping/>
  </p:clrMapOvr>
</p:sld>
</file>

<file path=ppt/theme/theme1.xml><?xml version="1.0" encoding="utf-8"?>
<a:theme xmlns:a="http://schemas.openxmlformats.org/drawingml/2006/main" name="Bleu-Vert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46b595-1698-4e6d-82d1-42dec65c6dc0">
      <Terms xmlns="http://schemas.microsoft.com/office/infopath/2007/PartnerControls"/>
    </lcf76f155ced4ddcb4097134ff3c332f>
    <TaxCatchAll xmlns="68ec48be-c7f4-445f-9f85-42217ebe3d2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EBECDA450E34BA5FE95DA688FB34F" ma:contentTypeVersion="16" ma:contentTypeDescription="Create a new document." ma:contentTypeScope="" ma:versionID="61467294b4d440580b16bad9106e4709">
  <xsd:schema xmlns:xsd="http://www.w3.org/2001/XMLSchema" xmlns:xs="http://www.w3.org/2001/XMLSchema" xmlns:p="http://schemas.microsoft.com/office/2006/metadata/properties" xmlns:ns2="ac46b595-1698-4e6d-82d1-42dec65c6dc0" xmlns:ns3="68ec48be-c7f4-445f-9f85-42217ebe3d28" targetNamespace="http://schemas.microsoft.com/office/2006/metadata/properties" ma:root="true" ma:fieldsID="272b4de02eace09d5f1b06822542dd17" ns2:_="" ns3:_="">
    <xsd:import namespace="ac46b595-1698-4e6d-82d1-42dec65c6dc0"/>
    <xsd:import namespace="68ec48be-c7f4-445f-9f85-42217ebe3d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46b595-1698-4e6d-82d1-42dec65c6d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f5579ac-e3c6-442f-a0dd-09a5585d49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c48be-c7f4-445f-9f85-42217ebe3d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ca0462a-bd73-4ffe-8345-a94f04f031da}" ma:internalName="TaxCatchAll" ma:showField="CatchAllData" ma:web="68ec48be-c7f4-445f-9f85-42217ebe3d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F5404498301478079968F156CF1E2" ma:contentTypeVersion="1" ma:contentTypeDescription="Crée un document." ma:contentTypeScope="" ma:versionID="63fbcb0dc12cecda3e669838606347b0">
  <xsd:schema xmlns:xsd="http://www.w3.org/2001/XMLSchema" xmlns:xs="http://www.w3.org/2001/XMLSchema" xmlns:p="http://schemas.microsoft.com/office/2006/metadata/properties" xmlns:ns2="13432ea0-e24e-47fd-b96e-7d65cbd891c2" xmlns:ns3="ecf15fcc-f93f-43d9-b95a-0dc990f365b8" targetNamespace="http://schemas.microsoft.com/office/2006/metadata/properties" ma:root="true" ma:fieldsID="11598c958a008d32b2637024a32c84a3" ns2:_="" ns3:_="">
    <xsd:import namespace="13432ea0-e24e-47fd-b96e-7d65cbd891c2"/>
    <xsd:import namespace="ecf15fcc-f93f-43d9-b95a-0dc990f365b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Cat_Intranet_come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432ea0-e24e-47fd-b96e-7d65cbd891c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9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Conserver l’ID" ma:description="Conserver l’ID lors de l’ajout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f15fcc-f93f-43d9-b95a-0dc990f365b8" elementFormDefault="qualified">
    <xsd:import namespace="http://schemas.microsoft.com/office/2006/documentManagement/types"/>
    <xsd:import namespace="http://schemas.microsoft.com/office/infopath/2007/PartnerControls"/>
    <xsd:element name="Cat_Intranet_comet" ma:index="11" nillable="true" ma:displayName="Cat_Intranet_comet" ma:default="** choix cat **" ma:internalName="Cat_Intranet_comet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** choix cat **"/>
                        <xsd:enumeration value="Alfred"/>
                        <xsd:enumeration value="Evènements"/>
                        <xsd:enumeration value="Formation"/>
                        <xsd:enumeration value="Produit éditorial"/>
                        <xsd:enumeration value="Photothèque"/>
                        <xsd:enumeration value="Prestations"/>
                        <xsd:enumeration value="Outils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B3564D-3652-43AF-A30A-E48BA68BCC4A}">
  <ds:schemaRefs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ecf15fcc-f93f-43d9-b95a-0dc990f365b8"/>
    <ds:schemaRef ds:uri="13432ea0-e24e-47fd-b96e-7d65cbd891c2"/>
  </ds:schemaRefs>
</ds:datastoreItem>
</file>

<file path=customXml/itemProps2.xml><?xml version="1.0" encoding="utf-8"?>
<ds:datastoreItem xmlns:ds="http://schemas.openxmlformats.org/officeDocument/2006/customXml" ds:itemID="{1E9A751C-C1C6-4EDF-8C01-CADFB6A830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67E734-0A73-4A52-A45C-E75B42D62D5A}"/>
</file>

<file path=customXml/itemProps4.xml><?xml version="1.0" encoding="utf-8"?>
<ds:datastoreItem xmlns:ds="http://schemas.openxmlformats.org/officeDocument/2006/customXml" ds:itemID="{2FC63AA7-FB05-4A69-B258-CFEB122CAE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432ea0-e24e-47fd-b96e-7d65cbd891c2"/>
    <ds:schemaRef ds:uri="ecf15fcc-f93f-43d9-b95a-0dc990f365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1266</TotalTime>
  <Words>709</Words>
  <Application>Microsoft Office PowerPoint</Application>
  <PresentationFormat>Grand écran</PresentationFormat>
  <Paragraphs>107</Paragraphs>
  <Slides>11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Aptos</vt:lpstr>
      <vt:lpstr>Arial</vt:lpstr>
      <vt:lpstr>Arial Narrow</vt:lpstr>
      <vt:lpstr>Calibri</vt:lpstr>
      <vt:lpstr>FontAwesome</vt:lpstr>
      <vt:lpstr>ITCAvantGardeStd-Md</vt:lpstr>
      <vt:lpstr>Wingdings</vt:lpstr>
      <vt:lpstr>Bleu-Vert</vt:lpstr>
      <vt:lpstr>LIFE Carbon Farming – A case study of sustainable actions implemented on livestock farms</vt:lpstr>
      <vt:lpstr>LIFE CARBON FARMING – key figures</vt:lpstr>
      <vt:lpstr>Steps of a carbon farming project on a farm</vt:lpstr>
      <vt:lpstr>How to measure carbon footprint of farms’ products?</vt:lpstr>
      <vt:lpstr>Implementation of cap’2er on farms</vt:lpstr>
      <vt:lpstr>What concrete measures to implement to reduce emissions and store carbon?</vt:lpstr>
      <vt:lpstr>Co-benefits of carbon farming projects</vt:lpstr>
      <vt:lpstr>First results of french farms</vt:lpstr>
      <vt:lpstr>Economic impact of carbon farming projects: a limitation to the implementation on farms?</vt:lpstr>
      <vt:lpstr>Lessons learned for feeding the CRCF framework </vt:lpstr>
      <vt:lpstr>Thank you for your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Guigue Isabelle</dc:creator>
  <cp:lastModifiedBy>L'Hote Anais</cp:lastModifiedBy>
  <cp:revision>87</cp:revision>
  <dcterms:created xsi:type="dcterms:W3CDTF">2020-03-31T09:43:31Z</dcterms:created>
  <dcterms:modified xsi:type="dcterms:W3CDTF">2026-01-20T15:46:32Z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0x010100DB4EBECDA450E34BA5FE95DA688FB34F</vt:lpwstr>
  </property>
  <property fmtid="{D5CDD505-2E9C-101B-9397-08002B2CF9AE}" pid="3" name="_dlc_DocIdItemGuid">
    <vt:lpwstr>be95d1dc-b73c-4829-81cc-d2581c8099e4</vt:lpwstr>
  </property>
  <property fmtid="{D5CDD505-2E9C-101B-9397-08002B2CF9AE}" pid="4" name="MediaServiceImageTags">
    <vt:lpwstr/>
  </property>
</Properties>
</file>