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 id="2147483696" r:id="rId5"/>
    <p:sldMasterId id="2147483706" r:id="rId6"/>
    <p:sldMasterId id="2147483724" r:id="rId7"/>
    <p:sldMasterId id="2147483726" r:id="rId8"/>
    <p:sldMasterId id="2147483728" r:id="rId9"/>
  </p:sldMasterIdLst>
  <p:notesMasterIdLst>
    <p:notesMasterId r:id="rId42"/>
  </p:notesMasterIdLst>
  <p:sldIdLst>
    <p:sldId id="264" r:id="rId10"/>
    <p:sldId id="2147473228" r:id="rId11"/>
    <p:sldId id="2147473248" r:id="rId12"/>
    <p:sldId id="2147473095" r:id="rId13"/>
    <p:sldId id="2147473210" r:id="rId14"/>
    <p:sldId id="2147473216" r:id="rId15"/>
    <p:sldId id="2147473217" r:id="rId16"/>
    <p:sldId id="2147473113" r:id="rId17"/>
    <p:sldId id="2147473114" r:id="rId18"/>
    <p:sldId id="2147473089" r:id="rId19"/>
    <p:sldId id="2147473225" r:id="rId20"/>
    <p:sldId id="434" r:id="rId21"/>
    <p:sldId id="2147473250" r:id="rId22"/>
    <p:sldId id="439" r:id="rId23"/>
    <p:sldId id="2147473103" r:id="rId24"/>
    <p:sldId id="2147473237" r:id="rId25"/>
    <p:sldId id="2147473230" r:id="rId26"/>
    <p:sldId id="2147473231" r:id="rId27"/>
    <p:sldId id="2147473236" r:id="rId28"/>
    <p:sldId id="2147473239" r:id="rId29"/>
    <p:sldId id="2147473083" r:id="rId30"/>
    <p:sldId id="493" r:id="rId31"/>
    <p:sldId id="470" r:id="rId32"/>
    <p:sldId id="2147473240" r:id="rId33"/>
    <p:sldId id="438" r:id="rId34"/>
    <p:sldId id="2147473123" r:id="rId35"/>
    <p:sldId id="2147473107" r:id="rId36"/>
    <p:sldId id="2147473090" r:id="rId37"/>
    <p:sldId id="2147473119" r:id="rId38"/>
    <p:sldId id="2147473099" r:id="rId39"/>
    <p:sldId id="2147473247" r:id="rId40"/>
    <p:sldId id="214747324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1E520A-4156-CE24-D852-93030A17A5AC}" name="Xavier" initials="X" userId="177026f055ad2c81" providerId="Windows Live"/>
  <p188:author id="{30EB413C-02F7-CAFB-01F3-743F35F1DB66}" name="Damiata, Alessia (NSAH)" initials="" userId="S::Alessia.Damiata@fao.org::d569c7dd-6951-4729-b85c-ad270c0d8e4f" providerId="AD"/>
  <p188:author id="{55C5F93C-4902-7F13-5AD0-2F1A99A623EF}" name="Paing, May (NSAH-CJW)" initials="" userId="S::May.Paing@fao.org::0cd4b1ca-0a15-4585-8430-c7380810eda4" providerId="AD"/>
  <p188:author id="{56746A5B-B0A1-2770-489F-0C1E8443B2E3}" name="Damiata, Alessia (NSAH)" initials="DA" userId="S::alessia.damiata@fao.org::d569c7dd-6951-4729-b85c-ad270c0d8e4f" providerId="AD"/>
  <p188:author id="{EAD22360-6A9E-2AC1-6D78-A52EBFC611A3}" name="Paing, May (NSAH-CJW)" initials="PM" userId="S::may.paing@fao.org::0cd4b1ca-0a15-4585-8430-c7380810eda4" providerId="AD"/>
  <p188:author id="{52286684-69DA-E3B4-F1FE-59EC62E78349}" name="Roche, Xavier (NSAH)" initials="RX" userId="S::xavier.roche@fao.org::fe8b5fb2-6b4e-4c64-8ccf-16f746ec6fe4" providerId="AD"/>
  <p188:author id="{A2E7A696-7CFC-45BF-B1AB-750DAB6F67C1}" name="Song, Xiangyu (NSAL)" initials="XS" userId="S::Xiangyu.Song@fao.org::e5007d71-0d6e-4760-8fe6-3eac3418e423" providerId="AD"/>
  <p188:author id="{B525B7D7-1905-15A9-D525-48BF47A974A7}" name="Roche, Xavier (NSAH)" initials="XR" userId="S::Xavier.Roche@fao.org::fe8b5fb2-6b4e-4c64-8ccf-16f746ec6fe4" providerId="AD"/>
  <p188:author id="{06C8D9F0-532F-F8F3-53B5-E07A7C477400}" name="Demirboga, KadirSait (NSAH)" initials="" userId="S::Kadir.Demirboga@fao.org::f6a6be68-9f41-42c5-bfdd-f50736a9a9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8906"/>
    <a:srgbClr val="31859C"/>
    <a:srgbClr val="F29000"/>
    <a:srgbClr val="FF9900"/>
    <a:srgbClr val="FEF6F0"/>
    <a:srgbClr val="FBE5D6"/>
    <a:srgbClr val="E15038"/>
    <a:srgbClr val="F2F2F2"/>
    <a:srgbClr val="E04E39"/>
    <a:srgbClr val="5DB3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CD7C27-3F6D-4E08-8C51-F4BF2A1EEBDC}" v="54" dt="2026-01-28T06:38:37.1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0" d="100"/>
          <a:sy n="50" d="100"/>
        </p:scale>
        <p:origin x="1099" y="70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FD64C1-A44C-4E28-B12A-A47690B30CB4}" type="datetimeFigureOut">
              <a:t>1/28/2026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7C87EF-F57A-4E64-AB16-250C1D08F4CC}" type="slidenum">
              <a:t>‹#›</a:t>
            </a:fld>
            <a:endParaRPr lang="en-US"/>
          </a:p>
        </p:txBody>
      </p:sp>
    </p:spTree>
    <p:extLst>
      <p:ext uri="{BB962C8B-B14F-4D97-AF65-F5344CB8AC3E}">
        <p14:creationId xmlns:p14="http://schemas.microsoft.com/office/powerpoint/2010/main" val="3940043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4060/cc9029e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tableau.apps.fao.org/views/LAID_Dashboard_Tableau_bkup_db/Overview?%3Aembed=y&amp;%3AisGuestRedirectFromVizportal=y"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093818-8CF4-364B-BC6A-8A3FB30DE366}" type="slidenum">
              <a:rPr kumimoji="0" lang="en-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1228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60DA1-279D-4C7B-3D6D-A5688797D2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F1D038-0194-BC52-C5E6-E3BE2CE8F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FA22D8-80D7-9F82-2595-BCE92353EB42}"/>
              </a:ext>
            </a:extLst>
          </p:cNvPr>
          <p:cNvSpPr>
            <a:spLocks noGrp="1"/>
          </p:cNvSpPr>
          <p:nvPr>
            <p:ph type="body" idx="1"/>
          </p:nvPr>
        </p:nvSpPr>
        <p:spPr/>
        <p:txBody>
          <a:bodyPr/>
          <a:lstStyle/>
          <a:p>
            <a:pPr marL="171450" indent="-171450">
              <a:buFont typeface="Arial" panose="020B0604020202020204" pitchFamily="34" charset="0"/>
              <a:buChar char="•"/>
            </a:pPr>
            <a:r>
              <a:rPr lang="en-US"/>
              <a:t>Existing and emerging Transboundary Animal Diseases (TADs) are spreading faster and farther—driven by intensified trade, animal movement, wildlife interactions, and climate factors—causing massive losses.</a:t>
            </a:r>
          </a:p>
          <a:p>
            <a:pPr marL="171450" indent="-171450">
              <a:buFont typeface="Arial" panose="020B0604020202020204" pitchFamily="34" charset="0"/>
              <a:buChar char="•"/>
            </a:pPr>
            <a:r>
              <a:rPr lang="en-US"/>
              <a:t>Recent examples include the global spread of High Pathogenicity Avian Influenza (HPAI), transregional spread of novel strains of foot and mouth disease (FMD), the resurgence of New World Screwworm (NWS), the emergence of African Swine Fever (ASF), the expanding range of Rift Valley fever (RVF), and aquatic diseases like Tilapia Lake virus and Infectious Salmon anemia</a:t>
            </a:r>
          </a:p>
          <a:p>
            <a:endParaRPr lang="en-IT"/>
          </a:p>
        </p:txBody>
      </p:sp>
      <p:sp>
        <p:nvSpPr>
          <p:cNvPr id="4" name="Slide Number Placeholder 3">
            <a:extLst>
              <a:ext uri="{FF2B5EF4-FFF2-40B4-BE49-F238E27FC236}">
                <a16:creationId xmlns:a16="http://schemas.microsoft.com/office/drawing/2014/main" id="{F26A2044-E3F6-F104-4385-B04AD92840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2B7A1-9EDB-2C40-A90D-7E5F654A48B6}" type="slidenum">
              <a:rPr kumimoji="0" lang="en-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3230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3AB6B-A956-5466-7FEB-D75BA3734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CA94A-B88E-907A-A1D4-5EB9C8035E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AAB1E4-C611-A57A-499C-36756391407F}"/>
              </a:ext>
            </a:extLst>
          </p:cNvPr>
          <p:cNvSpPr>
            <a:spLocks noGrp="1"/>
          </p:cNvSpPr>
          <p:nvPr>
            <p:ph type="body" idx="1"/>
          </p:nvPr>
        </p:nvSpPr>
        <p:spPr/>
        <p:txBody>
          <a:bodyPr/>
          <a:lstStyle/>
          <a:p>
            <a:pPr marL="0" indent="0">
              <a:buFont typeface="Arial" panose="020B0604020202020204" pitchFamily="34" charset="0"/>
              <a:buNone/>
            </a:pPr>
            <a:r>
              <a:rPr lang="en-US" sz="1200">
                <a:effectLst/>
                <a:latin typeface="Aptos" panose="020B0004020202020204" pitchFamily="34" charset="0"/>
                <a:ea typeface="Aptos" panose="020B0004020202020204" pitchFamily="34" charset="0"/>
                <a:cs typeface="Arial" panose="020B0604020202020204" pitchFamily="34" charset="0"/>
              </a:rPr>
              <a:t>References</a:t>
            </a:r>
          </a:p>
          <a:p>
            <a:pPr marL="171450" indent="-171450">
              <a:buFont typeface="Arial" panose="020B0604020202020204" pitchFamily="34" charset="0"/>
              <a:buChar char="•"/>
            </a:pPr>
            <a:r>
              <a:rPr lang="en-US" sz="1200">
                <a:effectLst/>
                <a:latin typeface="Aptos" panose="020B0004020202020204" pitchFamily="34" charset="0"/>
                <a:ea typeface="Aptos" panose="020B0004020202020204" pitchFamily="34" charset="0"/>
                <a:cs typeface="Arial" panose="020B0604020202020204" pitchFamily="34" charset="0"/>
              </a:rPr>
              <a:t>Expected growth:</a:t>
            </a:r>
          </a:p>
          <a:p>
            <a:pPr marL="628650" lvl="1" indent="-171450">
              <a:buFont typeface="Arial" panose="020B0604020202020204" pitchFamily="34" charset="0"/>
              <a:buChar char="•"/>
            </a:pPr>
            <a:r>
              <a:rPr lang="en-US" sz="1200">
                <a:effectLst/>
                <a:latin typeface="Aptos" panose="020B0004020202020204" pitchFamily="34" charset="0"/>
                <a:ea typeface="Aptos" panose="020B0004020202020204" pitchFamily="34" charset="0"/>
                <a:cs typeface="Arial" panose="020B0604020202020204" pitchFamily="34" charset="0"/>
              </a:rPr>
              <a:t>Livestock production growth by 20% to meet the demand - </a:t>
            </a:r>
            <a:r>
              <a:rPr lang="en-US" sz="1200" kern="1200">
                <a:solidFill>
                  <a:schemeClr val="tx1"/>
                </a:solidFill>
                <a:effectLst/>
                <a:latin typeface="+mn-lt"/>
                <a:ea typeface="+mn-ea"/>
                <a:cs typeface="+mn-cs"/>
              </a:rPr>
              <a:t>FAO. 2023. Pathways towards lower emissions – A global assessment of the greenhouse gas emissions and mitigation options from livestock agrifood systems. Rome </a:t>
            </a:r>
            <a:r>
              <a:rPr lang="en-US" sz="1200" u="sng" kern="1200">
                <a:solidFill>
                  <a:schemeClr val="tx1"/>
                </a:solidFill>
                <a:effectLst/>
                <a:latin typeface="+mn-lt"/>
                <a:ea typeface="+mn-ea"/>
                <a:cs typeface="+mn-cs"/>
                <a:hlinkClick r:id="rId3"/>
              </a:rPr>
              <a:t>https://doi.org/10.4060/cc9029en</a:t>
            </a:r>
            <a:endParaRPr lang="en-US" sz="1200" kern="120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effectLst/>
                <a:latin typeface="Aptos" panose="020B0004020202020204" pitchFamily="34" charset="0"/>
                <a:ea typeface="Aptos" panose="020B0004020202020204" pitchFamily="34" charset="0"/>
                <a:cs typeface="Arial" panose="020B0604020202020204" pitchFamily="34" charset="0"/>
              </a:rPr>
              <a:t>Supply in aquatic animal foods growth by 22% to sustain current per capita consumption - FAO. 2024. The State of World Fisheries and Aquaculture 2024 – Blue Transformation in action. Rome. https://doi.org/10.4060/cd0683en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effectLst/>
                <a:latin typeface="Aptos" panose="020B0004020202020204" pitchFamily="34" charset="0"/>
                <a:ea typeface="Aptos" panose="020B0004020202020204" pitchFamily="34" charset="0"/>
                <a:cs typeface="Arial" panose="020B0604020202020204" pitchFamily="34" charset="0"/>
              </a:rPr>
              <a:t>Global market value of farmed animals: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effectLst/>
                <a:latin typeface="Aptos" panose="020B0004020202020204" pitchFamily="34" charset="0"/>
                <a:ea typeface="Aptos" panose="020B0004020202020204" pitchFamily="34" charset="0"/>
                <a:cs typeface="Arial" panose="020B0604020202020204" pitchFamily="34" charset="0"/>
              </a:rPr>
              <a:t>1.6 and 3.3 USD trillion (a</a:t>
            </a:r>
            <a:r>
              <a:rPr lang="en-US" sz="1200" b="0" i="0" kern="1200">
                <a:solidFill>
                  <a:schemeClr val="tx1"/>
                </a:solidFill>
                <a:effectLst/>
                <a:latin typeface="+mn-lt"/>
                <a:ea typeface="+mn-ea"/>
                <a:cs typeface="+mn-cs"/>
              </a:rPr>
              <a:t>dding up the annual global asset value (USD 1.7 trillion) and annual output market value (USD 1.6 trillion)) provides an approximation of the annual total global economic value of farmed animals for 2018. </a:t>
            </a:r>
            <a:r>
              <a:rPr lang="en-US" sz="1200" b="0" i="0" kern="1200" err="1">
                <a:solidFill>
                  <a:schemeClr val="tx1"/>
                </a:solidFill>
                <a:effectLst/>
                <a:latin typeface="+mn-lt"/>
                <a:ea typeface="+mn-ea"/>
                <a:cs typeface="+mn-cs"/>
              </a:rPr>
              <a:t>Schrobback</a:t>
            </a:r>
            <a:r>
              <a:rPr lang="en-US" sz="1200" b="0" i="0" kern="1200">
                <a:solidFill>
                  <a:schemeClr val="tx1"/>
                </a:solidFill>
                <a:effectLst/>
                <a:latin typeface="+mn-lt"/>
                <a:ea typeface="+mn-ea"/>
                <a:cs typeface="+mn-cs"/>
              </a:rPr>
              <a:t>, Peggy, et al. "Approximating the global economic (market) value of farmed animals." </a:t>
            </a:r>
            <a:r>
              <a:rPr lang="en-US" sz="1200" b="0" i="1" kern="1200">
                <a:solidFill>
                  <a:schemeClr val="tx1"/>
                </a:solidFill>
                <a:effectLst/>
                <a:latin typeface="+mn-lt"/>
                <a:ea typeface="+mn-ea"/>
                <a:cs typeface="+mn-cs"/>
              </a:rPr>
              <a:t>Global food security</a:t>
            </a:r>
            <a:r>
              <a:rPr lang="en-US" sz="1200" b="0" i="0" kern="1200">
                <a:solidFill>
                  <a:schemeClr val="tx1"/>
                </a:solidFill>
                <a:effectLst/>
                <a:latin typeface="+mn-lt"/>
                <a:ea typeface="+mn-ea"/>
                <a:cs typeface="+mn-cs"/>
              </a:rPr>
              <a:t> 39 (2023): 100722.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Loss due to TADs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If we use the annual value of livestock output (1.6 trillion) and the lower bound on the impact of TADs (3%), we get USD 48 billion.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If we use both the annual value of livestock output and the annual global asset value (1.7 trillion) + the higher bound on the impact of TADs (10%) we get 330 billion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Emerging infectious diseases that are zoonotic: 75% of emerging infectious diseases are zoonotic – WOAH (2024). The Importance of the One Health Approach in Tackling Emerging and Re-emerging Zoonotic Epidemics and Pandemics. https://doi.org/10.20506/woah.3480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1.9 billion people employed in terrestrial and aquatic animal value chains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1.3 billion people employed in terrestrial animal value chains - Alders, Robyn G., et al. "Livestock across the world: diverse animal species with complex roles in human societies and ecosystem services." </a:t>
            </a:r>
            <a:r>
              <a:rPr lang="en-US" sz="1200" b="0" i="1" kern="1200">
                <a:solidFill>
                  <a:schemeClr val="tx1"/>
                </a:solidFill>
                <a:effectLst/>
                <a:latin typeface="+mn-lt"/>
                <a:ea typeface="+mn-ea"/>
                <a:cs typeface="+mn-cs"/>
              </a:rPr>
              <a:t>Animal Frontiers</a:t>
            </a:r>
            <a:r>
              <a:rPr lang="en-US" sz="1200" b="0" i="0" kern="1200">
                <a:solidFill>
                  <a:schemeClr val="tx1"/>
                </a:solidFill>
                <a:effectLst/>
                <a:latin typeface="+mn-lt"/>
                <a:ea typeface="+mn-ea"/>
                <a:cs typeface="+mn-cs"/>
              </a:rPr>
              <a:t> 11.5 (2021): 20-29.</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0.6 billion livelihoods depend on fisheries and aquaculture – FAO (2022). The State of World Fisheries and aquaculture. https://openknowledge.fao.org/server/api/core/bitstreams/9c3ed6a3-c2de-4e4b-b315-9ad6891d8d11/content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Conservative estimates suggest that 10 percent of all cultured aquatic animals are lost on a global scale, because of infectious diseases alone, amounting to over 10 billion USD in lost revenue annually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Shinn, A. P., </a:t>
            </a:r>
            <a:r>
              <a:rPr lang="en-US" sz="1200" b="0" i="0" kern="1200" err="1">
                <a:solidFill>
                  <a:schemeClr val="tx1"/>
                </a:solidFill>
                <a:effectLst/>
                <a:latin typeface="+mn-lt"/>
                <a:ea typeface="+mn-ea"/>
                <a:cs typeface="+mn-cs"/>
              </a:rPr>
              <a:t>Pratoomyot</a:t>
            </a:r>
            <a:r>
              <a:rPr lang="en-US" sz="1200" b="0" i="0" kern="1200">
                <a:solidFill>
                  <a:schemeClr val="tx1"/>
                </a:solidFill>
                <a:effectLst/>
                <a:latin typeface="+mn-lt"/>
                <a:ea typeface="+mn-ea"/>
                <a:cs typeface="+mn-cs"/>
              </a:rPr>
              <a:t>, J., Bron, J. E., Paladini, G., Brooker, E. E., &amp; Brooker, A. J. (2015a). Economic impacts of aquatic parasites on global finfish production. </a:t>
            </a:r>
            <a:r>
              <a:rPr lang="en-US" sz="1200" b="0" i="1" kern="1200">
                <a:solidFill>
                  <a:schemeClr val="tx1"/>
                </a:solidFill>
                <a:effectLst/>
                <a:latin typeface="+mn-lt"/>
                <a:ea typeface="+mn-ea"/>
                <a:cs typeface="+mn-cs"/>
              </a:rPr>
              <a:t>Global Aquaculture Advocate</a:t>
            </a:r>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5</a:t>
            </a:r>
            <a:r>
              <a:rPr lang="en-US" sz="1200" b="0" i="0" kern="1200">
                <a:solidFill>
                  <a:schemeClr val="tx1"/>
                </a:solidFill>
                <a:effectLst/>
                <a:latin typeface="+mn-lt"/>
                <a:ea typeface="+mn-ea"/>
                <a:cs typeface="+mn-cs"/>
              </a:rPr>
              <a:t>, 82–84.</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Subasinghe, Rohana, et al. "Biosecurity: Reducing the burden of disease." </a:t>
            </a:r>
            <a:r>
              <a:rPr lang="en-US" sz="1200" b="0" i="1" kern="1200">
                <a:solidFill>
                  <a:schemeClr val="tx1"/>
                </a:solidFill>
                <a:effectLst/>
                <a:latin typeface="+mn-lt"/>
                <a:ea typeface="+mn-ea"/>
                <a:cs typeface="+mn-cs"/>
              </a:rPr>
              <a:t>Journal of the World Aquaculture Society</a:t>
            </a:r>
            <a:r>
              <a:rPr lang="en-US" sz="1200" b="0" i="0" kern="1200">
                <a:solidFill>
                  <a:schemeClr val="tx1"/>
                </a:solidFill>
                <a:effectLst/>
                <a:latin typeface="+mn-lt"/>
                <a:ea typeface="+mn-ea"/>
                <a:cs typeface="+mn-cs"/>
              </a:rPr>
              <a:t> 54.2 (2023): 397-426.</a:t>
            </a:r>
          </a:p>
          <a:p>
            <a:pPr marL="0" indent="0">
              <a:buFont typeface="Arial" panose="020B0604020202020204" pitchFamily="34" charset="0"/>
              <a:buNone/>
            </a:pPr>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4F6E994-3FDF-4E63-8A00-7DB4FA513E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2B7A1-9EDB-2C40-A90D-7E5F654A48B6}" type="slidenum">
              <a:rPr kumimoji="0" lang="en-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83426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C819DD-5AE3-42C6-9427-94F5B758FC54}" type="slidenum">
              <a:rPr lang="en-US" smtClean="0"/>
              <a:t>10</a:t>
            </a:fld>
            <a:endParaRPr lang="en-US"/>
          </a:p>
        </p:txBody>
      </p:sp>
    </p:spTree>
    <p:extLst>
      <p:ext uri="{BB962C8B-B14F-4D97-AF65-F5344CB8AC3E}">
        <p14:creationId xmlns:p14="http://schemas.microsoft.com/office/powerpoint/2010/main" val="1697183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81C075-0A87-4D04-85DC-C41B8B8D09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3619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7C87EF-F57A-4E64-AB16-250C1D08F4CC}" type="slidenum">
              <a:rPr lang="en-US" smtClean="0"/>
              <a:t>19</a:t>
            </a:fld>
            <a:endParaRPr lang="en-US"/>
          </a:p>
        </p:txBody>
      </p:sp>
    </p:spTree>
    <p:extLst>
      <p:ext uri="{BB962C8B-B14F-4D97-AF65-F5344CB8AC3E}">
        <p14:creationId xmlns:p14="http://schemas.microsoft.com/office/powerpoint/2010/main" val="3078440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FCF58-D76E-0592-86DF-CF9873E45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9FEBB-E8AD-48F4-36BC-81E62E445A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D5E43-4FF2-FCE1-22DE-1986CA895A62}"/>
              </a:ext>
            </a:extLst>
          </p:cNvPr>
          <p:cNvSpPr>
            <a:spLocks noGrp="1"/>
          </p:cNvSpPr>
          <p:nvPr>
            <p:ph type="body" idx="1"/>
          </p:nvPr>
        </p:nvSpPr>
        <p:spPr/>
        <p:txBody>
          <a:bodyPr/>
          <a:lstStyle/>
          <a:p>
            <a:r>
              <a:rPr lang="en-US">
                <a:ea typeface="Calibri"/>
                <a:cs typeface="Calibri"/>
              </a:rPr>
              <a:t>GLW: Largest dataset on livestock population and production data at sub-national level,</a:t>
            </a:r>
            <a:r>
              <a:rPr lang="en-US" altLang="zh-CN" b="1">
                <a:solidFill>
                  <a:srgbClr val="1E4D77"/>
                </a:solidFill>
                <a:cs typeface="Segoe UI"/>
              </a:rPr>
              <a:t> ~ 5,000,000 unique records</a:t>
            </a:r>
            <a:r>
              <a:rPr lang="en-US" altLang="zh-CN">
                <a:cs typeface="Segoe UI"/>
              </a:rPr>
              <a:t>​</a:t>
            </a:r>
          </a:p>
          <a:p>
            <a:r>
              <a:rPr lang="en-US" altLang="zh-CN" b="1">
                <a:solidFill>
                  <a:srgbClr val="1E4D77"/>
                </a:solidFill>
                <a:cs typeface="Segoe UI"/>
              </a:rPr>
              <a:t>~ 60,000 downloads</a:t>
            </a:r>
            <a:endParaRPr lang="en-US"/>
          </a:p>
          <a:p>
            <a:r>
              <a:rPr lang="en-US"/>
              <a:t>Livestock Investment Coordination System (LICS): Large datasets to visualize FAO and partner’s activities for decision making ,</a:t>
            </a: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F25F63C2-25B1-8F64-24FC-730982550308}"/>
              </a:ext>
            </a:extLst>
          </p:cNvPr>
          <p:cNvSpPr>
            <a:spLocks noGrp="1"/>
          </p:cNvSpPr>
          <p:nvPr>
            <p:ph type="sldNum" sz="quarter" idx="5"/>
          </p:nvPr>
        </p:nvSpPr>
        <p:spPr/>
        <p:txBody>
          <a:bodyPr/>
          <a:lstStyle/>
          <a:p>
            <a:fld id="{757C87EF-F57A-4E64-AB16-250C1D08F4CC}" type="slidenum">
              <a:rPr lang="en-US"/>
              <a:t>24</a:t>
            </a:fld>
            <a:endParaRPr lang="en-US"/>
          </a:p>
        </p:txBody>
      </p:sp>
    </p:spTree>
    <p:extLst>
      <p:ext uri="{BB962C8B-B14F-4D97-AF65-F5344CB8AC3E}">
        <p14:creationId xmlns:p14="http://schemas.microsoft.com/office/powerpoint/2010/main" val="3031073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news do not come often</a:t>
            </a:r>
          </a:p>
        </p:txBody>
      </p:sp>
      <p:sp>
        <p:nvSpPr>
          <p:cNvPr id="4" name="Slide Number Placeholder 3"/>
          <p:cNvSpPr>
            <a:spLocks noGrp="1"/>
          </p:cNvSpPr>
          <p:nvPr>
            <p:ph type="sldNum" sz="quarter" idx="5"/>
          </p:nvPr>
        </p:nvSpPr>
        <p:spPr/>
        <p:txBody>
          <a:bodyPr/>
          <a:lstStyle/>
          <a:p>
            <a:fld id="{757C87EF-F57A-4E64-AB16-250C1D08F4CC}" type="slidenum">
              <a:rPr lang="en-US" smtClean="0"/>
              <a:t>25</a:t>
            </a:fld>
            <a:endParaRPr lang="en-US"/>
          </a:p>
        </p:txBody>
      </p:sp>
    </p:spTree>
    <p:extLst>
      <p:ext uri="{BB962C8B-B14F-4D97-AF65-F5344CB8AC3E}">
        <p14:creationId xmlns:p14="http://schemas.microsoft.com/office/powerpoint/2010/main" val="94001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7C87EF-F57A-4E64-AB16-250C1D08F4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4591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a:t>Hand-in-</a:t>
            </a:r>
            <a:r>
              <a:rPr lang="es-ES" b="1" err="1"/>
              <a:t>hand</a:t>
            </a:r>
            <a:r>
              <a:rPr lang="es-ES" b="1"/>
              <a:t> </a:t>
            </a:r>
            <a:r>
              <a:rPr lang="es-ES" b="1" err="1"/>
              <a:t>initiative</a:t>
            </a:r>
            <a:r>
              <a:rPr lang="es-ES" b="1"/>
              <a:t> </a:t>
            </a:r>
            <a:r>
              <a:rPr lang="es-ES" b="1" err="1"/>
              <a:t>livestock</a:t>
            </a:r>
            <a:r>
              <a:rPr lang="es-ES" b="1"/>
              <a:t> </a:t>
            </a:r>
            <a:r>
              <a:rPr lang="es-ES" b="1" err="1"/>
              <a:t>related</a:t>
            </a:r>
            <a:r>
              <a:rPr lang="es-ES" b="1"/>
              <a:t> </a:t>
            </a:r>
            <a:r>
              <a:rPr lang="es-ES" b="1" err="1"/>
              <a:t>projects</a:t>
            </a:r>
            <a:r>
              <a:rPr lang="es-ES" b="1"/>
              <a:t> in at </a:t>
            </a:r>
            <a:r>
              <a:rPr lang="es-ES" b="1" err="1"/>
              <a:t>least</a:t>
            </a:r>
            <a:r>
              <a:rPr lang="es-ES" b="1"/>
              <a:t> 15 </a:t>
            </a:r>
            <a:r>
              <a:rPr lang="es-ES" b="1" err="1"/>
              <a:t>countries</a:t>
            </a:r>
            <a:r>
              <a:rPr lang="es-ES"/>
              <a:t>: </a:t>
            </a:r>
            <a:endParaRPr lang="es-ES">
              <a:solidFill>
                <a:srgbClr val="444444"/>
              </a:solidFill>
            </a:endParaRPr>
          </a:p>
          <a:p>
            <a:pPr marL="171450" indent="-171450">
              <a:buFont typeface="Arial,Sans-Serif"/>
              <a:buChar char="•"/>
            </a:pPr>
            <a:r>
              <a:rPr lang="es-ES" err="1"/>
              <a:t>Middle</a:t>
            </a:r>
            <a:r>
              <a:rPr lang="es-ES"/>
              <a:t> East (1): Iraq </a:t>
            </a:r>
            <a:endParaRPr lang="es-ES">
              <a:solidFill>
                <a:srgbClr val="444444"/>
              </a:solidFill>
            </a:endParaRPr>
          </a:p>
          <a:p>
            <a:pPr marL="171450" indent="-171450">
              <a:buFont typeface="Arial,Sans-Serif"/>
              <a:buChar char="•"/>
            </a:pPr>
            <a:r>
              <a:rPr lang="es-ES" err="1"/>
              <a:t>Africa</a:t>
            </a:r>
            <a:r>
              <a:rPr lang="es-ES"/>
              <a:t> (11): Mauritania, Zambia, Uganda, Tanzania, South Sudan, </a:t>
            </a:r>
            <a:r>
              <a:rPr lang="es-ES" err="1"/>
              <a:t>Rwanda</a:t>
            </a:r>
            <a:r>
              <a:rPr lang="es-ES"/>
              <a:t>, Nigeria, Madagascar, </a:t>
            </a:r>
            <a:r>
              <a:rPr lang="es-ES" err="1"/>
              <a:t>Lesotho</a:t>
            </a:r>
            <a:r>
              <a:rPr lang="es-ES"/>
              <a:t>, </a:t>
            </a:r>
            <a:r>
              <a:rPr lang="es-ES" err="1"/>
              <a:t>Gabon</a:t>
            </a:r>
            <a:r>
              <a:rPr lang="es-ES"/>
              <a:t>, </a:t>
            </a:r>
            <a:r>
              <a:rPr lang="es-ES" err="1"/>
              <a:t>Comoros</a:t>
            </a:r>
            <a:endParaRPr lang="es-ES" err="1">
              <a:solidFill>
                <a:srgbClr val="444444"/>
              </a:solidFill>
            </a:endParaRPr>
          </a:p>
          <a:p>
            <a:pPr marL="171450" indent="-171450">
              <a:buFont typeface="Arial,Sans-Serif"/>
              <a:buChar char="•"/>
            </a:pPr>
            <a:r>
              <a:rPr lang="es-ES" err="1"/>
              <a:t>Latin</a:t>
            </a:r>
            <a:r>
              <a:rPr lang="es-ES"/>
              <a:t> </a:t>
            </a:r>
            <a:r>
              <a:rPr lang="es-ES" err="1"/>
              <a:t>America</a:t>
            </a:r>
            <a:r>
              <a:rPr lang="es-ES"/>
              <a:t> (3): </a:t>
            </a:r>
            <a:r>
              <a:rPr lang="es-ES" err="1"/>
              <a:t>Peru</a:t>
            </a:r>
            <a:r>
              <a:rPr lang="es-ES"/>
              <a:t>, Paraguay, Ecuador</a:t>
            </a:r>
            <a:endParaRPr lang="es-ES">
              <a:solidFill>
                <a:srgbClr val="444444"/>
              </a:solidFill>
            </a:endParaRPr>
          </a:p>
          <a:p>
            <a:pPr marL="171450" indent="-171450">
              <a:buFont typeface="Arial,Sans-Serif"/>
              <a:buChar char="•"/>
            </a:pPr>
            <a:endParaRPr lang="es-ES">
              <a:solidFill>
                <a:srgbClr val="444444"/>
              </a:solidFill>
            </a:endParaRPr>
          </a:p>
          <a:p>
            <a:r>
              <a:rPr lang="es-ES" b="1" err="1"/>
              <a:t>Pandemic</a:t>
            </a:r>
            <a:r>
              <a:rPr lang="es-ES" b="1"/>
              <a:t> </a:t>
            </a:r>
            <a:r>
              <a:rPr lang="es-ES" b="1" err="1"/>
              <a:t>Fund</a:t>
            </a:r>
            <a:r>
              <a:rPr lang="es-ES" b="1"/>
              <a:t> – 44 </a:t>
            </a:r>
            <a:r>
              <a:rPr lang="es-ES" b="1" err="1"/>
              <a:t>countries</a:t>
            </a:r>
            <a:r>
              <a:rPr lang="es-ES" b="1"/>
              <a:t> in Rounds 1 and 2</a:t>
            </a:r>
            <a:r>
              <a:rPr lang="es-ES"/>
              <a:t>: LAC (7) / </a:t>
            </a:r>
            <a:r>
              <a:rPr lang="es-ES" err="1"/>
              <a:t>Africa</a:t>
            </a:r>
            <a:r>
              <a:rPr lang="es-ES"/>
              <a:t> (15) / Asia (13) / NENA (4) / </a:t>
            </a:r>
            <a:r>
              <a:rPr lang="es-ES" err="1"/>
              <a:t>Europe</a:t>
            </a:r>
            <a:r>
              <a:rPr lang="es-ES"/>
              <a:t> and Central Asia (5)</a:t>
            </a:r>
            <a:endParaRPr lang="en-US">
              <a:solidFill>
                <a:srgbClr val="444444"/>
              </a:solidFill>
            </a:endParaRPr>
          </a:p>
          <a:p>
            <a:endParaRPr lang="es-ES">
              <a:solidFill>
                <a:srgbClr val="444444"/>
              </a:solidFill>
            </a:endParaRPr>
          </a:p>
          <a:p>
            <a:r>
              <a:rPr lang="es-ES" b="1"/>
              <a:t>GEF </a:t>
            </a:r>
            <a:r>
              <a:rPr lang="es-ES" b="1" err="1"/>
              <a:t>countries</a:t>
            </a:r>
            <a:r>
              <a:rPr lang="es-ES"/>
              <a:t>: LAC (8): Argentina, Chile, Costa Rica, Ecuador, </a:t>
            </a:r>
            <a:r>
              <a:rPr lang="es-ES" err="1"/>
              <a:t>Grenada</a:t>
            </a:r>
            <a:r>
              <a:rPr lang="es-ES"/>
              <a:t>, </a:t>
            </a:r>
            <a:r>
              <a:rPr lang="es-ES" err="1"/>
              <a:t>Mexico</a:t>
            </a:r>
            <a:r>
              <a:rPr lang="es-ES"/>
              <a:t>, </a:t>
            </a:r>
            <a:r>
              <a:rPr lang="es-ES" err="1"/>
              <a:t>Peru</a:t>
            </a:r>
            <a:r>
              <a:rPr lang="es-ES"/>
              <a:t> / </a:t>
            </a:r>
            <a:r>
              <a:rPr lang="es-ES" err="1"/>
              <a:t>Africa</a:t>
            </a:r>
            <a:r>
              <a:rPr lang="es-ES"/>
              <a:t> (13) / Asia and </a:t>
            </a:r>
            <a:r>
              <a:rPr lang="es-ES" err="1"/>
              <a:t>the</a:t>
            </a:r>
            <a:r>
              <a:rPr lang="es-ES"/>
              <a:t> </a:t>
            </a:r>
            <a:r>
              <a:rPr lang="es-ES" err="1"/>
              <a:t>Pacific</a:t>
            </a:r>
            <a:r>
              <a:rPr lang="es-ES"/>
              <a:t> (12).</a:t>
            </a:r>
            <a:endParaRPr lang="es-ES">
              <a:solidFill>
                <a:srgbClr val="444444"/>
              </a:solidFill>
            </a:endParaRPr>
          </a:p>
          <a:p>
            <a:endParaRPr lang="es-ES">
              <a:solidFill>
                <a:srgbClr val="444444"/>
              </a:solidFill>
            </a:endParaRPr>
          </a:p>
          <a:p>
            <a:r>
              <a:rPr lang="es-ES" b="1"/>
              <a:t>GCF</a:t>
            </a:r>
            <a:r>
              <a:rPr lang="es-ES"/>
              <a:t>: </a:t>
            </a:r>
            <a:r>
              <a:rPr lang="es-ES" err="1"/>
              <a:t>Improve</a:t>
            </a:r>
            <a:r>
              <a:rPr lang="es-ES"/>
              <a:t> </a:t>
            </a:r>
            <a:r>
              <a:rPr lang="es-ES" err="1"/>
              <a:t>dairy</a:t>
            </a:r>
            <a:r>
              <a:rPr lang="es-ES"/>
              <a:t> sector in </a:t>
            </a:r>
            <a:r>
              <a:rPr lang="es-ES" b="1" err="1"/>
              <a:t>Kenya</a:t>
            </a:r>
            <a:r>
              <a:rPr lang="es-ES" b="1"/>
              <a:t>, </a:t>
            </a:r>
            <a:r>
              <a:rPr lang="es-ES" b="1" err="1"/>
              <a:t>Rwanda</a:t>
            </a:r>
            <a:r>
              <a:rPr lang="es-ES" b="1"/>
              <a:t>, Tanzania and Uganda. </a:t>
            </a:r>
            <a:r>
              <a:rPr lang="es-ES" err="1">
                <a:solidFill>
                  <a:srgbClr val="545454"/>
                </a:solidFill>
              </a:rPr>
              <a:t>With</a:t>
            </a:r>
            <a:r>
              <a:rPr lang="es-ES">
                <a:solidFill>
                  <a:srgbClr val="545454"/>
                </a:solidFill>
              </a:rPr>
              <a:t> a total </a:t>
            </a:r>
            <a:r>
              <a:rPr lang="es-ES" err="1">
                <a:solidFill>
                  <a:srgbClr val="545454"/>
                </a:solidFill>
              </a:rPr>
              <a:t>investment</a:t>
            </a:r>
            <a:r>
              <a:rPr lang="es-ES">
                <a:solidFill>
                  <a:srgbClr val="545454"/>
                </a:solidFill>
              </a:rPr>
              <a:t> </a:t>
            </a:r>
            <a:r>
              <a:rPr lang="es-ES" err="1">
                <a:solidFill>
                  <a:srgbClr val="545454"/>
                </a:solidFill>
              </a:rPr>
              <a:t>of</a:t>
            </a:r>
            <a:r>
              <a:rPr lang="es-ES">
                <a:solidFill>
                  <a:srgbClr val="545454"/>
                </a:solidFill>
              </a:rPr>
              <a:t> USD 358.26 </a:t>
            </a:r>
            <a:r>
              <a:rPr lang="es-ES" err="1">
                <a:solidFill>
                  <a:srgbClr val="545454"/>
                </a:solidFill>
              </a:rPr>
              <a:t>million</a:t>
            </a:r>
            <a:r>
              <a:rPr lang="es-ES">
                <a:solidFill>
                  <a:srgbClr val="545454"/>
                </a:solidFill>
              </a:rPr>
              <a:t>, </a:t>
            </a:r>
            <a:r>
              <a:rPr lang="es-ES" err="1">
                <a:solidFill>
                  <a:srgbClr val="545454"/>
                </a:solidFill>
              </a:rPr>
              <a:t>DaIMA</a:t>
            </a:r>
            <a:r>
              <a:rPr lang="es-ES">
                <a:solidFill>
                  <a:srgbClr val="545454"/>
                </a:solidFill>
              </a:rPr>
              <a:t> </a:t>
            </a:r>
            <a:r>
              <a:rPr lang="es-ES" err="1">
                <a:solidFill>
                  <a:srgbClr val="545454"/>
                </a:solidFill>
              </a:rPr>
              <a:t>represents</a:t>
            </a:r>
            <a:r>
              <a:rPr lang="es-ES">
                <a:solidFill>
                  <a:srgbClr val="545454"/>
                </a:solidFill>
              </a:rPr>
              <a:t> </a:t>
            </a:r>
            <a:r>
              <a:rPr lang="es-ES" err="1">
                <a:solidFill>
                  <a:srgbClr val="545454"/>
                </a:solidFill>
              </a:rPr>
              <a:t>several</a:t>
            </a:r>
            <a:r>
              <a:rPr lang="es-ES">
                <a:solidFill>
                  <a:srgbClr val="545454"/>
                </a:solidFill>
              </a:rPr>
              <a:t> </a:t>
            </a:r>
            <a:r>
              <a:rPr lang="es-ES" err="1">
                <a:solidFill>
                  <a:srgbClr val="545454"/>
                </a:solidFill>
              </a:rPr>
              <a:t>firsts</a:t>
            </a:r>
            <a:r>
              <a:rPr lang="es-ES">
                <a:solidFill>
                  <a:srgbClr val="545454"/>
                </a:solidFill>
              </a:rPr>
              <a:t>: </a:t>
            </a:r>
            <a:r>
              <a:rPr lang="es-ES" err="1">
                <a:solidFill>
                  <a:srgbClr val="545454"/>
                </a:solidFill>
              </a:rPr>
              <a:t>it</a:t>
            </a:r>
            <a:r>
              <a:rPr lang="es-ES">
                <a:solidFill>
                  <a:srgbClr val="545454"/>
                </a:solidFill>
              </a:rPr>
              <a:t> </a:t>
            </a:r>
            <a:r>
              <a:rPr lang="es-ES" err="1">
                <a:solidFill>
                  <a:srgbClr val="545454"/>
                </a:solidFill>
              </a:rPr>
              <a:t>is</a:t>
            </a:r>
            <a:r>
              <a:rPr lang="es-ES">
                <a:solidFill>
                  <a:srgbClr val="545454"/>
                </a:solidFill>
              </a:rPr>
              <a:t> </a:t>
            </a:r>
            <a:r>
              <a:rPr lang="es-ES" err="1">
                <a:solidFill>
                  <a:srgbClr val="545454"/>
                </a:solidFill>
              </a:rPr>
              <a:t>the</a:t>
            </a:r>
            <a:r>
              <a:rPr lang="es-ES">
                <a:solidFill>
                  <a:srgbClr val="545454"/>
                </a:solidFill>
              </a:rPr>
              <a:t> </a:t>
            </a:r>
            <a:r>
              <a:rPr lang="es-ES" err="1">
                <a:solidFill>
                  <a:srgbClr val="545454"/>
                </a:solidFill>
              </a:rPr>
              <a:t>first</a:t>
            </a:r>
            <a:r>
              <a:rPr lang="es-ES">
                <a:solidFill>
                  <a:srgbClr val="545454"/>
                </a:solidFill>
              </a:rPr>
              <a:t> </a:t>
            </a:r>
            <a:r>
              <a:rPr lang="es-ES" err="1">
                <a:solidFill>
                  <a:srgbClr val="545454"/>
                </a:solidFill>
              </a:rPr>
              <a:t>livestock</a:t>
            </a:r>
            <a:r>
              <a:rPr lang="es-ES">
                <a:solidFill>
                  <a:srgbClr val="545454"/>
                </a:solidFill>
              </a:rPr>
              <a:t> </a:t>
            </a:r>
            <a:r>
              <a:rPr lang="es-ES" err="1">
                <a:solidFill>
                  <a:srgbClr val="545454"/>
                </a:solidFill>
              </a:rPr>
              <a:t>project</a:t>
            </a:r>
            <a:r>
              <a:rPr lang="es-ES">
                <a:solidFill>
                  <a:srgbClr val="545454"/>
                </a:solidFill>
              </a:rPr>
              <a:t> </a:t>
            </a:r>
            <a:r>
              <a:rPr lang="es-ES" err="1">
                <a:solidFill>
                  <a:srgbClr val="545454"/>
                </a:solidFill>
              </a:rPr>
              <a:t>approved</a:t>
            </a:r>
            <a:r>
              <a:rPr lang="es-ES">
                <a:solidFill>
                  <a:srgbClr val="545454"/>
                </a:solidFill>
              </a:rPr>
              <a:t> </a:t>
            </a:r>
            <a:r>
              <a:rPr lang="es-ES" err="1">
                <a:solidFill>
                  <a:srgbClr val="545454"/>
                </a:solidFill>
              </a:rPr>
              <a:t>by</a:t>
            </a:r>
            <a:r>
              <a:rPr lang="es-ES">
                <a:solidFill>
                  <a:srgbClr val="545454"/>
                </a:solidFill>
              </a:rPr>
              <a:t> </a:t>
            </a:r>
            <a:r>
              <a:rPr lang="es-ES" err="1">
                <a:solidFill>
                  <a:srgbClr val="545454"/>
                </a:solidFill>
              </a:rPr>
              <a:t>the</a:t>
            </a:r>
            <a:r>
              <a:rPr lang="es-ES">
                <a:solidFill>
                  <a:srgbClr val="545454"/>
                </a:solidFill>
              </a:rPr>
              <a:t> GCF, and </a:t>
            </a:r>
            <a:r>
              <a:rPr lang="es-ES" err="1">
                <a:solidFill>
                  <a:srgbClr val="545454"/>
                </a:solidFill>
              </a:rPr>
              <a:t>the</a:t>
            </a:r>
            <a:r>
              <a:rPr lang="es-ES">
                <a:solidFill>
                  <a:srgbClr val="545454"/>
                </a:solidFill>
              </a:rPr>
              <a:t> </a:t>
            </a:r>
            <a:r>
              <a:rPr lang="es-ES" err="1">
                <a:solidFill>
                  <a:srgbClr val="545454"/>
                </a:solidFill>
              </a:rPr>
              <a:t>first</a:t>
            </a:r>
            <a:r>
              <a:rPr lang="es-ES">
                <a:solidFill>
                  <a:srgbClr val="545454"/>
                </a:solidFill>
              </a:rPr>
              <a:t> </a:t>
            </a:r>
            <a:r>
              <a:rPr lang="es-ES" err="1">
                <a:solidFill>
                  <a:srgbClr val="545454"/>
                </a:solidFill>
              </a:rPr>
              <a:t>to</a:t>
            </a:r>
            <a:r>
              <a:rPr lang="es-ES">
                <a:solidFill>
                  <a:srgbClr val="545454"/>
                </a:solidFill>
              </a:rPr>
              <a:t> emerge </a:t>
            </a:r>
            <a:r>
              <a:rPr lang="es-ES" err="1">
                <a:solidFill>
                  <a:srgbClr val="545454"/>
                </a:solidFill>
              </a:rPr>
              <a:t>from</a:t>
            </a:r>
            <a:r>
              <a:rPr lang="es-ES">
                <a:solidFill>
                  <a:srgbClr val="545454"/>
                </a:solidFill>
              </a:rPr>
              <a:t> a </a:t>
            </a:r>
            <a:r>
              <a:rPr lang="es-ES" err="1">
                <a:solidFill>
                  <a:srgbClr val="545454"/>
                </a:solidFill>
              </a:rPr>
              <a:t>joint</a:t>
            </a:r>
            <a:r>
              <a:rPr lang="es-ES">
                <a:solidFill>
                  <a:srgbClr val="545454"/>
                </a:solidFill>
              </a:rPr>
              <a:t> </a:t>
            </a:r>
            <a:r>
              <a:rPr lang="es-ES" err="1">
                <a:solidFill>
                  <a:srgbClr val="545454"/>
                </a:solidFill>
              </a:rPr>
              <a:t>initiative</a:t>
            </a:r>
            <a:r>
              <a:rPr lang="es-ES">
                <a:solidFill>
                  <a:srgbClr val="545454"/>
                </a:solidFill>
              </a:rPr>
              <a:t> </a:t>
            </a:r>
            <a:r>
              <a:rPr lang="es-ES" err="1">
                <a:solidFill>
                  <a:srgbClr val="545454"/>
                </a:solidFill>
              </a:rPr>
              <a:t>of</a:t>
            </a:r>
            <a:r>
              <a:rPr lang="es-ES">
                <a:solidFill>
                  <a:srgbClr val="545454"/>
                </a:solidFill>
              </a:rPr>
              <a:t> GCF, IFAD, FAO and </a:t>
            </a:r>
            <a:r>
              <a:rPr lang="es-ES" err="1">
                <a:solidFill>
                  <a:srgbClr val="545454"/>
                </a:solidFill>
              </a:rPr>
              <a:t>the</a:t>
            </a:r>
            <a:r>
              <a:rPr lang="es-ES">
                <a:solidFill>
                  <a:srgbClr val="545454"/>
                </a:solidFill>
              </a:rPr>
              <a:t> Global </a:t>
            </a:r>
            <a:r>
              <a:rPr lang="es-ES" err="1">
                <a:solidFill>
                  <a:srgbClr val="545454"/>
                </a:solidFill>
              </a:rPr>
              <a:t>Dairy</a:t>
            </a:r>
            <a:r>
              <a:rPr lang="es-ES">
                <a:solidFill>
                  <a:srgbClr val="545454"/>
                </a:solidFill>
              </a:rPr>
              <a:t> </a:t>
            </a:r>
            <a:r>
              <a:rPr lang="es-ES" err="1">
                <a:solidFill>
                  <a:srgbClr val="545454"/>
                </a:solidFill>
              </a:rPr>
              <a:t>Platform</a:t>
            </a:r>
            <a:r>
              <a:rPr lang="es-ES">
                <a:solidFill>
                  <a:srgbClr val="545454"/>
                </a:solidFill>
              </a:rPr>
              <a:t> </a:t>
            </a:r>
            <a:r>
              <a:rPr lang="es-ES" err="1">
                <a:solidFill>
                  <a:srgbClr val="545454"/>
                </a:solidFill>
              </a:rPr>
              <a:t>launched</a:t>
            </a:r>
            <a:r>
              <a:rPr lang="es-ES">
                <a:solidFill>
                  <a:srgbClr val="545454"/>
                </a:solidFill>
              </a:rPr>
              <a:t> at COP27, </a:t>
            </a:r>
            <a:r>
              <a:rPr lang="es-ES" err="1">
                <a:solidFill>
                  <a:srgbClr val="545454"/>
                </a:solidFill>
              </a:rPr>
              <a:t>to</a:t>
            </a:r>
            <a:r>
              <a:rPr lang="es-ES">
                <a:solidFill>
                  <a:srgbClr val="545454"/>
                </a:solidFill>
              </a:rPr>
              <a:t> </a:t>
            </a:r>
            <a:r>
              <a:rPr lang="es-ES" err="1">
                <a:solidFill>
                  <a:srgbClr val="545454"/>
                </a:solidFill>
              </a:rPr>
              <a:t>support</a:t>
            </a:r>
            <a:r>
              <a:rPr lang="es-ES">
                <a:solidFill>
                  <a:srgbClr val="545454"/>
                </a:solidFill>
              </a:rPr>
              <a:t> </a:t>
            </a:r>
            <a:r>
              <a:rPr lang="es-ES" err="1">
                <a:solidFill>
                  <a:srgbClr val="545454"/>
                </a:solidFill>
              </a:rPr>
              <a:t>the</a:t>
            </a:r>
            <a:r>
              <a:rPr lang="es-ES">
                <a:solidFill>
                  <a:srgbClr val="545454"/>
                </a:solidFill>
              </a:rPr>
              <a:t> </a:t>
            </a:r>
            <a:r>
              <a:rPr lang="es-ES" err="1">
                <a:solidFill>
                  <a:srgbClr val="545454"/>
                </a:solidFill>
              </a:rPr>
              <a:t>development</a:t>
            </a:r>
            <a:r>
              <a:rPr lang="es-ES">
                <a:solidFill>
                  <a:srgbClr val="545454"/>
                </a:solidFill>
              </a:rPr>
              <a:t> </a:t>
            </a:r>
            <a:r>
              <a:rPr lang="es-ES" err="1">
                <a:solidFill>
                  <a:srgbClr val="545454"/>
                </a:solidFill>
              </a:rPr>
              <a:t>of</a:t>
            </a:r>
            <a:r>
              <a:rPr lang="es-ES">
                <a:solidFill>
                  <a:srgbClr val="545454"/>
                </a:solidFill>
              </a:rPr>
              <a:t> </a:t>
            </a:r>
            <a:r>
              <a:rPr lang="es-ES" err="1">
                <a:solidFill>
                  <a:srgbClr val="545454"/>
                </a:solidFill>
              </a:rPr>
              <a:t>public-private</a:t>
            </a:r>
            <a:r>
              <a:rPr lang="es-ES">
                <a:solidFill>
                  <a:srgbClr val="545454"/>
                </a:solidFill>
              </a:rPr>
              <a:t> </a:t>
            </a:r>
            <a:r>
              <a:rPr lang="es-ES" err="1">
                <a:solidFill>
                  <a:srgbClr val="545454"/>
                </a:solidFill>
              </a:rPr>
              <a:t>programmes</a:t>
            </a:r>
            <a:r>
              <a:rPr lang="es-ES">
                <a:solidFill>
                  <a:srgbClr val="545454"/>
                </a:solidFill>
              </a:rPr>
              <a:t> </a:t>
            </a:r>
            <a:r>
              <a:rPr lang="es-ES" err="1">
                <a:solidFill>
                  <a:srgbClr val="545454"/>
                </a:solidFill>
              </a:rPr>
              <a:t>to</a:t>
            </a:r>
            <a:r>
              <a:rPr lang="es-ES">
                <a:solidFill>
                  <a:srgbClr val="545454"/>
                </a:solidFill>
              </a:rPr>
              <a:t> reduce </a:t>
            </a:r>
            <a:r>
              <a:rPr lang="es-ES" err="1">
                <a:solidFill>
                  <a:srgbClr val="545454"/>
                </a:solidFill>
              </a:rPr>
              <a:t>livestock</a:t>
            </a:r>
            <a:r>
              <a:rPr lang="es-ES">
                <a:solidFill>
                  <a:srgbClr val="545454"/>
                </a:solidFill>
              </a:rPr>
              <a:t> sector </a:t>
            </a:r>
            <a:r>
              <a:rPr lang="es-ES" err="1">
                <a:solidFill>
                  <a:srgbClr val="545454"/>
                </a:solidFill>
              </a:rPr>
              <a:t>greenhouse</a:t>
            </a:r>
            <a:r>
              <a:rPr lang="es-ES">
                <a:solidFill>
                  <a:srgbClr val="545454"/>
                </a:solidFill>
              </a:rPr>
              <a:t> gas (GHG) </a:t>
            </a:r>
            <a:r>
              <a:rPr lang="es-ES" err="1">
                <a:solidFill>
                  <a:srgbClr val="545454"/>
                </a:solidFill>
              </a:rPr>
              <a:t>emissions</a:t>
            </a:r>
            <a:r>
              <a:rPr lang="es-ES">
                <a:solidFill>
                  <a:srgbClr val="545454"/>
                </a:solidFill>
              </a:rPr>
              <a:t>.</a:t>
            </a:r>
            <a:endParaRPr lang="es-ES">
              <a:solidFill>
                <a:srgbClr val="444444"/>
              </a:solidFill>
            </a:endParaRPr>
          </a:p>
          <a:p>
            <a:endParaRPr lang="es-ES">
              <a:solidFill>
                <a:srgbClr val="444444"/>
              </a:solidFill>
            </a:endParaRPr>
          </a:p>
          <a:p>
            <a:r>
              <a:rPr lang="es-ES" b="1"/>
              <a:t>CFI </a:t>
            </a:r>
            <a:r>
              <a:rPr lang="es-ES" b="1" err="1"/>
              <a:t>livestock</a:t>
            </a:r>
            <a:r>
              <a:rPr lang="es-ES" b="1"/>
              <a:t> </a:t>
            </a:r>
            <a:r>
              <a:rPr lang="es-ES" b="1" err="1"/>
              <a:t>related</a:t>
            </a:r>
            <a:r>
              <a:rPr lang="es-ES" b="1"/>
              <a:t> </a:t>
            </a:r>
            <a:r>
              <a:rPr lang="es-ES" b="1" err="1"/>
              <a:t>projects</a:t>
            </a:r>
            <a:r>
              <a:rPr lang="es-ES" b="1"/>
              <a:t>, at </a:t>
            </a:r>
            <a:r>
              <a:rPr lang="es-ES" b="1" err="1"/>
              <a:t>least</a:t>
            </a:r>
            <a:r>
              <a:rPr lang="es-ES"/>
              <a:t>: </a:t>
            </a:r>
            <a:r>
              <a:rPr lang="es-ES" err="1"/>
              <a:t>Pakistan</a:t>
            </a:r>
            <a:r>
              <a:rPr lang="es-ES"/>
              <a:t>, China, </a:t>
            </a:r>
            <a:r>
              <a:rPr lang="es-ES" err="1"/>
              <a:t>Uzbekistan</a:t>
            </a:r>
            <a:r>
              <a:rPr lang="es-ES"/>
              <a:t>, </a:t>
            </a:r>
            <a:r>
              <a:rPr lang="es-ES" err="1"/>
              <a:t>Niger</a:t>
            </a:r>
            <a:r>
              <a:rPr lang="es-ES"/>
              <a:t>, Sierra Leone, Mauritania, </a:t>
            </a:r>
            <a:r>
              <a:rPr lang="es-ES" err="1"/>
              <a:t>Ethiopia</a:t>
            </a:r>
            <a:endParaRPr lang="es-ES" err="1">
              <a:solidFill>
                <a:srgbClr val="444444"/>
              </a:solidFill>
              <a:ea typeface="Calibri" panose="020F0502020204030204"/>
              <a:cs typeface="Calibri" panose="020F0502020204030204"/>
            </a:endParaRPr>
          </a:p>
          <a:p>
            <a:endParaRPr lang="es-ES">
              <a:solidFill>
                <a:srgbClr val="000000"/>
              </a:solidFill>
              <a:ea typeface="Calibri"/>
              <a:cs typeface="Calibri"/>
            </a:endParaRPr>
          </a:p>
          <a:p>
            <a:r>
              <a:rPr lang="es-ES" b="1" err="1">
                <a:solidFill>
                  <a:srgbClr val="C04F15"/>
                </a:solidFill>
              </a:rPr>
              <a:t>Technical</a:t>
            </a:r>
            <a:r>
              <a:rPr lang="es-ES" b="1">
                <a:solidFill>
                  <a:srgbClr val="C04F15"/>
                </a:solidFill>
              </a:rPr>
              <a:t> </a:t>
            </a:r>
            <a:r>
              <a:rPr lang="es-ES" b="1" err="1">
                <a:solidFill>
                  <a:srgbClr val="C04F15"/>
                </a:solidFill>
              </a:rPr>
              <a:t>Cooperation</a:t>
            </a:r>
            <a:r>
              <a:rPr lang="es-ES" b="1">
                <a:solidFill>
                  <a:srgbClr val="C04F15"/>
                </a:solidFill>
              </a:rPr>
              <a:t> </a:t>
            </a:r>
            <a:r>
              <a:rPr lang="es-ES" b="1" err="1">
                <a:solidFill>
                  <a:srgbClr val="C04F15"/>
                </a:solidFill>
              </a:rPr>
              <a:t>Programmes</a:t>
            </a:r>
            <a:r>
              <a:rPr lang="es-ES" b="1">
                <a:solidFill>
                  <a:srgbClr val="C04F15"/>
                </a:solidFill>
              </a:rPr>
              <a:t> (PAID): Non </a:t>
            </a:r>
            <a:r>
              <a:rPr lang="es-ES" b="1" err="1">
                <a:solidFill>
                  <a:srgbClr val="C04F15"/>
                </a:solidFill>
              </a:rPr>
              <a:t>Emergency</a:t>
            </a:r>
            <a:r>
              <a:rPr lang="es-ES" b="1">
                <a:solidFill>
                  <a:srgbClr val="C04F15"/>
                </a:solidFill>
              </a:rPr>
              <a:t> - </a:t>
            </a:r>
            <a:r>
              <a:rPr lang="es-ES" err="1">
                <a:solidFill>
                  <a:srgbClr val="000000"/>
                </a:solidFill>
              </a:rPr>
              <a:t>Number</a:t>
            </a:r>
            <a:r>
              <a:rPr lang="es-ES">
                <a:solidFill>
                  <a:srgbClr val="000000"/>
                </a:solidFill>
              </a:rPr>
              <a:t> </a:t>
            </a:r>
            <a:r>
              <a:rPr lang="es-ES" err="1">
                <a:solidFill>
                  <a:srgbClr val="000000"/>
                </a:solidFill>
              </a:rPr>
              <a:t>of</a:t>
            </a:r>
            <a:r>
              <a:rPr lang="es-ES">
                <a:solidFill>
                  <a:srgbClr val="000000"/>
                </a:solidFill>
              </a:rPr>
              <a:t> TCP </a:t>
            </a:r>
            <a:r>
              <a:rPr lang="es-ES" err="1">
                <a:solidFill>
                  <a:srgbClr val="000000"/>
                </a:solidFill>
              </a:rPr>
              <a:t>projects</a:t>
            </a:r>
            <a:r>
              <a:rPr lang="es-ES">
                <a:solidFill>
                  <a:srgbClr val="000000"/>
                </a:solidFill>
              </a:rPr>
              <a:t>: 35; Number </a:t>
            </a:r>
            <a:r>
              <a:rPr lang="es-ES" err="1">
                <a:solidFill>
                  <a:srgbClr val="000000"/>
                </a:solidFill>
              </a:rPr>
              <a:t>of</a:t>
            </a:r>
            <a:r>
              <a:rPr lang="es-ES">
                <a:solidFill>
                  <a:srgbClr val="000000"/>
                </a:solidFill>
              </a:rPr>
              <a:t> </a:t>
            </a:r>
            <a:r>
              <a:rPr lang="es-ES" err="1">
                <a:solidFill>
                  <a:srgbClr val="000000"/>
                </a:solidFill>
              </a:rPr>
              <a:t>countries</a:t>
            </a:r>
            <a:r>
              <a:rPr lang="es-ES">
                <a:solidFill>
                  <a:srgbClr val="000000"/>
                </a:solidFill>
              </a:rPr>
              <a:t> </a:t>
            </a:r>
            <a:r>
              <a:rPr lang="es-ES" err="1">
                <a:solidFill>
                  <a:srgbClr val="000000"/>
                </a:solidFill>
              </a:rPr>
              <a:t>supported</a:t>
            </a:r>
            <a:r>
              <a:rPr lang="es-ES">
                <a:solidFill>
                  <a:srgbClr val="000000"/>
                </a:solidFill>
              </a:rPr>
              <a:t>: 30</a:t>
            </a:r>
            <a:endParaRPr lang="es-ES"/>
          </a:p>
          <a:p>
            <a:endParaRPr lang="es-ES" b="1">
              <a:solidFill>
                <a:srgbClr val="C04F15"/>
              </a:solidFill>
              <a:ea typeface="Calibri"/>
              <a:cs typeface="Calibri"/>
            </a:endParaRPr>
          </a:p>
          <a:p>
            <a:r>
              <a:rPr lang="es-ES" b="1" err="1">
                <a:solidFill>
                  <a:srgbClr val="C04F15"/>
                </a:solidFill>
              </a:rPr>
              <a:t>Technical</a:t>
            </a:r>
            <a:r>
              <a:rPr lang="es-ES" b="1">
                <a:solidFill>
                  <a:srgbClr val="C04F15"/>
                </a:solidFill>
              </a:rPr>
              <a:t> </a:t>
            </a:r>
            <a:r>
              <a:rPr lang="es-ES" b="1" err="1">
                <a:solidFill>
                  <a:srgbClr val="C04F15"/>
                </a:solidFill>
              </a:rPr>
              <a:t>Cooperation</a:t>
            </a:r>
            <a:r>
              <a:rPr lang="es-ES" b="1">
                <a:solidFill>
                  <a:srgbClr val="C04F15"/>
                </a:solidFill>
              </a:rPr>
              <a:t> </a:t>
            </a:r>
            <a:r>
              <a:rPr lang="es-ES" b="1" err="1">
                <a:solidFill>
                  <a:srgbClr val="C04F15"/>
                </a:solidFill>
              </a:rPr>
              <a:t>Programmes</a:t>
            </a:r>
            <a:r>
              <a:rPr lang="es-ES" b="1">
                <a:solidFill>
                  <a:srgbClr val="C04F15"/>
                </a:solidFill>
              </a:rPr>
              <a:t> (PAID): </a:t>
            </a:r>
            <a:r>
              <a:rPr lang="es-ES" b="1" err="1">
                <a:solidFill>
                  <a:srgbClr val="C04F15"/>
                </a:solidFill>
              </a:rPr>
              <a:t>Emergency</a:t>
            </a:r>
            <a:r>
              <a:rPr lang="es-ES" b="1">
                <a:solidFill>
                  <a:srgbClr val="C04F15"/>
                </a:solidFill>
              </a:rPr>
              <a:t> - </a:t>
            </a:r>
            <a:r>
              <a:rPr lang="es-ES" err="1">
                <a:solidFill>
                  <a:srgbClr val="000000"/>
                </a:solidFill>
              </a:rPr>
              <a:t>Number</a:t>
            </a:r>
            <a:r>
              <a:rPr lang="es-ES">
                <a:solidFill>
                  <a:srgbClr val="000000"/>
                </a:solidFill>
              </a:rPr>
              <a:t> </a:t>
            </a:r>
            <a:r>
              <a:rPr lang="es-ES" err="1">
                <a:solidFill>
                  <a:srgbClr val="000000"/>
                </a:solidFill>
              </a:rPr>
              <a:t>of</a:t>
            </a:r>
            <a:r>
              <a:rPr lang="es-ES">
                <a:solidFill>
                  <a:srgbClr val="000000"/>
                </a:solidFill>
              </a:rPr>
              <a:t> TCP </a:t>
            </a:r>
            <a:r>
              <a:rPr lang="es-ES" err="1">
                <a:solidFill>
                  <a:srgbClr val="000000"/>
                </a:solidFill>
              </a:rPr>
              <a:t>projects</a:t>
            </a:r>
            <a:r>
              <a:rPr lang="es-ES">
                <a:solidFill>
                  <a:srgbClr val="000000"/>
                </a:solidFill>
              </a:rPr>
              <a:t>: 16; </a:t>
            </a:r>
            <a:r>
              <a:rPr lang="es-ES" err="1">
                <a:solidFill>
                  <a:srgbClr val="000000"/>
                </a:solidFill>
              </a:rPr>
              <a:t>Number</a:t>
            </a:r>
            <a:r>
              <a:rPr lang="es-ES">
                <a:solidFill>
                  <a:srgbClr val="000000"/>
                </a:solidFill>
              </a:rPr>
              <a:t> </a:t>
            </a:r>
            <a:r>
              <a:rPr lang="es-ES" err="1">
                <a:solidFill>
                  <a:srgbClr val="000000"/>
                </a:solidFill>
              </a:rPr>
              <a:t>of</a:t>
            </a:r>
            <a:r>
              <a:rPr lang="es-ES">
                <a:solidFill>
                  <a:srgbClr val="000000"/>
                </a:solidFill>
              </a:rPr>
              <a:t> </a:t>
            </a:r>
            <a:r>
              <a:rPr lang="es-ES" err="1">
                <a:solidFill>
                  <a:srgbClr val="000000"/>
                </a:solidFill>
              </a:rPr>
              <a:t>countries</a:t>
            </a:r>
            <a:r>
              <a:rPr lang="es-ES">
                <a:solidFill>
                  <a:srgbClr val="000000"/>
                </a:solidFill>
              </a:rPr>
              <a:t> </a:t>
            </a:r>
            <a:r>
              <a:rPr lang="es-ES" err="1">
                <a:solidFill>
                  <a:srgbClr val="000000"/>
                </a:solidFill>
              </a:rPr>
              <a:t>supported</a:t>
            </a:r>
            <a:r>
              <a:rPr lang="es-ES">
                <a:solidFill>
                  <a:srgbClr val="000000"/>
                </a:solidFill>
              </a:rPr>
              <a:t>: 16</a:t>
            </a:r>
            <a:endParaRPr lang="es-ES">
              <a:ea typeface="Calibri"/>
              <a:cs typeface="Calibri"/>
            </a:endParaRPr>
          </a:p>
          <a:p>
            <a:r>
              <a:rPr lang="es-ES">
                <a:solidFill>
                  <a:srgbClr val="000000"/>
                </a:solidFill>
                <a:ea typeface="Calibri"/>
                <a:cs typeface="Calibri"/>
              </a:rPr>
              <a:t>LAID dashboard: </a:t>
            </a:r>
            <a:r>
              <a:rPr lang="es-ES">
                <a:solidFill>
                  <a:srgbClr val="000000"/>
                </a:solidFill>
                <a:hlinkClick r:id="rId3"/>
              </a:rPr>
              <a:t>https://tableau.apps.fao.org/views/LAID_Dashboard_Tableau_bkup_db/Overview?%3Aembed=y&amp;%3AisGuestRedirectFromVizportal=y</a:t>
            </a:r>
            <a:r>
              <a:rPr lang="es-ES">
                <a:solidFill>
                  <a:srgbClr val="000000"/>
                </a:solidFill>
              </a:rPr>
              <a:t> </a:t>
            </a:r>
            <a:endParaRPr lang="es-ES">
              <a:solidFill>
                <a:srgbClr val="000000"/>
              </a:solidFill>
              <a:ea typeface="Calibri"/>
              <a:cs typeface="Calibri"/>
            </a:endParaRPr>
          </a:p>
          <a:p>
            <a:endParaRPr lang="es-ES" b="1">
              <a:solidFill>
                <a:srgbClr val="C04F15"/>
              </a:solidFill>
              <a:ea typeface="Calibri"/>
              <a:cs typeface="Calibri"/>
            </a:endParaRPr>
          </a:p>
          <a:p>
            <a:endParaRPr lang="es-ES">
              <a:solidFill>
                <a:srgbClr val="000000"/>
              </a:solidFill>
              <a:ea typeface="Calibri"/>
              <a:cs typeface="Calibri"/>
            </a:endParaRPr>
          </a:p>
          <a:p>
            <a:endParaRPr lang="es-ES">
              <a:solidFill>
                <a:srgbClr val="444444"/>
              </a:solidFill>
              <a:ea typeface="Calibri"/>
              <a:cs typeface="Calibri"/>
            </a:endParaRPr>
          </a:p>
          <a:p>
            <a:endParaRPr lang="es-ES">
              <a:solidFill>
                <a:srgbClr val="444444"/>
              </a:solidFill>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7C87EF-F57A-4E64-AB16-250C1D08F4C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8820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F3F80-190E-3433-E27B-3D33FE9BB5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1CBA86-38CB-48C6-C299-17FCD79D49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E1D7FD-5D50-E5D6-C5F3-69533396CB43}"/>
              </a:ext>
            </a:extLst>
          </p:cNvPr>
          <p:cNvSpPr>
            <a:spLocks noGrp="1"/>
          </p:cNvSpPr>
          <p:nvPr>
            <p:ph type="body" idx="1"/>
          </p:nvPr>
        </p:nvSpPr>
        <p:spPr/>
        <p:txBody>
          <a:bodyPr/>
          <a:lstStyle/>
          <a:p>
            <a:endParaRPr lang="en-IT"/>
          </a:p>
        </p:txBody>
      </p:sp>
      <p:sp>
        <p:nvSpPr>
          <p:cNvPr id="4" name="Slide Number Placeholder 3">
            <a:extLst>
              <a:ext uri="{FF2B5EF4-FFF2-40B4-BE49-F238E27FC236}">
                <a16:creationId xmlns:a16="http://schemas.microsoft.com/office/drawing/2014/main" id="{8B483C7D-1465-C844-43A9-156D0F1524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2B7A1-9EDB-2C40-A90D-7E5F654A48B6}" type="slidenum">
              <a:rPr kumimoji="0" lang="en-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2843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59B6A6-B1BC-4B8A-BD6A-312543A88AF9}"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527D0-D422-4971-9513-C2C8C3665EE1}" type="slidenum">
              <a:rPr lang="en-US" smtClean="0"/>
              <a:t>‹#›</a:t>
            </a:fld>
            <a:endParaRPr lang="en-US"/>
          </a:p>
        </p:txBody>
      </p:sp>
    </p:spTree>
    <p:extLst>
      <p:ext uri="{BB962C8B-B14F-4D97-AF65-F5344CB8AC3E}">
        <p14:creationId xmlns:p14="http://schemas.microsoft.com/office/powerpoint/2010/main" val="3273800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47869"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59B6A6-B1BC-4B8A-BD6A-312543A88AF9}"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B527D0-D422-4971-9513-C2C8C3665EE1}" type="slidenum">
              <a:rPr lang="en-US" smtClean="0"/>
              <a:t>‹#›</a:t>
            </a:fld>
            <a:endParaRPr lang="en-US"/>
          </a:p>
        </p:txBody>
      </p:sp>
    </p:spTree>
    <p:extLst>
      <p:ext uri="{BB962C8B-B14F-4D97-AF65-F5344CB8AC3E}">
        <p14:creationId xmlns:p14="http://schemas.microsoft.com/office/powerpoint/2010/main" val="1805289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17514"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17514"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59B6A6-B1BC-4B8A-BD6A-312543A88AF9}" type="datetimeFigureOut">
              <a:rPr lang="en-US" smtClean="0"/>
              <a:t>1/28/2026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B527D0-D422-4971-9513-C2C8C3665EE1}" type="slidenum">
              <a:rPr lang="en-US" smtClean="0"/>
              <a:t>‹#›</a:t>
            </a:fld>
            <a:endParaRPr lang="en-US"/>
          </a:p>
        </p:txBody>
      </p:sp>
      <p:sp>
        <p:nvSpPr>
          <p:cNvPr id="10" name="Title 1"/>
          <p:cNvSpPr>
            <a:spLocks noGrp="1"/>
          </p:cNvSpPr>
          <p:nvPr>
            <p:ph type="title"/>
          </p:nvPr>
        </p:nvSpPr>
        <p:spPr>
          <a:xfrm>
            <a:off x="371669" y="365125"/>
            <a:ext cx="10515600" cy="707895"/>
          </a:xfrm>
        </p:spPr>
        <p:txBody>
          <a:bodyPr/>
          <a:lstStyle/>
          <a:p>
            <a:r>
              <a:rPr lang="en-US"/>
              <a:t>Click to edit Master title style</a:t>
            </a:r>
          </a:p>
        </p:txBody>
      </p:sp>
    </p:spTree>
    <p:extLst>
      <p:ext uri="{BB962C8B-B14F-4D97-AF65-F5344CB8AC3E}">
        <p14:creationId xmlns:p14="http://schemas.microsoft.com/office/powerpoint/2010/main" val="2871900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59B6A6-B1BC-4B8A-BD6A-312543A88AF9}" type="datetimeFigureOut">
              <a:rPr lang="en-US" smtClean="0"/>
              <a:t>1/28/2026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B527D0-D422-4971-9513-C2C8C3665EE1}" type="slidenum">
              <a:rPr lang="en-US" smtClean="0"/>
              <a:t>‹#›</a:t>
            </a:fld>
            <a:endParaRPr lang="en-US"/>
          </a:p>
        </p:txBody>
      </p:sp>
    </p:spTree>
    <p:extLst>
      <p:ext uri="{BB962C8B-B14F-4D97-AF65-F5344CB8AC3E}">
        <p14:creationId xmlns:p14="http://schemas.microsoft.com/office/powerpoint/2010/main" val="4236331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59B6A6-B1BC-4B8A-BD6A-312543A88AF9}" type="datetimeFigureOut">
              <a:rPr lang="en-US" smtClean="0"/>
              <a:t>1/28/2026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B527D0-D422-4971-9513-C2C8C3665EE1}" type="slidenum">
              <a:rPr lang="en-US" smtClean="0"/>
              <a:t>‹#›</a:t>
            </a:fld>
            <a:endParaRPr lang="en-US"/>
          </a:p>
        </p:txBody>
      </p:sp>
    </p:spTree>
    <p:extLst>
      <p:ext uri="{BB962C8B-B14F-4D97-AF65-F5344CB8AC3E}">
        <p14:creationId xmlns:p14="http://schemas.microsoft.com/office/powerpoint/2010/main" val="1384743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60" y="301752"/>
            <a:ext cx="4663438" cy="2441448"/>
          </a:xfrm>
        </p:spPr>
        <p:txBody>
          <a:bodyPr lIns="0" tIns="0" rIns="0" bIns="0" anchor="ctr" anchorCtr="0"/>
          <a:lstStyle>
            <a:lvl1pPr algn="l">
              <a:lnSpc>
                <a:spcPts val="4000"/>
              </a:lnSpc>
              <a:spcBef>
                <a:spcPts val="1000"/>
              </a:spcBef>
              <a:defRPr sz="4000" b="1" i="0" cap="all" spc="0" baseline="0"/>
            </a:lvl1pPr>
          </a:lstStyle>
          <a:p>
            <a:r>
              <a:rPr lang="en-US"/>
              <a:t>Click to edit Master title style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a:xfrm>
            <a:off x="484632" y="726630"/>
            <a:ext cx="520991" cy="517379"/>
          </a:xfrm>
        </p:spPr>
        <p:txBody>
          <a:bodyPr/>
          <a:lstStyle>
            <a:lvl1pPr>
              <a:defRPr>
                <a:solidFill>
                  <a:schemeClr val="accent2"/>
                </a:solidFill>
              </a:defRPr>
            </a:lvl1pPr>
          </a:lstStyle>
          <a:p>
            <a:fld id="{D8DA9DAA-006C-4F4B-980E-E3DF019B24E2}" type="slidenum">
              <a:rPr lang="en-US" smtClean="0"/>
              <a:pPr/>
              <a:t>‹#›</a:t>
            </a:fld>
            <a:endParaRPr lang="en-US"/>
          </a:p>
        </p:txBody>
      </p:sp>
      <p:sp>
        <p:nvSpPr>
          <p:cNvPr id="8" name="Text Placeholder 4">
            <a:extLst>
              <a:ext uri="{FF2B5EF4-FFF2-40B4-BE49-F238E27FC236}">
                <a16:creationId xmlns:a16="http://schemas.microsoft.com/office/drawing/2014/main" id="{9FB40175-FA51-DA14-A5B2-CD06DE6ECC31}"/>
              </a:ext>
            </a:extLst>
          </p:cNvPr>
          <p:cNvSpPr>
            <a:spLocks noGrp="1"/>
          </p:cNvSpPr>
          <p:nvPr>
            <p:ph type="body" sz="quarter" idx="14"/>
          </p:nvPr>
        </p:nvSpPr>
        <p:spPr>
          <a:xfrm>
            <a:off x="1280161" y="2777067"/>
            <a:ext cx="4663440" cy="3550581"/>
          </a:xfrm>
        </p:spPr>
        <p:txBody>
          <a:bodyPr lIns="0" tIns="0" rIns="0" bIns="0">
            <a:noAutofit/>
          </a:bodyPr>
          <a:lstStyle>
            <a:lvl1pPr marL="0" indent="0">
              <a:lnSpc>
                <a:spcPct val="110000"/>
              </a:lnSpc>
              <a:buNone/>
              <a:defRPr sz="1800"/>
            </a:lvl1pPr>
            <a:lvl2pPr marL="228600">
              <a:lnSpc>
                <a:spcPct val="110000"/>
              </a:lnSpc>
              <a:defRPr sz="1600"/>
            </a:lvl2pPr>
            <a:lvl3pPr marL="457200">
              <a:lnSpc>
                <a:spcPct val="110000"/>
              </a:lnSpc>
              <a:defRPr sz="1400"/>
            </a:lvl3pPr>
            <a:lvl4pPr marL="685800">
              <a:lnSpc>
                <a:spcPct val="110000"/>
              </a:lnSpc>
              <a:defRPr sz="1200"/>
            </a:lvl4pPr>
            <a:lvl5pPr marL="914400">
              <a:lnSpc>
                <a:spcPct val="11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515930B2-E36D-4D05-A6B3-CA1BF61D50CC}"/>
              </a:ext>
              <a:ext uri="{C183D7F6-B498-43B3-948B-1728B52AA6E4}">
                <adec:decorative xmlns:adec="http://schemas.microsoft.com/office/drawing/2017/decorative" val="1"/>
              </a:ext>
            </a:extLst>
          </p:cNvPr>
          <p:cNvSpPr/>
          <p:nvPr userDrawn="1"/>
        </p:nvSpPr>
        <p:spPr>
          <a:xfrm>
            <a:off x="6412089"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hasCustomPrompt="1"/>
          </p:nvPr>
        </p:nvSpPr>
        <p:spPr>
          <a:xfrm>
            <a:off x="6695553" y="301752"/>
            <a:ext cx="5221224" cy="6263640"/>
          </a:xfrm>
        </p:spPr>
        <p:txBody>
          <a:bodyPr tIns="914400" anchor="t" anchorCtr="0"/>
          <a:lstStyle>
            <a:lvl1pPr algn="ctr">
              <a:buNone/>
              <a:defRPr>
                <a:solidFill>
                  <a:schemeClr val="bg1"/>
                </a:solidFill>
              </a:defRPr>
            </a:lvl1pPr>
          </a:lstStyle>
          <a:p>
            <a:r>
              <a:rPr lang="en-US"/>
              <a:t>Click to add picture</a:t>
            </a:r>
          </a:p>
        </p:txBody>
      </p:sp>
      <p:sp>
        <p:nvSpPr>
          <p:cNvPr id="10" name="Footer Placeholder 8">
            <a:extLst>
              <a:ext uri="{FF2B5EF4-FFF2-40B4-BE49-F238E27FC236}">
                <a16:creationId xmlns:a16="http://schemas.microsoft.com/office/drawing/2014/main" id="{7A4AE671-C203-0370-2888-FC8F7D444D11}"/>
              </a:ext>
            </a:extLst>
          </p:cNvPr>
          <p:cNvSpPr>
            <a:spLocks noGrp="1"/>
          </p:cNvSpPr>
          <p:nvPr>
            <p:ph type="ftr" sz="quarter" idx="17"/>
          </p:nvPr>
        </p:nvSpPr>
        <p:spPr>
          <a:xfrm>
            <a:off x="1280160" y="6356350"/>
            <a:ext cx="4434825" cy="365125"/>
          </a:xfrm>
        </p:spPr>
        <p:txBody>
          <a:bodyPr/>
          <a:lstStyle>
            <a:lvl1pPr algn="l">
              <a:defRPr/>
            </a:lvl1pPr>
          </a:lstStyle>
          <a:p>
            <a:endParaRPr lang="en-US"/>
          </a:p>
        </p:txBody>
      </p:sp>
      <p:cxnSp>
        <p:nvCxnSpPr>
          <p:cNvPr id="3" name="Straight Connector 2">
            <a:extLst>
              <a:ext uri="{FF2B5EF4-FFF2-40B4-BE49-F238E27FC236}">
                <a16:creationId xmlns:a16="http://schemas.microsoft.com/office/drawing/2014/main" id="{1792BFA8-57AD-0B5C-2534-1E862B58DAB3}"/>
              </a:ext>
              <a:ext uri="{C183D7F6-B498-43B3-948B-1728B52AA6E4}">
                <adec:decorative xmlns:adec="http://schemas.microsoft.com/office/drawing/2017/decorative" val="1"/>
              </a:ext>
            </a:extLst>
          </p:cNvPr>
          <p:cNvCxnSpPr>
            <a:cxnSpLocks/>
          </p:cNvCxnSpPr>
          <p:nvPr userDrawn="1"/>
        </p:nvCxnSpPr>
        <p:spPr>
          <a:xfrm>
            <a:off x="745127"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991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Picture">
    <p:bg>
      <p:bgPr>
        <a:gradFill>
          <a:gsLst>
            <a:gs pos="100000">
              <a:schemeClr val="accent4"/>
            </a:gs>
            <a:gs pos="0">
              <a:schemeClr val="accent2"/>
            </a:gs>
          </a:gsLst>
          <a:lin ang="189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386775"/>
            <a:ext cx="8311102" cy="3080335"/>
          </a:xfrm>
        </p:spPr>
        <p:txBody>
          <a:bodyPr lIns="0" tIns="274320" rIns="0" bIns="0" anchor="t" anchorCtr="0"/>
          <a:lstStyle>
            <a:lvl1pPr algn="l">
              <a:lnSpc>
                <a:spcPts val="5400"/>
              </a:lnSpc>
              <a:defRPr sz="5400" b="1" i="0" cap="all" spc="0" baseline="0">
                <a:solidFill>
                  <a:schemeClr val="bg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rot="19670435">
            <a:off x="7632743" y="794953"/>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sp>
        <p:nvSpPr>
          <p:cNvPr id="3" name="Picture Placeholder 14">
            <a:extLst>
              <a:ext uri="{FF2B5EF4-FFF2-40B4-BE49-F238E27FC236}">
                <a16:creationId xmlns:a16="http://schemas.microsoft.com/office/drawing/2014/main" id="{01D87F51-D69B-9038-0566-4FDC355AB6F0}"/>
              </a:ext>
            </a:extLst>
          </p:cNvPr>
          <p:cNvSpPr>
            <a:spLocks noGrp="1"/>
          </p:cNvSpPr>
          <p:nvPr>
            <p:ph type="pic" sz="quarter" idx="13" hasCustomPrompt="1"/>
          </p:nvPr>
        </p:nvSpPr>
        <p:spPr>
          <a:xfrm>
            <a:off x="8197587" y="411831"/>
            <a:ext cx="3521337" cy="3521344"/>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a:t>Click to add picture</a:t>
            </a:r>
          </a:p>
        </p:txBody>
      </p:sp>
    </p:spTree>
    <p:extLst>
      <p:ext uri="{BB962C8B-B14F-4D97-AF65-F5344CB8AC3E}">
        <p14:creationId xmlns:p14="http://schemas.microsoft.com/office/powerpoint/2010/main" val="3984736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EFE408-BFE1-16DC-F7C6-47F55C171AC6}"/>
              </a:ext>
              <a:ext uri="{C183D7F6-B498-43B3-948B-1728B52AA6E4}">
                <adec:decorative xmlns:adec="http://schemas.microsoft.com/office/drawing/2017/decorative" val="1"/>
              </a:ext>
            </a:extLst>
          </p:cNvPr>
          <p:cNvSpPr/>
          <p:nvPr userDrawn="1"/>
        </p:nvSpPr>
        <p:spPr>
          <a:xfrm>
            <a:off x="6412992" y="0"/>
            <a:ext cx="5779008" cy="6858000"/>
          </a:xfrm>
          <a:prstGeom prst="rect">
            <a:avLst/>
          </a:prstGeom>
          <a:gradFill flip="none" rotWithShape="1">
            <a:gsLst>
              <a:gs pos="100000">
                <a:schemeClr val="accent4"/>
              </a:gs>
              <a:gs pos="0">
                <a:schemeClr val="accent2"/>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6915572" y="685800"/>
            <a:ext cx="4754880" cy="5670550"/>
          </a:xfrm>
        </p:spPr>
        <p:txBody>
          <a:bodyPr lIns="0" tIns="0" rIns="0" bIns="0" anchor="ctr" anchorCtr="0"/>
          <a:lstStyle>
            <a:lvl1pPr algn="l">
              <a:defRPr sz="4000" b="1" cap="all" spc="0" baseline="0">
                <a:solidFill>
                  <a:schemeClr val="bg1"/>
                </a:solidFill>
              </a:defRPr>
            </a:lvl1pPr>
          </a:lstStyle>
          <a:p>
            <a:r>
              <a:rPr lang="en-US"/>
              <a:t>Click to edit Master title style</a:t>
            </a:r>
          </a:p>
        </p:txBody>
      </p:sp>
      <p:sp>
        <p:nvSpPr>
          <p:cNvPr id="22" name="Slide Number Placeholder 21">
            <a:extLst>
              <a:ext uri="{FF2B5EF4-FFF2-40B4-BE49-F238E27FC236}">
                <a16:creationId xmlns:a16="http://schemas.microsoft.com/office/drawing/2014/main" id="{4C0ED5DD-6381-0FFD-7B45-D21179A390B5}"/>
              </a:ext>
            </a:extLst>
          </p:cNvPr>
          <p:cNvSpPr>
            <a:spLocks noGrp="1"/>
          </p:cNvSpPr>
          <p:nvPr>
            <p:ph type="sldNum" sz="quarter" idx="12"/>
          </p:nvPr>
        </p:nvSpPr>
        <p:spPr/>
        <p:txBody>
          <a:bodyPr/>
          <a:lstStyle/>
          <a:p>
            <a:fld id="{D8DA9DAA-006C-4F4B-980E-E3DF019B24E2}" type="slidenum">
              <a:rPr lang="en-US" smtClean="0"/>
              <a:pPr/>
              <a:t>‹#›</a:t>
            </a:fld>
            <a:endParaRPr lang="en-US"/>
          </a:p>
        </p:txBody>
      </p:sp>
      <p:sp>
        <p:nvSpPr>
          <p:cNvPr id="4" name="Content Placeholder 5">
            <a:extLst>
              <a:ext uri="{FF2B5EF4-FFF2-40B4-BE49-F238E27FC236}">
                <a16:creationId xmlns:a16="http://schemas.microsoft.com/office/drawing/2014/main" id="{F042E432-AE48-385B-DEA1-32129394CE76}"/>
              </a:ext>
            </a:extLst>
          </p:cNvPr>
          <p:cNvSpPr>
            <a:spLocks noGrp="1"/>
          </p:cNvSpPr>
          <p:nvPr>
            <p:ph sz="quarter" idx="15" hasCustomPrompt="1"/>
          </p:nvPr>
        </p:nvSpPr>
        <p:spPr>
          <a:xfrm>
            <a:off x="1279526" y="1533524"/>
            <a:ext cx="4663440" cy="1895475"/>
          </a:xfrm>
        </p:spPr>
        <p:txBody>
          <a:bodyPr lIns="0" tIns="0" rIns="0" bIns="0" anchor="t" anchorCtr="0">
            <a:noAutofit/>
          </a:bodyPr>
          <a:lstStyle>
            <a:lvl1pPr marL="342900" indent="-512064">
              <a:spcBef>
                <a:spcPts val="1000"/>
              </a:spcBef>
              <a:buFont typeface="+mj-lt"/>
              <a:buAutoNum type="arabicPeriod"/>
              <a:defRPr sz="1800"/>
            </a:lvl1pPr>
            <a:lvl2pPr marL="1028700" indent="-342900">
              <a:spcBef>
                <a:spcPts val="1200"/>
              </a:spcBef>
              <a:buFont typeface="+mj-lt"/>
              <a:buAutoNum type="alphaLcPeriod"/>
              <a:defRPr sz="1800"/>
            </a:lvl2pPr>
            <a:lvl3pPr marL="1257300" indent="-342900">
              <a:spcBef>
                <a:spcPts val="1200"/>
              </a:spcBef>
              <a:buFont typeface="+mj-lt"/>
              <a:buAutoNum type="arabicParenR"/>
              <a:defRPr sz="1800"/>
            </a:lvl3pPr>
            <a:lvl4pPr marL="1714500" indent="-342900">
              <a:spcBef>
                <a:spcPts val="1200"/>
              </a:spcBef>
              <a:buFont typeface="+mj-lt"/>
              <a:buAutoNum type="alphaLcParenR"/>
              <a:defRPr sz="1800"/>
            </a:lvl4pPr>
            <a:lvl5pPr marL="2228850" indent="-400050">
              <a:spcBef>
                <a:spcPts val="1200"/>
              </a:spcBef>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DF111B2E-0535-57E2-FE92-620F9307A956}"/>
              </a:ext>
            </a:extLst>
          </p:cNvPr>
          <p:cNvSpPr>
            <a:spLocks noGrp="1"/>
          </p:cNvSpPr>
          <p:nvPr>
            <p:ph sz="quarter" idx="13" hasCustomPrompt="1"/>
          </p:nvPr>
        </p:nvSpPr>
        <p:spPr>
          <a:xfrm>
            <a:off x="1280160" y="3482974"/>
            <a:ext cx="4663440" cy="1190033"/>
          </a:xfrm>
        </p:spPr>
        <p:txBody>
          <a:bodyPr lIns="0" tIns="0" rIns="0" bIns="0" anchor="t" anchorCtr="0">
            <a:noAutofit/>
          </a:bodyPr>
          <a:lstStyle>
            <a:lvl1pPr marL="0" indent="0">
              <a:spcBef>
                <a:spcPts val="1200"/>
              </a:spcBef>
              <a:buNone/>
              <a:defRPr sz="1800"/>
            </a:lvl1pPr>
            <a:lvl2pPr marL="457200" indent="0">
              <a:spcBef>
                <a:spcPts val="1200"/>
              </a:spcBef>
              <a:buNone/>
              <a:defRPr sz="1600"/>
            </a:lvl2pPr>
            <a:lvl3pPr marL="914400" indent="0">
              <a:spcBef>
                <a:spcPts val="1200"/>
              </a:spcBef>
              <a:buNone/>
              <a:defRPr sz="1400"/>
            </a:lvl3pPr>
            <a:lvl4pPr marL="1371600" indent="0">
              <a:spcBef>
                <a:spcPts val="1200"/>
              </a:spcBef>
              <a:buNone/>
              <a:defRPr sz="1200"/>
            </a:lvl4pPr>
            <a:lvl5pPr marL="1828800" indent="0">
              <a:spcBef>
                <a:spcPts val="1200"/>
              </a:spcBef>
              <a:buNone/>
              <a:defRPr sz="1200"/>
            </a:lvl5pPr>
          </a:lstStyle>
          <a:p>
            <a:pPr lvl="0"/>
            <a:r>
              <a:rPr lang="en-US"/>
              <a:t>Click to add text</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1280160" y="4692058"/>
            <a:ext cx="4663440" cy="1584918"/>
          </a:xfrm>
        </p:spPr>
        <p:txBody>
          <a:bodyPr lIns="0" tIns="0" rIns="0" bIns="0" anchor="t" anchorCtr="0">
            <a:noAutofit/>
          </a:bodyPr>
          <a:lstStyle>
            <a:lvl1pPr>
              <a:spcBef>
                <a:spcPts val="1200"/>
              </a:spcBef>
              <a:defRPr sz="1800"/>
            </a:lvl1pPr>
            <a:lvl2pPr>
              <a:spcBef>
                <a:spcPts val="1200"/>
              </a:spcBef>
              <a:defRPr sz="1600"/>
            </a:lvl2pPr>
            <a:lvl3pPr>
              <a:spcBef>
                <a:spcPts val="1200"/>
              </a:spcBef>
              <a:defRPr sz="1400"/>
            </a:lvl3pPr>
            <a:lvl4pPr>
              <a:spcBef>
                <a:spcPts val="1200"/>
              </a:spcBef>
              <a:defRPr sz="1200"/>
            </a:lvl4pPr>
            <a:lvl5pPr>
              <a:spcBef>
                <a:spcPts val="1200"/>
              </a:spcBef>
              <a:defRPr sz="12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1" name="Footer Placeholder 20">
            <a:extLst>
              <a:ext uri="{FF2B5EF4-FFF2-40B4-BE49-F238E27FC236}">
                <a16:creationId xmlns:a16="http://schemas.microsoft.com/office/drawing/2014/main" id="{34C23E1A-9E5E-DA12-8E11-83F486766E16}"/>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a:p>
        </p:txBody>
      </p:sp>
      <p:cxnSp>
        <p:nvCxnSpPr>
          <p:cNvPr id="23" name="Straight Connector 22">
            <a:extLst>
              <a:ext uri="{FF2B5EF4-FFF2-40B4-BE49-F238E27FC236}">
                <a16:creationId xmlns:a16="http://schemas.microsoft.com/office/drawing/2014/main" id="{E3FE6E42-6A8F-C459-87EE-E2A5BAFA852B}"/>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4442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Option 2">
    <p:spTree>
      <p:nvGrpSpPr>
        <p:cNvPr id="1" name=""/>
        <p:cNvGrpSpPr/>
        <p:nvPr/>
      </p:nvGrpSpPr>
      <p:grpSpPr>
        <a:xfrm>
          <a:off x="0" y="0"/>
          <a:ext cx="0" cy="0"/>
          <a:chOff x="0" y="0"/>
          <a:chExt cx="0" cy="0"/>
        </a:xfrm>
      </p:grpSpPr>
      <p:sp>
        <p:nvSpPr>
          <p:cNvPr id="44" name="Picture Placeholder 9"/>
          <p:cNvSpPr>
            <a:spLocks noGrp="1"/>
          </p:cNvSpPr>
          <p:nvPr>
            <p:ph type="pic" sz="quarter" idx="10" hasCustomPrompt="1"/>
          </p:nvPr>
        </p:nvSpPr>
        <p:spPr>
          <a:xfrm>
            <a:off x="8256240" y="1160672"/>
            <a:ext cx="3384376" cy="1984113"/>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a:t>
            </a:r>
          </a:p>
        </p:txBody>
      </p:sp>
      <p:sp>
        <p:nvSpPr>
          <p:cNvPr id="46" name="Picture Placeholder 9"/>
          <p:cNvSpPr>
            <a:spLocks noGrp="1"/>
          </p:cNvSpPr>
          <p:nvPr>
            <p:ph type="pic" sz="quarter" idx="11" hasCustomPrompt="1"/>
          </p:nvPr>
        </p:nvSpPr>
        <p:spPr>
          <a:xfrm>
            <a:off x="8256240" y="3425031"/>
            <a:ext cx="3384376" cy="1984113"/>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a:t>
            </a:r>
          </a:p>
        </p:txBody>
      </p:sp>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1520672"/>
            <a:ext cx="7968208" cy="4176457"/>
          </a:xfrm>
          <a:prstGeom prst="rect">
            <a:avLst/>
          </a:prstGeom>
        </p:spPr>
        <p:txBody>
          <a:bodyPr lIns="540000" tIns="0" rIns="360000" anchor="t" anchorCtr="0"/>
          <a:lstStyle>
            <a:lvl1pPr marL="0" indent="0" algn="l">
              <a:buNone/>
              <a:defRPr sz="2000"/>
            </a:lvl1pPr>
            <a:lvl2pPr marL="180000" indent="-180000" algn="l">
              <a:buClr>
                <a:srgbClr val="5792C9"/>
              </a:buClr>
              <a:buFont typeface="Wingdings" charset="2"/>
              <a:buChar char="§"/>
              <a:defRPr sz="2000"/>
            </a:lvl2pPr>
            <a:lvl3pPr marL="360000" indent="-180000" algn="l">
              <a:buClr>
                <a:srgbClr val="5792C9"/>
              </a:buClr>
              <a:buSzPct val="110000"/>
              <a:buFont typeface="Arial" charset="0"/>
              <a:buChar char="•"/>
              <a:defRPr sz="2000"/>
            </a:lvl3pPr>
            <a:lvl4pPr marL="576000" indent="-216000" algn="l">
              <a:buClr>
                <a:srgbClr val="5792C9"/>
              </a:buClr>
              <a:buFont typeface=".AppleSystemUIFont" charset="-120"/>
              <a:buChar char="–"/>
              <a:defRPr sz="2000"/>
            </a:lvl4pPr>
            <a:lvl5pPr marL="792000" indent="-216000" algn="l">
              <a:buFont typeface=".AppleSystemUIFont" charset="-120"/>
              <a:buChar char="–"/>
              <a:defRPr sz="2000"/>
            </a:lvl5pPr>
            <a:lvl6pPr marL="1044000" indent="-216000" algn="l">
              <a:buClr>
                <a:schemeClr val="bg2">
                  <a:lumMod val="50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1"/>
            <a:r>
              <a:rPr lang="en-US"/>
              <a:t>Click to edit txt</a:t>
            </a:r>
          </a:p>
          <a:p>
            <a:pPr lvl="2"/>
            <a:r>
              <a:rPr lang="en-US"/>
              <a:t>List 2</a:t>
            </a:r>
          </a:p>
          <a:p>
            <a:pPr lvl="3"/>
            <a:r>
              <a:rPr lang="en-US"/>
              <a:t>List 3</a:t>
            </a:r>
          </a:p>
          <a:p>
            <a:pPr lvl="4"/>
            <a:r>
              <a:rPr lang="en-US"/>
              <a:t>List 4</a:t>
            </a:r>
          </a:p>
          <a:p>
            <a:pPr lvl="5"/>
            <a:r>
              <a:rPr lang="en-US"/>
              <a:t>List 5</a:t>
            </a:r>
          </a:p>
        </p:txBody>
      </p:sp>
      <p:sp>
        <p:nvSpPr>
          <p:cNvPr id="20" name="Title Placeholder 1">
            <a:extLst>
              <a:ext uri="{FF2B5EF4-FFF2-40B4-BE49-F238E27FC236}">
                <a16:creationId xmlns:a16="http://schemas.microsoft.com/office/drawing/2014/main" id="{72C484F6-8A17-3C44-9437-D5EC134F6314}"/>
              </a:ext>
            </a:extLst>
          </p:cNvPr>
          <p:cNvSpPr>
            <a:spLocks noGrp="1"/>
          </p:cNvSpPr>
          <p:nvPr>
            <p:ph type="title" hasCustomPrompt="1"/>
          </p:nvPr>
        </p:nvSpPr>
        <p:spPr>
          <a:xfrm>
            <a:off x="-10800" y="1160672"/>
            <a:ext cx="7986304" cy="296840"/>
          </a:xfrm>
          <a:prstGeom prst="rect">
            <a:avLst/>
          </a:prstGeom>
          <a:noFill/>
        </p:spPr>
        <p:txBody>
          <a:bodyPr vert="horz" lIns="540000" tIns="0" rIns="360000" bIns="45720" rtlCol="0" anchor="t" anchorCtr="0">
            <a:noAutofit/>
          </a:bodyPr>
          <a:lstStyle>
            <a:lvl1pPr>
              <a:defRPr sz="2200" b="1">
                <a:solidFill>
                  <a:srgbClr val="5792C9"/>
                </a:solidFill>
                <a:latin typeface="+mn-lt"/>
              </a:defRPr>
            </a:lvl1pPr>
          </a:lstStyle>
          <a:p>
            <a:r>
              <a:rPr lang="en-US"/>
              <a:t>Click to edit title</a:t>
            </a:r>
          </a:p>
        </p:txBody>
      </p:sp>
      <p:sp>
        <p:nvSpPr>
          <p:cNvPr id="2" name="Text Placeholder 5">
            <a:extLst>
              <a:ext uri="{FF2B5EF4-FFF2-40B4-BE49-F238E27FC236}">
                <a16:creationId xmlns:a16="http://schemas.microsoft.com/office/drawing/2014/main" id="{C6F89A5C-86D8-755D-B283-D13A480BBF1D}"/>
              </a:ext>
            </a:extLst>
          </p:cNvPr>
          <p:cNvSpPr>
            <a:spLocks noGrp="1"/>
          </p:cNvSpPr>
          <p:nvPr>
            <p:ph type="body" sz="quarter" idx="12" hasCustomPrompt="1"/>
          </p:nvPr>
        </p:nvSpPr>
        <p:spPr>
          <a:xfrm>
            <a:off x="-1" y="468000"/>
            <a:ext cx="12192000" cy="396492"/>
          </a:xfrm>
          <a:prstGeom prst="rect">
            <a:avLst/>
          </a:prstGeom>
          <a:solidFill>
            <a:srgbClr val="5792C9">
              <a:alpha val="21000"/>
            </a:srgbClr>
          </a:solidFill>
        </p:spPr>
        <p:txBody>
          <a:bodyPr lIns="540000" rIns="540000" anchor="ctr" anchorCtr="0"/>
          <a:lstStyle>
            <a:lvl1pPr marL="0" indent="0" algn="l">
              <a:buFontTx/>
              <a:buNone/>
              <a:defRPr sz="2800" b="1">
                <a:solidFill>
                  <a:srgbClr val="5792C9"/>
                </a:solidFill>
              </a:defRPr>
            </a:lvl1pPr>
          </a:lstStyle>
          <a:p>
            <a:pPr lvl="0"/>
            <a:r>
              <a:rPr lang="en-US"/>
              <a:t>Slide TITLE</a:t>
            </a:r>
          </a:p>
        </p:txBody>
      </p:sp>
    </p:spTree>
    <p:extLst>
      <p:ext uri="{BB962C8B-B14F-4D97-AF65-F5344CB8AC3E}">
        <p14:creationId xmlns:p14="http://schemas.microsoft.com/office/powerpoint/2010/main" val="173616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Option 2 - FAO and Zero Hunger Visua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0" y="4572000"/>
            <a:ext cx="12192000" cy="657645"/>
          </a:xfrm>
          <a:prstGeom prst="rect">
            <a:avLst/>
          </a:prstGeom>
        </p:spPr>
        <p:txBody>
          <a:bodyPr lIns="720000" tIns="46800" rIns="1224000" bIns="0" anchor="t" anchorCtr="0"/>
          <a:lstStyle>
            <a:lvl1pPr algn="l">
              <a:defRPr sz="3800">
                <a:solidFill>
                  <a:srgbClr val="5792C9"/>
                </a:solidFill>
              </a:defRPr>
            </a:lvl1pPr>
          </a:lstStyle>
          <a:p>
            <a:r>
              <a:rPr lang="en-US"/>
              <a:t>Click to edit Master title style - Option 2</a:t>
            </a:r>
          </a:p>
        </p:txBody>
      </p:sp>
      <p:sp>
        <p:nvSpPr>
          <p:cNvPr id="5" name="Subtitle 2"/>
          <p:cNvSpPr>
            <a:spLocks noGrp="1"/>
          </p:cNvSpPr>
          <p:nvPr>
            <p:ph type="subTitle" idx="1" hasCustomPrompt="1"/>
          </p:nvPr>
        </p:nvSpPr>
        <p:spPr>
          <a:xfrm>
            <a:off x="0" y="5220073"/>
            <a:ext cx="12192000" cy="360040"/>
          </a:xfrm>
          <a:prstGeom prst="rect">
            <a:avLst/>
          </a:prstGeom>
        </p:spPr>
        <p:txBody>
          <a:bodyPr lIns="720000" tIns="0" rIns="2160000" anchor="t" anchorCtr="0"/>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5"/>
          <p:cNvSpPr>
            <a:spLocks noGrp="1"/>
          </p:cNvSpPr>
          <p:nvPr>
            <p:ph type="body" sz="quarter" idx="11" hasCustomPrompt="1"/>
          </p:nvPr>
        </p:nvSpPr>
        <p:spPr>
          <a:xfrm>
            <a:off x="0" y="5724128"/>
            <a:ext cx="8832304" cy="360039"/>
          </a:xfrm>
          <a:prstGeom prst="rect">
            <a:avLst/>
          </a:prstGeom>
        </p:spPr>
        <p:txBody>
          <a:bodyPr lIns="720000" rIns="0"/>
          <a:lstStyle>
            <a:lvl1pPr marL="0" indent="0">
              <a:buFontTx/>
              <a:buNone/>
              <a:defRPr sz="1600" b="1">
                <a:solidFill>
                  <a:srgbClr val="5792C9"/>
                </a:solidFill>
              </a:defRPr>
            </a:lvl1pPr>
          </a:lstStyle>
          <a:p>
            <a:pPr lvl="0"/>
            <a:r>
              <a:rPr lang="en-US"/>
              <a:t>Click Name of the presenter</a:t>
            </a:r>
          </a:p>
        </p:txBody>
      </p:sp>
      <p:sp>
        <p:nvSpPr>
          <p:cNvPr id="9" name="Text Placeholder 8"/>
          <p:cNvSpPr>
            <a:spLocks noGrp="1"/>
          </p:cNvSpPr>
          <p:nvPr>
            <p:ph type="body" sz="quarter" idx="13" hasCustomPrompt="1"/>
          </p:nvPr>
        </p:nvSpPr>
        <p:spPr>
          <a:xfrm>
            <a:off x="0" y="6042259"/>
            <a:ext cx="8832296" cy="373406"/>
          </a:xfrm>
          <a:prstGeom prst="rect">
            <a:avLst/>
          </a:prstGeom>
        </p:spPr>
        <p:txBody>
          <a:bodyPr lIns="720000" rIns="0"/>
          <a:lstStyle>
            <a:lvl1pPr marL="0" indent="0">
              <a:buFontTx/>
              <a:buNone/>
              <a:defRPr sz="1600" b="0" i="1">
                <a:solidFill>
                  <a:srgbClr val="5792C9"/>
                </a:solidFill>
              </a:defRPr>
            </a:lvl1pPr>
          </a:lstStyle>
          <a:p>
            <a:pPr lvl="0"/>
            <a:r>
              <a:rPr lang="en-US"/>
              <a:t>Click Title, Organization</a:t>
            </a:r>
          </a:p>
        </p:txBody>
      </p:sp>
    </p:spTree>
    <p:extLst>
      <p:ext uri="{BB962C8B-B14F-4D97-AF65-F5344CB8AC3E}">
        <p14:creationId xmlns:p14="http://schemas.microsoft.com/office/powerpoint/2010/main" val="1543569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Option 2">
    <p:spTree>
      <p:nvGrpSpPr>
        <p:cNvPr id="1" name=""/>
        <p:cNvGrpSpPr/>
        <p:nvPr/>
      </p:nvGrpSpPr>
      <p:grpSpPr>
        <a:xfrm>
          <a:off x="0" y="0"/>
          <a:ext cx="0" cy="0"/>
          <a:chOff x="0" y="0"/>
          <a:chExt cx="0" cy="0"/>
        </a:xfrm>
      </p:grpSpPr>
      <p:cxnSp>
        <p:nvCxnSpPr>
          <p:cNvPr id="18"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Picture Placeholder 9"/>
          <p:cNvSpPr>
            <a:spLocks noGrp="1"/>
          </p:cNvSpPr>
          <p:nvPr>
            <p:ph type="pic" sz="quarter" idx="10" hasCustomPrompt="1"/>
          </p:nvPr>
        </p:nvSpPr>
        <p:spPr>
          <a:xfrm>
            <a:off x="8256240" y="1620000"/>
            <a:ext cx="3384376" cy="1984113"/>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a:t>
            </a:r>
          </a:p>
        </p:txBody>
      </p:sp>
      <p:sp>
        <p:nvSpPr>
          <p:cNvPr id="46" name="Picture Placeholder 9"/>
          <p:cNvSpPr>
            <a:spLocks noGrp="1"/>
          </p:cNvSpPr>
          <p:nvPr>
            <p:ph type="pic" sz="quarter" idx="11" hasCustomPrompt="1"/>
          </p:nvPr>
        </p:nvSpPr>
        <p:spPr>
          <a:xfrm>
            <a:off x="8256240" y="3884359"/>
            <a:ext cx="3384376" cy="1984113"/>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a:t>
            </a:r>
          </a:p>
        </p:txBody>
      </p:sp>
      <p:sp>
        <p:nvSpPr>
          <p:cNvPr id="11" name="Text Placeholder 5">
            <a:extLst>
              <a:ext uri="{FF2B5EF4-FFF2-40B4-BE49-F238E27FC236}">
                <a16:creationId xmlns:a16="http://schemas.microsoft.com/office/drawing/2014/main" id="{301D986D-7DC2-6B42-A3AA-10A8F8722BA2}"/>
              </a:ext>
            </a:extLst>
          </p:cNvPr>
          <p:cNvSpPr>
            <a:spLocks noGrp="1"/>
          </p:cNvSpPr>
          <p:nvPr>
            <p:ph type="body" sz="quarter" idx="12" hasCustomPrompt="1"/>
          </p:nvPr>
        </p:nvSpPr>
        <p:spPr>
          <a:xfrm>
            <a:off x="0" y="6453336"/>
            <a:ext cx="12192000" cy="251454"/>
          </a:xfrm>
          <a:prstGeom prst="rect">
            <a:avLst/>
          </a:prstGeom>
        </p:spPr>
        <p:txBody>
          <a:bodyPr lIns="540000" rIns="540000"/>
          <a:lstStyle>
            <a:lvl1pPr marL="0" indent="0">
              <a:buFontTx/>
              <a:buNone/>
              <a:defRPr sz="1400" b="0">
                <a:solidFill>
                  <a:srgbClr val="5792C9"/>
                </a:solidFill>
                <a:sym typeface="Symbol" panose="05050102010706020507" pitchFamily="18" charset="2"/>
              </a:defRPr>
            </a:lvl1pPr>
          </a:lstStyle>
          <a:p>
            <a:r>
              <a:rPr lang="en-US" sz="1400">
                <a:solidFill>
                  <a:schemeClr val="accent1"/>
                </a:solidFill>
                <a:cs typeface="Calibri"/>
              </a:rPr>
              <a:t>43th Business Session of APHCA, Singapore </a:t>
            </a:r>
            <a:r>
              <a:rPr lang="en-US" sz="1400">
                <a:solidFill>
                  <a:schemeClr val="accent1"/>
                </a:solidFill>
                <a:cs typeface="Calibri"/>
                <a:sym typeface="Symbol" panose="05050102010706020507" pitchFamily="18" charset="2"/>
              </a:rPr>
              <a:t> 11 November</a:t>
            </a:r>
            <a:r>
              <a:rPr lang="en-US" sz="1400">
                <a:solidFill>
                  <a:schemeClr val="accent1"/>
                </a:solidFill>
                <a:cs typeface="Calibri"/>
              </a:rPr>
              <a:t> 2022</a:t>
            </a:r>
          </a:p>
        </p:txBody>
      </p:sp>
      <p:sp>
        <p:nvSpPr>
          <p:cNvPr id="16" name="Text Placeholder 5">
            <a:extLst>
              <a:ext uri="{FF2B5EF4-FFF2-40B4-BE49-F238E27FC236}">
                <a16:creationId xmlns:a16="http://schemas.microsoft.com/office/drawing/2014/main" id="{196904FE-A34D-024F-87C3-7F0E775D2744}"/>
              </a:ext>
            </a:extLst>
          </p:cNvPr>
          <p:cNvSpPr>
            <a:spLocks noGrp="1"/>
          </p:cNvSpPr>
          <p:nvPr>
            <p:ph type="body" sz="quarter" idx="13" hasCustomPrompt="1"/>
          </p:nvPr>
        </p:nvSpPr>
        <p:spPr>
          <a:xfrm>
            <a:off x="0" y="936000"/>
            <a:ext cx="12192000" cy="410425"/>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a:t>CLICK TO EDIT PPT TITLE </a:t>
            </a:r>
            <a:r>
              <a:rPr lang="it-IT" b="1"/>
              <a:t>|</a:t>
            </a:r>
            <a:r>
              <a:rPr lang="it-IT"/>
              <a:t> </a:t>
            </a:r>
            <a:r>
              <a:rPr lang="it-IT" err="1"/>
              <a:t>Section</a:t>
            </a:r>
            <a:r>
              <a:rPr lang="it-IT"/>
              <a:t> </a:t>
            </a:r>
            <a:r>
              <a:rPr lang="it-IT" err="1"/>
              <a:t>title</a:t>
            </a:r>
            <a:endParaRPr lang="en-US"/>
          </a:p>
        </p:txBody>
      </p:sp>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1980000"/>
            <a:ext cx="7968208" cy="4176457"/>
          </a:xfrm>
          <a:prstGeom prst="rect">
            <a:avLst/>
          </a:prstGeom>
        </p:spPr>
        <p:txBody>
          <a:bodyPr lIns="540000" tIns="0" rIns="360000" anchor="t" anchorCtr="0"/>
          <a:lstStyle>
            <a:lvl1pPr marL="0" indent="0" algn="l">
              <a:buNone/>
              <a:defRPr sz="2000"/>
            </a:lvl1pPr>
            <a:lvl2pPr marL="180000" indent="-180000" algn="l">
              <a:buClr>
                <a:srgbClr val="5792C9"/>
              </a:buClr>
              <a:buFont typeface="Wingdings" charset="2"/>
              <a:buChar char="§"/>
              <a:defRPr sz="2000"/>
            </a:lvl2pPr>
            <a:lvl3pPr marL="360000" indent="-180000" algn="l">
              <a:buClr>
                <a:srgbClr val="5792C9"/>
              </a:buClr>
              <a:buSzPct val="110000"/>
              <a:buFont typeface="Arial" charset="0"/>
              <a:buChar char="•"/>
              <a:defRPr sz="2000"/>
            </a:lvl3pPr>
            <a:lvl4pPr marL="576000" indent="-216000" algn="l">
              <a:buClr>
                <a:srgbClr val="5792C9"/>
              </a:buClr>
              <a:buFont typeface=".AppleSystemUIFont" charset="-120"/>
              <a:buChar char="–"/>
              <a:defRPr sz="2000"/>
            </a:lvl4pPr>
            <a:lvl5pPr marL="792000" indent="-216000" algn="l">
              <a:buFont typeface=".AppleSystemUIFont" charset="-120"/>
              <a:buChar char="–"/>
              <a:defRPr sz="2000"/>
            </a:lvl5pPr>
            <a:lvl6pPr marL="1044000" indent="-216000" algn="l">
              <a:buClr>
                <a:schemeClr val="bg2">
                  <a:lumMod val="50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1"/>
            <a:r>
              <a:rPr lang="en-US"/>
              <a:t>Click to edit txt</a:t>
            </a:r>
          </a:p>
          <a:p>
            <a:pPr lvl="2"/>
            <a:r>
              <a:rPr lang="en-US"/>
              <a:t>List 2</a:t>
            </a:r>
          </a:p>
          <a:p>
            <a:pPr lvl="3"/>
            <a:r>
              <a:rPr lang="en-US"/>
              <a:t>List 3</a:t>
            </a:r>
          </a:p>
          <a:p>
            <a:pPr lvl="4"/>
            <a:r>
              <a:rPr lang="en-US"/>
              <a:t>List 4</a:t>
            </a:r>
          </a:p>
          <a:p>
            <a:pPr lvl="5"/>
            <a:r>
              <a:rPr lang="en-US"/>
              <a:t>List 5</a:t>
            </a:r>
          </a:p>
        </p:txBody>
      </p:sp>
      <p:sp>
        <p:nvSpPr>
          <p:cNvPr id="20" name="Title Placeholder 1">
            <a:extLst>
              <a:ext uri="{FF2B5EF4-FFF2-40B4-BE49-F238E27FC236}">
                <a16:creationId xmlns:a16="http://schemas.microsoft.com/office/drawing/2014/main" id="{72C484F6-8A17-3C44-9437-D5EC134F6314}"/>
              </a:ext>
            </a:extLst>
          </p:cNvPr>
          <p:cNvSpPr>
            <a:spLocks noGrp="1"/>
          </p:cNvSpPr>
          <p:nvPr>
            <p:ph type="title" hasCustomPrompt="1"/>
          </p:nvPr>
        </p:nvSpPr>
        <p:spPr>
          <a:xfrm>
            <a:off x="-10800" y="1620000"/>
            <a:ext cx="7986304" cy="296840"/>
          </a:xfrm>
          <a:prstGeom prst="rect">
            <a:avLst/>
          </a:prstGeom>
          <a:noFill/>
        </p:spPr>
        <p:txBody>
          <a:bodyPr vert="horz" lIns="540000" tIns="0" rIns="360000" bIns="45720" rtlCol="0" anchor="t" anchorCtr="0">
            <a:noAutofit/>
          </a:bodyPr>
          <a:lstStyle>
            <a:lvl1pPr>
              <a:defRPr sz="2200" b="1">
                <a:solidFill>
                  <a:srgbClr val="5792C9"/>
                </a:solidFill>
                <a:latin typeface="+mn-lt"/>
              </a:defRPr>
            </a:lvl1pPr>
          </a:lstStyle>
          <a:p>
            <a:r>
              <a:rPr lang="en-US"/>
              <a:t>Click to edit title</a:t>
            </a:r>
          </a:p>
        </p:txBody>
      </p:sp>
    </p:spTree>
    <p:extLst>
      <p:ext uri="{BB962C8B-B14F-4D97-AF65-F5344CB8AC3E}">
        <p14:creationId xmlns:p14="http://schemas.microsoft.com/office/powerpoint/2010/main" val="345723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59B6A6-B1BC-4B8A-BD6A-312543A88AF9}"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527D0-D422-4971-9513-C2C8C3665EE1}" type="slidenum">
              <a:rPr lang="en-US" smtClean="0"/>
              <a:t>‹#›</a:t>
            </a:fld>
            <a:endParaRPr lang="en-US"/>
          </a:p>
        </p:txBody>
      </p:sp>
    </p:spTree>
    <p:extLst>
      <p:ext uri="{BB962C8B-B14F-4D97-AF65-F5344CB8AC3E}">
        <p14:creationId xmlns:p14="http://schemas.microsoft.com/office/powerpoint/2010/main" val="2887525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47869"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59B6A6-B1BC-4B8A-BD6A-312543A88AF9}"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B527D0-D422-4971-9513-C2C8C3665EE1}" type="slidenum">
              <a:rPr lang="en-US" smtClean="0"/>
              <a:t>‹#›</a:t>
            </a:fld>
            <a:endParaRPr lang="en-US"/>
          </a:p>
        </p:txBody>
      </p:sp>
    </p:spTree>
    <p:extLst>
      <p:ext uri="{BB962C8B-B14F-4D97-AF65-F5344CB8AC3E}">
        <p14:creationId xmlns:p14="http://schemas.microsoft.com/office/powerpoint/2010/main" val="31587885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17514"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17514"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59B6A6-B1BC-4B8A-BD6A-312543A88AF9}" type="datetimeFigureOut">
              <a:rPr lang="en-US" smtClean="0"/>
              <a:t>1/28/2026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B527D0-D422-4971-9513-C2C8C3665EE1}" type="slidenum">
              <a:rPr lang="en-US" smtClean="0"/>
              <a:t>‹#›</a:t>
            </a:fld>
            <a:endParaRPr lang="en-US"/>
          </a:p>
        </p:txBody>
      </p:sp>
      <p:sp>
        <p:nvSpPr>
          <p:cNvPr id="10" name="Title 1"/>
          <p:cNvSpPr>
            <a:spLocks noGrp="1"/>
          </p:cNvSpPr>
          <p:nvPr>
            <p:ph type="title"/>
          </p:nvPr>
        </p:nvSpPr>
        <p:spPr>
          <a:xfrm>
            <a:off x="371669" y="365125"/>
            <a:ext cx="10515600" cy="707895"/>
          </a:xfrm>
        </p:spPr>
        <p:txBody>
          <a:bodyPr/>
          <a:lstStyle/>
          <a:p>
            <a:r>
              <a:rPr lang="en-US"/>
              <a:t>Click to edit Master title style</a:t>
            </a:r>
          </a:p>
        </p:txBody>
      </p:sp>
    </p:spTree>
    <p:extLst>
      <p:ext uri="{BB962C8B-B14F-4D97-AF65-F5344CB8AC3E}">
        <p14:creationId xmlns:p14="http://schemas.microsoft.com/office/powerpoint/2010/main" val="1065124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59B6A6-B1BC-4B8A-BD6A-312543A88AF9}" type="datetimeFigureOut">
              <a:rPr lang="en-US" smtClean="0"/>
              <a:t>1/28/2026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B527D0-D422-4971-9513-C2C8C3665EE1}" type="slidenum">
              <a:rPr lang="en-US" smtClean="0"/>
              <a:t>‹#›</a:t>
            </a:fld>
            <a:endParaRPr lang="en-US"/>
          </a:p>
        </p:txBody>
      </p:sp>
    </p:spTree>
    <p:extLst>
      <p:ext uri="{BB962C8B-B14F-4D97-AF65-F5344CB8AC3E}">
        <p14:creationId xmlns:p14="http://schemas.microsoft.com/office/powerpoint/2010/main" val="2923967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59B6A6-B1BC-4B8A-BD6A-312543A88AF9}" type="datetimeFigureOut">
              <a:rPr lang="en-US" smtClean="0"/>
              <a:t>1/28/2026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B527D0-D422-4971-9513-C2C8C3665EE1}" type="slidenum">
              <a:rPr lang="en-US" smtClean="0"/>
              <a:t>‹#›</a:t>
            </a:fld>
            <a:endParaRPr lang="en-US"/>
          </a:p>
        </p:txBody>
      </p:sp>
    </p:spTree>
    <p:extLst>
      <p:ext uri="{BB962C8B-B14F-4D97-AF65-F5344CB8AC3E}">
        <p14:creationId xmlns:p14="http://schemas.microsoft.com/office/powerpoint/2010/main" val="3722060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60" y="301752"/>
            <a:ext cx="4663438" cy="2441448"/>
          </a:xfrm>
        </p:spPr>
        <p:txBody>
          <a:bodyPr lIns="0" tIns="0" rIns="0" bIns="0" anchor="ctr" anchorCtr="0"/>
          <a:lstStyle>
            <a:lvl1pPr algn="l">
              <a:lnSpc>
                <a:spcPts val="4000"/>
              </a:lnSpc>
              <a:spcBef>
                <a:spcPts val="1000"/>
              </a:spcBef>
              <a:defRPr sz="4000" b="1" i="0" cap="all" spc="0" baseline="0"/>
            </a:lvl1pPr>
          </a:lstStyle>
          <a:p>
            <a:r>
              <a:rPr lang="en-US"/>
              <a:t>Click to edit Master title style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a:xfrm>
            <a:off x="484632" y="726630"/>
            <a:ext cx="520991" cy="517379"/>
          </a:xfrm>
        </p:spPr>
        <p:txBody>
          <a:bodyPr/>
          <a:lstStyle>
            <a:lvl1pPr>
              <a:defRPr>
                <a:solidFill>
                  <a:schemeClr val="accent2"/>
                </a:solidFill>
              </a:defRPr>
            </a:lvl1pPr>
          </a:lstStyle>
          <a:p>
            <a:fld id="{D8DA9DAA-006C-4F4B-980E-E3DF019B24E2}" type="slidenum">
              <a:rPr lang="en-US" smtClean="0"/>
              <a:pPr/>
              <a:t>‹#›</a:t>
            </a:fld>
            <a:endParaRPr lang="en-US"/>
          </a:p>
        </p:txBody>
      </p:sp>
      <p:sp>
        <p:nvSpPr>
          <p:cNvPr id="8" name="Text Placeholder 4">
            <a:extLst>
              <a:ext uri="{FF2B5EF4-FFF2-40B4-BE49-F238E27FC236}">
                <a16:creationId xmlns:a16="http://schemas.microsoft.com/office/drawing/2014/main" id="{9FB40175-FA51-DA14-A5B2-CD06DE6ECC31}"/>
              </a:ext>
            </a:extLst>
          </p:cNvPr>
          <p:cNvSpPr>
            <a:spLocks noGrp="1"/>
          </p:cNvSpPr>
          <p:nvPr>
            <p:ph type="body" sz="quarter" idx="14"/>
          </p:nvPr>
        </p:nvSpPr>
        <p:spPr>
          <a:xfrm>
            <a:off x="1280161" y="2777067"/>
            <a:ext cx="4663440" cy="3550581"/>
          </a:xfrm>
        </p:spPr>
        <p:txBody>
          <a:bodyPr lIns="0" tIns="0" rIns="0" bIns="0">
            <a:noAutofit/>
          </a:bodyPr>
          <a:lstStyle>
            <a:lvl1pPr marL="0" indent="0">
              <a:lnSpc>
                <a:spcPct val="110000"/>
              </a:lnSpc>
              <a:buNone/>
              <a:defRPr sz="1800"/>
            </a:lvl1pPr>
            <a:lvl2pPr marL="228600">
              <a:lnSpc>
                <a:spcPct val="110000"/>
              </a:lnSpc>
              <a:defRPr sz="1600"/>
            </a:lvl2pPr>
            <a:lvl3pPr marL="457200">
              <a:lnSpc>
                <a:spcPct val="110000"/>
              </a:lnSpc>
              <a:defRPr sz="1400"/>
            </a:lvl3pPr>
            <a:lvl4pPr marL="685800">
              <a:lnSpc>
                <a:spcPct val="110000"/>
              </a:lnSpc>
              <a:defRPr sz="1200"/>
            </a:lvl4pPr>
            <a:lvl5pPr marL="914400">
              <a:lnSpc>
                <a:spcPct val="11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515930B2-E36D-4D05-A6B3-CA1BF61D50CC}"/>
              </a:ext>
              <a:ext uri="{C183D7F6-B498-43B3-948B-1728B52AA6E4}">
                <adec:decorative xmlns:adec="http://schemas.microsoft.com/office/drawing/2017/decorative" val="1"/>
              </a:ext>
            </a:extLst>
          </p:cNvPr>
          <p:cNvSpPr/>
          <p:nvPr userDrawn="1"/>
        </p:nvSpPr>
        <p:spPr>
          <a:xfrm>
            <a:off x="6412089"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hasCustomPrompt="1"/>
          </p:nvPr>
        </p:nvSpPr>
        <p:spPr>
          <a:xfrm>
            <a:off x="6695553" y="301752"/>
            <a:ext cx="5221224" cy="6263640"/>
          </a:xfrm>
        </p:spPr>
        <p:txBody>
          <a:bodyPr tIns="914400" anchor="t" anchorCtr="0"/>
          <a:lstStyle>
            <a:lvl1pPr algn="ctr">
              <a:buNone/>
              <a:defRPr>
                <a:solidFill>
                  <a:schemeClr val="bg1"/>
                </a:solidFill>
              </a:defRPr>
            </a:lvl1pPr>
          </a:lstStyle>
          <a:p>
            <a:r>
              <a:rPr lang="en-US"/>
              <a:t>Click to add picture</a:t>
            </a:r>
          </a:p>
        </p:txBody>
      </p:sp>
      <p:sp>
        <p:nvSpPr>
          <p:cNvPr id="10" name="Footer Placeholder 8">
            <a:extLst>
              <a:ext uri="{FF2B5EF4-FFF2-40B4-BE49-F238E27FC236}">
                <a16:creationId xmlns:a16="http://schemas.microsoft.com/office/drawing/2014/main" id="{7A4AE671-C203-0370-2888-FC8F7D444D11}"/>
              </a:ext>
            </a:extLst>
          </p:cNvPr>
          <p:cNvSpPr>
            <a:spLocks noGrp="1"/>
          </p:cNvSpPr>
          <p:nvPr>
            <p:ph type="ftr" sz="quarter" idx="17"/>
          </p:nvPr>
        </p:nvSpPr>
        <p:spPr>
          <a:xfrm>
            <a:off x="1280160" y="6356350"/>
            <a:ext cx="4434825" cy="365125"/>
          </a:xfrm>
        </p:spPr>
        <p:txBody>
          <a:bodyPr/>
          <a:lstStyle>
            <a:lvl1pPr algn="l">
              <a:defRPr/>
            </a:lvl1pPr>
          </a:lstStyle>
          <a:p>
            <a:endParaRPr lang="en-US"/>
          </a:p>
        </p:txBody>
      </p:sp>
      <p:cxnSp>
        <p:nvCxnSpPr>
          <p:cNvPr id="3" name="Straight Connector 2">
            <a:extLst>
              <a:ext uri="{FF2B5EF4-FFF2-40B4-BE49-F238E27FC236}">
                <a16:creationId xmlns:a16="http://schemas.microsoft.com/office/drawing/2014/main" id="{1792BFA8-57AD-0B5C-2534-1E862B58DAB3}"/>
              </a:ext>
              <a:ext uri="{C183D7F6-B498-43B3-948B-1728B52AA6E4}">
                <adec:decorative xmlns:adec="http://schemas.microsoft.com/office/drawing/2017/decorative" val="1"/>
              </a:ext>
            </a:extLst>
          </p:cNvPr>
          <p:cNvCxnSpPr>
            <a:cxnSpLocks/>
          </p:cNvCxnSpPr>
          <p:nvPr userDrawn="1"/>
        </p:nvCxnSpPr>
        <p:spPr>
          <a:xfrm>
            <a:off x="745127"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724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Picture">
    <p:bg>
      <p:bgPr>
        <a:gradFill>
          <a:gsLst>
            <a:gs pos="100000">
              <a:schemeClr val="accent4"/>
            </a:gs>
            <a:gs pos="0">
              <a:schemeClr val="accent2"/>
            </a:gs>
          </a:gsLst>
          <a:lin ang="189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386775"/>
            <a:ext cx="8311102" cy="3080335"/>
          </a:xfrm>
        </p:spPr>
        <p:txBody>
          <a:bodyPr lIns="0" tIns="274320" rIns="0" bIns="0" anchor="t" anchorCtr="0"/>
          <a:lstStyle>
            <a:lvl1pPr algn="l">
              <a:lnSpc>
                <a:spcPts val="5400"/>
              </a:lnSpc>
              <a:defRPr sz="5400" b="1" i="0" cap="all" spc="0" baseline="0">
                <a:solidFill>
                  <a:schemeClr val="bg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rot="19670435">
            <a:off x="7632743" y="794953"/>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sp>
        <p:nvSpPr>
          <p:cNvPr id="3" name="Picture Placeholder 14">
            <a:extLst>
              <a:ext uri="{FF2B5EF4-FFF2-40B4-BE49-F238E27FC236}">
                <a16:creationId xmlns:a16="http://schemas.microsoft.com/office/drawing/2014/main" id="{01D87F51-D69B-9038-0566-4FDC355AB6F0}"/>
              </a:ext>
            </a:extLst>
          </p:cNvPr>
          <p:cNvSpPr>
            <a:spLocks noGrp="1"/>
          </p:cNvSpPr>
          <p:nvPr>
            <p:ph type="pic" sz="quarter" idx="13" hasCustomPrompt="1"/>
          </p:nvPr>
        </p:nvSpPr>
        <p:spPr>
          <a:xfrm>
            <a:off x="8197587" y="411831"/>
            <a:ext cx="3521337" cy="3521344"/>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a:t>Click to add picture</a:t>
            </a:r>
          </a:p>
        </p:txBody>
      </p:sp>
    </p:spTree>
    <p:extLst>
      <p:ext uri="{BB962C8B-B14F-4D97-AF65-F5344CB8AC3E}">
        <p14:creationId xmlns:p14="http://schemas.microsoft.com/office/powerpoint/2010/main" val="1778011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EFE408-BFE1-16DC-F7C6-47F55C171AC6}"/>
              </a:ext>
              <a:ext uri="{C183D7F6-B498-43B3-948B-1728B52AA6E4}">
                <adec:decorative xmlns:adec="http://schemas.microsoft.com/office/drawing/2017/decorative" val="1"/>
              </a:ext>
            </a:extLst>
          </p:cNvPr>
          <p:cNvSpPr/>
          <p:nvPr userDrawn="1"/>
        </p:nvSpPr>
        <p:spPr>
          <a:xfrm>
            <a:off x="6412992" y="0"/>
            <a:ext cx="5779008" cy="6858000"/>
          </a:xfrm>
          <a:prstGeom prst="rect">
            <a:avLst/>
          </a:prstGeom>
          <a:gradFill flip="none" rotWithShape="1">
            <a:gsLst>
              <a:gs pos="100000">
                <a:schemeClr val="accent4"/>
              </a:gs>
              <a:gs pos="0">
                <a:schemeClr val="accent2"/>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6915572" y="685800"/>
            <a:ext cx="4754880" cy="5670550"/>
          </a:xfrm>
        </p:spPr>
        <p:txBody>
          <a:bodyPr lIns="0" tIns="0" rIns="0" bIns="0" anchor="ctr" anchorCtr="0"/>
          <a:lstStyle>
            <a:lvl1pPr algn="l">
              <a:defRPr sz="4000" b="1" cap="all" spc="0" baseline="0">
                <a:solidFill>
                  <a:schemeClr val="bg1"/>
                </a:solidFill>
              </a:defRPr>
            </a:lvl1pPr>
          </a:lstStyle>
          <a:p>
            <a:r>
              <a:rPr lang="en-US"/>
              <a:t>Click to edit Master title style</a:t>
            </a:r>
          </a:p>
        </p:txBody>
      </p:sp>
      <p:sp>
        <p:nvSpPr>
          <p:cNvPr id="22" name="Slide Number Placeholder 21">
            <a:extLst>
              <a:ext uri="{FF2B5EF4-FFF2-40B4-BE49-F238E27FC236}">
                <a16:creationId xmlns:a16="http://schemas.microsoft.com/office/drawing/2014/main" id="{4C0ED5DD-6381-0FFD-7B45-D21179A390B5}"/>
              </a:ext>
            </a:extLst>
          </p:cNvPr>
          <p:cNvSpPr>
            <a:spLocks noGrp="1"/>
          </p:cNvSpPr>
          <p:nvPr>
            <p:ph type="sldNum" sz="quarter" idx="12"/>
          </p:nvPr>
        </p:nvSpPr>
        <p:spPr/>
        <p:txBody>
          <a:bodyPr/>
          <a:lstStyle/>
          <a:p>
            <a:fld id="{D8DA9DAA-006C-4F4B-980E-E3DF019B24E2}" type="slidenum">
              <a:rPr lang="en-US" smtClean="0"/>
              <a:pPr/>
              <a:t>‹#›</a:t>
            </a:fld>
            <a:endParaRPr lang="en-US"/>
          </a:p>
        </p:txBody>
      </p:sp>
      <p:sp>
        <p:nvSpPr>
          <p:cNvPr id="4" name="Content Placeholder 5">
            <a:extLst>
              <a:ext uri="{FF2B5EF4-FFF2-40B4-BE49-F238E27FC236}">
                <a16:creationId xmlns:a16="http://schemas.microsoft.com/office/drawing/2014/main" id="{F042E432-AE48-385B-DEA1-32129394CE76}"/>
              </a:ext>
            </a:extLst>
          </p:cNvPr>
          <p:cNvSpPr>
            <a:spLocks noGrp="1"/>
          </p:cNvSpPr>
          <p:nvPr>
            <p:ph sz="quarter" idx="15" hasCustomPrompt="1"/>
          </p:nvPr>
        </p:nvSpPr>
        <p:spPr>
          <a:xfrm>
            <a:off x="1279526" y="1533524"/>
            <a:ext cx="4663440" cy="1895475"/>
          </a:xfrm>
        </p:spPr>
        <p:txBody>
          <a:bodyPr lIns="0" tIns="0" rIns="0" bIns="0" anchor="t" anchorCtr="0">
            <a:noAutofit/>
          </a:bodyPr>
          <a:lstStyle>
            <a:lvl1pPr marL="342900" indent="-512064">
              <a:spcBef>
                <a:spcPts val="1000"/>
              </a:spcBef>
              <a:buFont typeface="+mj-lt"/>
              <a:buAutoNum type="arabicPeriod"/>
              <a:defRPr sz="1800"/>
            </a:lvl1pPr>
            <a:lvl2pPr marL="1028700" indent="-342900">
              <a:spcBef>
                <a:spcPts val="1200"/>
              </a:spcBef>
              <a:buFont typeface="+mj-lt"/>
              <a:buAutoNum type="alphaLcPeriod"/>
              <a:defRPr sz="1800"/>
            </a:lvl2pPr>
            <a:lvl3pPr marL="1257300" indent="-342900">
              <a:spcBef>
                <a:spcPts val="1200"/>
              </a:spcBef>
              <a:buFont typeface="+mj-lt"/>
              <a:buAutoNum type="arabicParenR"/>
              <a:defRPr sz="1800"/>
            </a:lvl3pPr>
            <a:lvl4pPr marL="1714500" indent="-342900">
              <a:spcBef>
                <a:spcPts val="1200"/>
              </a:spcBef>
              <a:buFont typeface="+mj-lt"/>
              <a:buAutoNum type="alphaLcParenR"/>
              <a:defRPr sz="1800"/>
            </a:lvl4pPr>
            <a:lvl5pPr marL="2228850" indent="-400050">
              <a:spcBef>
                <a:spcPts val="1200"/>
              </a:spcBef>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DF111B2E-0535-57E2-FE92-620F9307A956}"/>
              </a:ext>
            </a:extLst>
          </p:cNvPr>
          <p:cNvSpPr>
            <a:spLocks noGrp="1"/>
          </p:cNvSpPr>
          <p:nvPr>
            <p:ph sz="quarter" idx="13" hasCustomPrompt="1"/>
          </p:nvPr>
        </p:nvSpPr>
        <p:spPr>
          <a:xfrm>
            <a:off x="1280160" y="3482974"/>
            <a:ext cx="4663440" cy="1190033"/>
          </a:xfrm>
        </p:spPr>
        <p:txBody>
          <a:bodyPr lIns="0" tIns="0" rIns="0" bIns="0" anchor="t" anchorCtr="0">
            <a:noAutofit/>
          </a:bodyPr>
          <a:lstStyle>
            <a:lvl1pPr marL="0" indent="0">
              <a:spcBef>
                <a:spcPts val="1200"/>
              </a:spcBef>
              <a:buNone/>
              <a:defRPr sz="1800"/>
            </a:lvl1pPr>
            <a:lvl2pPr marL="457200" indent="0">
              <a:spcBef>
                <a:spcPts val="1200"/>
              </a:spcBef>
              <a:buNone/>
              <a:defRPr sz="1600"/>
            </a:lvl2pPr>
            <a:lvl3pPr marL="914400" indent="0">
              <a:spcBef>
                <a:spcPts val="1200"/>
              </a:spcBef>
              <a:buNone/>
              <a:defRPr sz="1400"/>
            </a:lvl3pPr>
            <a:lvl4pPr marL="1371600" indent="0">
              <a:spcBef>
                <a:spcPts val="1200"/>
              </a:spcBef>
              <a:buNone/>
              <a:defRPr sz="1200"/>
            </a:lvl4pPr>
            <a:lvl5pPr marL="1828800" indent="0">
              <a:spcBef>
                <a:spcPts val="1200"/>
              </a:spcBef>
              <a:buNone/>
              <a:defRPr sz="1200"/>
            </a:lvl5pPr>
          </a:lstStyle>
          <a:p>
            <a:pPr lvl="0"/>
            <a:r>
              <a:rPr lang="en-US"/>
              <a:t>Click to add text</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1280160" y="4692058"/>
            <a:ext cx="4663440" cy="1584918"/>
          </a:xfrm>
        </p:spPr>
        <p:txBody>
          <a:bodyPr lIns="0" tIns="0" rIns="0" bIns="0" anchor="t" anchorCtr="0">
            <a:noAutofit/>
          </a:bodyPr>
          <a:lstStyle>
            <a:lvl1pPr>
              <a:spcBef>
                <a:spcPts val="1200"/>
              </a:spcBef>
              <a:defRPr sz="1800"/>
            </a:lvl1pPr>
            <a:lvl2pPr>
              <a:spcBef>
                <a:spcPts val="1200"/>
              </a:spcBef>
              <a:defRPr sz="1600"/>
            </a:lvl2pPr>
            <a:lvl3pPr>
              <a:spcBef>
                <a:spcPts val="1200"/>
              </a:spcBef>
              <a:defRPr sz="1400"/>
            </a:lvl3pPr>
            <a:lvl4pPr>
              <a:spcBef>
                <a:spcPts val="1200"/>
              </a:spcBef>
              <a:defRPr sz="1200"/>
            </a:lvl4pPr>
            <a:lvl5pPr>
              <a:spcBef>
                <a:spcPts val="1200"/>
              </a:spcBef>
              <a:defRPr sz="12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1" name="Footer Placeholder 20">
            <a:extLst>
              <a:ext uri="{FF2B5EF4-FFF2-40B4-BE49-F238E27FC236}">
                <a16:creationId xmlns:a16="http://schemas.microsoft.com/office/drawing/2014/main" id="{34C23E1A-9E5E-DA12-8E11-83F486766E16}"/>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a:p>
        </p:txBody>
      </p:sp>
      <p:cxnSp>
        <p:nvCxnSpPr>
          <p:cNvPr id="23" name="Straight Connector 22">
            <a:extLst>
              <a:ext uri="{FF2B5EF4-FFF2-40B4-BE49-F238E27FC236}">
                <a16:creationId xmlns:a16="http://schemas.microsoft.com/office/drawing/2014/main" id="{E3FE6E42-6A8F-C459-87EE-E2A5BAFA852B}"/>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57254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Option 2">
    <p:spTree>
      <p:nvGrpSpPr>
        <p:cNvPr id="1" name=""/>
        <p:cNvGrpSpPr/>
        <p:nvPr/>
      </p:nvGrpSpPr>
      <p:grpSpPr>
        <a:xfrm>
          <a:off x="0" y="0"/>
          <a:ext cx="0" cy="0"/>
          <a:chOff x="0" y="0"/>
          <a:chExt cx="0" cy="0"/>
        </a:xfrm>
      </p:grpSpPr>
      <p:cxnSp>
        <p:nvCxnSpPr>
          <p:cNvPr id="18"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Picture Placeholder 9"/>
          <p:cNvSpPr>
            <a:spLocks noGrp="1"/>
          </p:cNvSpPr>
          <p:nvPr>
            <p:ph type="pic" sz="quarter" idx="10" hasCustomPrompt="1"/>
          </p:nvPr>
        </p:nvSpPr>
        <p:spPr>
          <a:xfrm>
            <a:off x="8256240" y="1620000"/>
            <a:ext cx="3384376" cy="1984113"/>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a:t>
            </a:r>
          </a:p>
        </p:txBody>
      </p:sp>
      <p:sp>
        <p:nvSpPr>
          <p:cNvPr id="46" name="Picture Placeholder 9"/>
          <p:cNvSpPr>
            <a:spLocks noGrp="1"/>
          </p:cNvSpPr>
          <p:nvPr>
            <p:ph type="pic" sz="quarter" idx="11" hasCustomPrompt="1"/>
          </p:nvPr>
        </p:nvSpPr>
        <p:spPr>
          <a:xfrm>
            <a:off x="8256240" y="3884359"/>
            <a:ext cx="3384376" cy="1984113"/>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a:t>
            </a:r>
          </a:p>
        </p:txBody>
      </p:sp>
      <p:sp>
        <p:nvSpPr>
          <p:cNvPr id="11" name="Text Placeholder 5">
            <a:extLst>
              <a:ext uri="{FF2B5EF4-FFF2-40B4-BE49-F238E27FC236}">
                <a16:creationId xmlns:a16="http://schemas.microsoft.com/office/drawing/2014/main" id="{301D986D-7DC2-6B42-A3AA-10A8F8722BA2}"/>
              </a:ext>
            </a:extLst>
          </p:cNvPr>
          <p:cNvSpPr>
            <a:spLocks noGrp="1"/>
          </p:cNvSpPr>
          <p:nvPr>
            <p:ph type="body" sz="quarter" idx="12" hasCustomPrompt="1"/>
          </p:nvPr>
        </p:nvSpPr>
        <p:spPr>
          <a:xfrm>
            <a:off x="0" y="6453336"/>
            <a:ext cx="12192000" cy="251454"/>
          </a:xfrm>
          <a:prstGeom prst="rect">
            <a:avLst/>
          </a:prstGeom>
        </p:spPr>
        <p:txBody>
          <a:bodyPr lIns="540000" rIns="540000"/>
          <a:lstStyle>
            <a:lvl1pPr marL="0" indent="0">
              <a:buFontTx/>
              <a:buNone/>
              <a:defRPr sz="1400" b="0">
                <a:solidFill>
                  <a:srgbClr val="5792C9"/>
                </a:solidFill>
                <a:sym typeface="Symbol" panose="05050102010706020507" pitchFamily="18" charset="2"/>
              </a:defRPr>
            </a:lvl1pPr>
          </a:lstStyle>
          <a:p>
            <a:r>
              <a:rPr lang="en-US" sz="1400">
                <a:solidFill>
                  <a:schemeClr val="accent1"/>
                </a:solidFill>
                <a:cs typeface="Calibri"/>
              </a:rPr>
              <a:t>43th Business Session of APHCA, Singapore </a:t>
            </a:r>
            <a:r>
              <a:rPr lang="en-US" sz="1400">
                <a:solidFill>
                  <a:schemeClr val="accent1"/>
                </a:solidFill>
                <a:cs typeface="Calibri"/>
                <a:sym typeface="Symbol" panose="05050102010706020507" pitchFamily="18" charset="2"/>
              </a:rPr>
              <a:t> 11 November</a:t>
            </a:r>
            <a:r>
              <a:rPr lang="en-US" sz="1400">
                <a:solidFill>
                  <a:schemeClr val="accent1"/>
                </a:solidFill>
                <a:cs typeface="Calibri"/>
              </a:rPr>
              <a:t> 2022</a:t>
            </a:r>
          </a:p>
        </p:txBody>
      </p:sp>
      <p:sp>
        <p:nvSpPr>
          <p:cNvPr id="16" name="Text Placeholder 5">
            <a:extLst>
              <a:ext uri="{FF2B5EF4-FFF2-40B4-BE49-F238E27FC236}">
                <a16:creationId xmlns:a16="http://schemas.microsoft.com/office/drawing/2014/main" id="{196904FE-A34D-024F-87C3-7F0E775D2744}"/>
              </a:ext>
            </a:extLst>
          </p:cNvPr>
          <p:cNvSpPr>
            <a:spLocks noGrp="1"/>
          </p:cNvSpPr>
          <p:nvPr>
            <p:ph type="body" sz="quarter" idx="13" hasCustomPrompt="1"/>
          </p:nvPr>
        </p:nvSpPr>
        <p:spPr>
          <a:xfrm>
            <a:off x="0" y="936000"/>
            <a:ext cx="12192000" cy="410425"/>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a:t>CLICK TO EDIT PPT TITLE </a:t>
            </a:r>
            <a:r>
              <a:rPr lang="it-IT" b="1"/>
              <a:t>|</a:t>
            </a:r>
            <a:r>
              <a:rPr lang="it-IT"/>
              <a:t> </a:t>
            </a:r>
            <a:r>
              <a:rPr lang="it-IT" err="1"/>
              <a:t>Section</a:t>
            </a:r>
            <a:r>
              <a:rPr lang="it-IT"/>
              <a:t> </a:t>
            </a:r>
            <a:r>
              <a:rPr lang="it-IT" err="1"/>
              <a:t>title</a:t>
            </a:r>
            <a:endParaRPr lang="en-US"/>
          </a:p>
        </p:txBody>
      </p:sp>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1980000"/>
            <a:ext cx="7968208" cy="4176457"/>
          </a:xfrm>
          <a:prstGeom prst="rect">
            <a:avLst/>
          </a:prstGeom>
        </p:spPr>
        <p:txBody>
          <a:bodyPr lIns="540000" tIns="0" rIns="360000" anchor="t" anchorCtr="0"/>
          <a:lstStyle>
            <a:lvl1pPr marL="0" indent="0" algn="l">
              <a:buNone/>
              <a:defRPr sz="2000"/>
            </a:lvl1pPr>
            <a:lvl2pPr marL="180000" indent="-180000" algn="l">
              <a:buClr>
                <a:srgbClr val="5792C9"/>
              </a:buClr>
              <a:buFont typeface="Wingdings" charset="2"/>
              <a:buChar char="§"/>
              <a:defRPr sz="2000"/>
            </a:lvl2pPr>
            <a:lvl3pPr marL="360000" indent="-180000" algn="l">
              <a:buClr>
                <a:srgbClr val="5792C9"/>
              </a:buClr>
              <a:buSzPct val="110000"/>
              <a:buFont typeface="Arial" charset="0"/>
              <a:buChar char="•"/>
              <a:defRPr sz="2000"/>
            </a:lvl3pPr>
            <a:lvl4pPr marL="576000" indent="-216000" algn="l">
              <a:buClr>
                <a:srgbClr val="5792C9"/>
              </a:buClr>
              <a:buFont typeface=".AppleSystemUIFont" charset="-120"/>
              <a:buChar char="–"/>
              <a:defRPr sz="2000"/>
            </a:lvl4pPr>
            <a:lvl5pPr marL="792000" indent="-216000" algn="l">
              <a:buFont typeface=".AppleSystemUIFont" charset="-120"/>
              <a:buChar char="–"/>
              <a:defRPr sz="2000"/>
            </a:lvl5pPr>
            <a:lvl6pPr marL="1044000" indent="-216000" algn="l">
              <a:buClr>
                <a:schemeClr val="bg2">
                  <a:lumMod val="50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1"/>
            <a:r>
              <a:rPr lang="en-US"/>
              <a:t>Click to edit txt</a:t>
            </a:r>
          </a:p>
          <a:p>
            <a:pPr lvl="2"/>
            <a:r>
              <a:rPr lang="en-US"/>
              <a:t>List 2</a:t>
            </a:r>
          </a:p>
          <a:p>
            <a:pPr lvl="3"/>
            <a:r>
              <a:rPr lang="en-US"/>
              <a:t>List 3</a:t>
            </a:r>
          </a:p>
          <a:p>
            <a:pPr lvl="4"/>
            <a:r>
              <a:rPr lang="en-US"/>
              <a:t>List 4</a:t>
            </a:r>
          </a:p>
          <a:p>
            <a:pPr lvl="5"/>
            <a:r>
              <a:rPr lang="en-US"/>
              <a:t>List 5</a:t>
            </a:r>
          </a:p>
        </p:txBody>
      </p:sp>
      <p:sp>
        <p:nvSpPr>
          <p:cNvPr id="20" name="Title Placeholder 1">
            <a:extLst>
              <a:ext uri="{FF2B5EF4-FFF2-40B4-BE49-F238E27FC236}">
                <a16:creationId xmlns:a16="http://schemas.microsoft.com/office/drawing/2014/main" id="{72C484F6-8A17-3C44-9437-D5EC134F6314}"/>
              </a:ext>
            </a:extLst>
          </p:cNvPr>
          <p:cNvSpPr>
            <a:spLocks noGrp="1"/>
          </p:cNvSpPr>
          <p:nvPr>
            <p:ph type="title" hasCustomPrompt="1"/>
          </p:nvPr>
        </p:nvSpPr>
        <p:spPr>
          <a:xfrm>
            <a:off x="-10800" y="1620000"/>
            <a:ext cx="7986304" cy="296840"/>
          </a:xfrm>
          <a:prstGeom prst="rect">
            <a:avLst/>
          </a:prstGeom>
          <a:noFill/>
        </p:spPr>
        <p:txBody>
          <a:bodyPr vert="horz" lIns="540000" tIns="0" rIns="360000" bIns="45720" rtlCol="0" anchor="t" anchorCtr="0">
            <a:noAutofit/>
          </a:bodyPr>
          <a:lstStyle>
            <a:lvl1pPr>
              <a:defRPr sz="2200" b="1">
                <a:solidFill>
                  <a:srgbClr val="5792C9"/>
                </a:solidFill>
                <a:latin typeface="+mn-lt"/>
              </a:defRPr>
            </a:lvl1pPr>
          </a:lstStyle>
          <a:p>
            <a:r>
              <a:rPr lang="en-US"/>
              <a:t>Click to edit title</a:t>
            </a:r>
          </a:p>
        </p:txBody>
      </p:sp>
    </p:spTree>
    <p:extLst>
      <p:ext uri="{BB962C8B-B14F-4D97-AF65-F5344CB8AC3E}">
        <p14:creationId xmlns:p14="http://schemas.microsoft.com/office/powerpoint/2010/main" val="22852881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ption 2">
    <p:spTree>
      <p:nvGrpSpPr>
        <p:cNvPr id="1" name=""/>
        <p:cNvGrpSpPr/>
        <p:nvPr/>
      </p:nvGrpSpPr>
      <p:grpSpPr>
        <a:xfrm>
          <a:off x="0" y="0"/>
          <a:ext cx="0" cy="0"/>
          <a:chOff x="0" y="0"/>
          <a:chExt cx="0" cy="0"/>
        </a:xfrm>
      </p:grpSpPr>
      <p:cxnSp>
        <p:nvCxnSpPr>
          <p:cNvPr id="18"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 Placeholder 5">
            <a:extLst>
              <a:ext uri="{FF2B5EF4-FFF2-40B4-BE49-F238E27FC236}">
                <a16:creationId xmlns:a16="http://schemas.microsoft.com/office/drawing/2014/main" id="{301D986D-7DC2-6B42-A3AA-10A8F8722BA2}"/>
              </a:ext>
            </a:extLst>
          </p:cNvPr>
          <p:cNvSpPr>
            <a:spLocks noGrp="1"/>
          </p:cNvSpPr>
          <p:nvPr>
            <p:ph type="body" sz="quarter" idx="12" hasCustomPrompt="1"/>
          </p:nvPr>
        </p:nvSpPr>
        <p:spPr>
          <a:xfrm>
            <a:off x="0" y="6453336"/>
            <a:ext cx="12192000" cy="251454"/>
          </a:xfrm>
          <a:prstGeom prst="rect">
            <a:avLst/>
          </a:prstGeom>
        </p:spPr>
        <p:txBody>
          <a:bodyPr lIns="540000" rIns="540000"/>
          <a:lstStyle>
            <a:lvl1pPr marL="0" indent="0">
              <a:buFontTx/>
              <a:buNone/>
              <a:defRPr sz="1400" b="0">
                <a:solidFill>
                  <a:srgbClr val="5792C9"/>
                </a:solidFill>
                <a:sym typeface="Symbol" panose="05050102010706020507" pitchFamily="18" charset="2"/>
              </a:defRPr>
            </a:lvl1pPr>
          </a:lstStyle>
          <a:p>
            <a:r>
              <a:rPr lang="en-US" sz="1400">
                <a:solidFill>
                  <a:schemeClr val="accent1"/>
                </a:solidFill>
                <a:cs typeface="Calibri"/>
              </a:rPr>
              <a:t>43th Business Session of APHCA, Singapore </a:t>
            </a:r>
            <a:r>
              <a:rPr lang="en-US" sz="1400">
                <a:solidFill>
                  <a:schemeClr val="accent1"/>
                </a:solidFill>
                <a:cs typeface="Calibri"/>
                <a:sym typeface="Symbol" panose="05050102010706020507" pitchFamily="18" charset="2"/>
              </a:rPr>
              <a:t> 11 November</a:t>
            </a:r>
            <a:r>
              <a:rPr lang="en-US" sz="1400">
                <a:solidFill>
                  <a:schemeClr val="accent1"/>
                </a:solidFill>
                <a:cs typeface="Calibri"/>
              </a:rPr>
              <a:t> 2022</a:t>
            </a:r>
          </a:p>
        </p:txBody>
      </p:sp>
      <p:sp>
        <p:nvSpPr>
          <p:cNvPr id="16" name="Text Placeholder 5">
            <a:extLst>
              <a:ext uri="{FF2B5EF4-FFF2-40B4-BE49-F238E27FC236}">
                <a16:creationId xmlns:a16="http://schemas.microsoft.com/office/drawing/2014/main" id="{196904FE-A34D-024F-87C3-7F0E775D2744}"/>
              </a:ext>
            </a:extLst>
          </p:cNvPr>
          <p:cNvSpPr>
            <a:spLocks noGrp="1"/>
          </p:cNvSpPr>
          <p:nvPr>
            <p:ph type="body" sz="quarter" idx="13" hasCustomPrompt="1"/>
          </p:nvPr>
        </p:nvSpPr>
        <p:spPr>
          <a:xfrm>
            <a:off x="0" y="936000"/>
            <a:ext cx="12192000" cy="410425"/>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a:t>CLICK TO EDIT PPT TITLE </a:t>
            </a:r>
            <a:r>
              <a:rPr lang="it-IT" b="1"/>
              <a:t>|</a:t>
            </a:r>
            <a:r>
              <a:rPr lang="it-IT"/>
              <a:t> </a:t>
            </a:r>
            <a:r>
              <a:rPr lang="it-IT" err="1"/>
              <a:t>Section</a:t>
            </a:r>
            <a:r>
              <a:rPr lang="it-IT"/>
              <a:t> </a:t>
            </a:r>
            <a:r>
              <a:rPr lang="it-IT" err="1"/>
              <a:t>title</a:t>
            </a:r>
            <a:endParaRPr lang="en-US"/>
          </a:p>
        </p:txBody>
      </p:sp>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1980000"/>
            <a:ext cx="7104112" cy="4176457"/>
          </a:xfrm>
          <a:prstGeom prst="rect">
            <a:avLst/>
          </a:prstGeom>
        </p:spPr>
        <p:txBody>
          <a:bodyPr lIns="540000" tIns="0" rIns="360000" anchor="t" anchorCtr="0"/>
          <a:lstStyle>
            <a:lvl1pPr marL="0" indent="0" algn="l">
              <a:buNone/>
              <a:defRPr sz="2000"/>
            </a:lvl1pPr>
            <a:lvl2pPr marL="180000" indent="-180000" algn="l">
              <a:buClr>
                <a:srgbClr val="5792C9"/>
              </a:buClr>
              <a:buFont typeface="Wingdings" charset="2"/>
              <a:buChar char="§"/>
              <a:defRPr sz="2000"/>
            </a:lvl2pPr>
            <a:lvl3pPr marL="360000" indent="-180000" algn="l">
              <a:buClr>
                <a:srgbClr val="5792C9"/>
              </a:buClr>
              <a:buSzPct val="110000"/>
              <a:buFont typeface="Arial" charset="0"/>
              <a:buChar char="•"/>
              <a:defRPr sz="2000"/>
            </a:lvl3pPr>
            <a:lvl4pPr marL="576000" indent="-216000" algn="l">
              <a:buClr>
                <a:srgbClr val="5792C9"/>
              </a:buClr>
              <a:buFont typeface=".AppleSystemUIFont" charset="-120"/>
              <a:buChar char="–"/>
              <a:defRPr sz="2000"/>
            </a:lvl4pPr>
            <a:lvl5pPr marL="792000" indent="-216000" algn="l">
              <a:buFont typeface=".AppleSystemUIFont" charset="-120"/>
              <a:buChar char="–"/>
              <a:defRPr sz="2000"/>
            </a:lvl5pPr>
            <a:lvl6pPr marL="1044000" indent="-216000" algn="l">
              <a:buClr>
                <a:schemeClr val="bg2">
                  <a:lumMod val="50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1"/>
            <a:r>
              <a:rPr lang="en-US"/>
              <a:t>Click to edit txt</a:t>
            </a:r>
          </a:p>
          <a:p>
            <a:pPr lvl="2"/>
            <a:r>
              <a:rPr lang="en-US"/>
              <a:t>List 2</a:t>
            </a:r>
          </a:p>
          <a:p>
            <a:pPr lvl="3"/>
            <a:r>
              <a:rPr lang="en-US"/>
              <a:t>List 3</a:t>
            </a:r>
          </a:p>
          <a:p>
            <a:pPr lvl="4"/>
            <a:r>
              <a:rPr lang="en-US"/>
              <a:t>List 4</a:t>
            </a:r>
          </a:p>
          <a:p>
            <a:pPr lvl="5"/>
            <a:r>
              <a:rPr lang="en-US"/>
              <a:t>List 5</a:t>
            </a:r>
          </a:p>
        </p:txBody>
      </p:sp>
      <p:sp>
        <p:nvSpPr>
          <p:cNvPr id="20" name="Title Placeholder 1">
            <a:extLst>
              <a:ext uri="{FF2B5EF4-FFF2-40B4-BE49-F238E27FC236}">
                <a16:creationId xmlns:a16="http://schemas.microsoft.com/office/drawing/2014/main" id="{72C484F6-8A17-3C44-9437-D5EC134F6314}"/>
              </a:ext>
            </a:extLst>
          </p:cNvPr>
          <p:cNvSpPr>
            <a:spLocks noGrp="1"/>
          </p:cNvSpPr>
          <p:nvPr>
            <p:ph type="title" hasCustomPrompt="1"/>
          </p:nvPr>
        </p:nvSpPr>
        <p:spPr>
          <a:xfrm>
            <a:off x="-10800" y="1620000"/>
            <a:ext cx="7120246" cy="296840"/>
          </a:xfrm>
          <a:prstGeom prst="rect">
            <a:avLst/>
          </a:prstGeom>
          <a:noFill/>
        </p:spPr>
        <p:txBody>
          <a:bodyPr vert="horz" lIns="540000" tIns="0" rIns="360000" bIns="45720" rtlCol="0" anchor="t" anchorCtr="0">
            <a:noAutofit/>
          </a:bodyPr>
          <a:lstStyle>
            <a:lvl1pPr>
              <a:defRPr sz="2200" b="1">
                <a:solidFill>
                  <a:srgbClr val="5792C9"/>
                </a:solidFill>
                <a:latin typeface="+mn-lt"/>
              </a:defRPr>
            </a:lvl1pPr>
          </a:lstStyle>
          <a:p>
            <a:r>
              <a:rPr lang="en-US"/>
              <a:t>Click to edit title</a:t>
            </a:r>
          </a:p>
        </p:txBody>
      </p:sp>
      <p:sp>
        <p:nvSpPr>
          <p:cNvPr id="9" name="Picture Placeholder 9"/>
          <p:cNvSpPr>
            <a:spLocks noGrp="1"/>
          </p:cNvSpPr>
          <p:nvPr>
            <p:ph type="pic" sz="quarter" idx="10" hasCustomPrompt="1"/>
          </p:nvPr>
        </p:nvSpPr>
        <p:spPr>
          <a:xfrm>
            <a:off x="7376179" y="1616933"/>
            <a:ext cx="4320000" cy="2902967"/>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Picture/Figure</a:t>
            </a:r>
          </a:p>
        </p:txBody>
      </p:sp>
    </p:spTree>
    <p:extLst>
      <p:ext uri="{BB962C8B-B14F-4D97-AF65-F5344CB8AC3E}">
        <p14:creationId xmlns:p14="http://schemas.microsoft.com/office/powerpoint/2010/main" val="4927814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Option 2">
    <p:spTree>
      <p:nvGrpSpPr>
        <p:cNvPr id="1" name=""/>
        <p:cNvGrpSpPr/>
        <p:nvPr/>
      </p:nvGrpSpPr>
      <p:grpSpPr>
        <a:xfrm>
          <a:off x="0" y="0"/>
          <a:ext cx="0" cy="0"/>
          <a:chOff x="0" y="0"/>
          <a:chExt cx="0" cy="0"/>
        </a:xfrm>
      </p:grpSpPr>
      <p:cxnSp>
        <p:nvCxnSpPr>
          <p:cNvPr id="18"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Picture Placeholder 9"/>
          <p:cNvSpPr>
            <a:spLocks noGrp="1"/>
          </p:cNvSpPr>
          <p:nvPr>
            <p:ph type="pic" sz="quarter" idx="10" hasCustomPrompt="1"/>
          </p:nvPr>
        </p:nvSpPr>
        <p:spPr>
          <a:xfrm>
            <a:off x="8256240" y="1620000"/>
            <a:ext cx="3384376" cy="1984113"/>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a:t>
            </a:r>
          </a:p>
        </p:txBody>
      </p:sp>
      <p:sp>
        <p:nvSpPr>
          <p:cNvPr id="46" name="Picture Placeholder 9"/>
          <p:cNvSpPr>
            <a:spLocks noGrp="1"/>
          </p:cNvSpPr>
          <p:nvPr>
            <p:ph type="pic" sz="quarter" idx="11" hasCustomPrompt="1"/>
          </p:nvPr>
        </p:nvSpPr>
        <p:spPr>
          <a:xfrm>
            <a:off x="8256240" y="3884359"/>
            <a:ext cx="3384376" cy="1984113"/>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a:t>
            </a:r>
          </a:p>
        </p:txBody>
      </p:sp>
      <p:sp>
        <p:nvSpPr>
          <p:cNvPr id="11" name="Text Placeholder 5">
            <a:extLst>
              <a:ext uri="{FF2B5EF4-FFF2-40B4-BE49-F238E27FC236}">
                <a16:creationId xmlns:a16="http://schemas.microsoft.com/office/drawing/2014/main" id="{301D986D-7DC2-6B42-A3AA-10A8F8722BA2}"/>
              </a:ext>
            </a:extLst>
          </p:cNvPr>
          <p:cNvSpPr>
            <a:spLocks noGrp="1"/>
          </p:cNvSpPr>
          <p:nvPr>
            <p:ph type="body" sz="quarter" idx="12" hasCustomPrompt="1"/>
          </p:nvPr>
        </p:nvSpPr>
        <p:spPr>
          <a:xfrm>
            <a:off x="0" y="6453336"/>
            <a:ext cx="12192000" cy="251454"/>
          </a:xfrm>
          <a:prstGeom prst="rect">
            <a:avLst/>
          </a:prstGeom>
        </p:spPr>
        <p:txBody>
          <a:bodyPr lIns="540000" rIns="540000"/>
          <a:lstStyle>
            <a:lvl1pPr marL="0" indent="0">
              <a:buFontTx/>
              <a:buNone/>
              <a:defRPr sz="1400" b="0">
                <a:solidFill>
                  <a:srgbClr val="5792C9"/>
                </a:solidFill>
                <a:sym typeface="Symbol" panose="05050102010706020507" pitchFamily="18" charset="2"/>
              </a:defRPr>
            </a:lvl1pPr>
          </a:lstStyle>
          <a:p>
            <a:r>
              <a:rPr lang="en-US" sz="1400">
                <a:solidFill>
                  <a:schemeClr val="accent1"/>
                </a:solidFill>
                <a:cs typeface="Calibri"/>
              </a:rPr>
              <a:t>43th Business Session of APHCA, Singapore </a:t>
            </a:r>
            <a:r>
              <a:rPr lang="en-US" sz="1400">
                <a:solidFill>
                  <a:schemeClr val="accent1"/>
                </a:solidFill>
                <a:cs typeface="Calibri"/>
                <a:sym typeface="Symbol" panose="05050102010706020507" pitchFamily="18" charset="2"/>
              </a:rPr>
              <a:t> 11 November</a:t>
            </a:r>
            <a:r>
              <a:rPr lang="en-US" sz="1400">
                <a:solidFill>
                  <a:schemeClr val="accent1"/>
                </a:solidFill>
                <a:cs typeface="Calibri"/>
              </a:rPr>
              <a:t> 2022</a:t>
            </a:r>
          </a:p>
        </p:txBody>
      </p:sp>
      <p:sp>
        <p:nvSpPr>
          <p:cNvPr id="16" name="Text Placeholder 5">
            <a:extLst>
              <a:ext uri="{FF2B5EF4-FFF2-40B4-BE49-F238E27FC236}">
                <a16:creationId xmlns:a16="http://schemas.microsoft.com/office/drawing/2014/main" id="{196904FE-A34D-024F-87C3-7F0E775D2744}"/>
              </a:ext>
            </a:extLst>
          </p:cNvPr>
          <p:cNvSpPr>
            <a:spLocks noGrp="1"/>
          </p:cNvSpPr>
          <p:nvPr>
            <p:ph type="body" sz="quarter" idx="13" hasCustomPrompt="1"/>
          </p:nvPr>
        </p:nvSpPr>
        <p:spPr>
          <a:xfrm>
            <a:off x="0" y="936000"/>
            <a:ext cx="12192000" cy="410425"/>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a:t>CLICK TO EDIT PPT TITLE </a:t>
            </a:r>
            <a:r>
              <a:rPr lang="it-IT" b="1"/>
              <a:t>|</a:t>
            </a:r>
            <a:r>
              <a:rPr lang="it-IT"/>
              <a:t> </a:t>
            </a:r>
            <a:r>
              <a:rPr lang="it-IT" err="1"/>
              <a:t>Section</a:t>
            </a:r>
            <a:r>
              <a:rPr lang="it-IT"/>
              <a:t> </a:t>
            </a:r>
            <a:r>
              <a:rPr lang="it-IT" err="1"/>
              <a:t>title</a:t>
            </a:r>
            <a:endParaRPr lang="en-US"/>
          </a:p>
        </p:txBody>
      </p:sp>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1980000"/>
            <a:ext cx="7968208" cy="4176457"/>
          </a:xfrm>
          <a:prstGeom prst="rect">
            <a:avLst/>
          </a:prstGeom>
        </p:spPr>
        <p:txBody>
          <a:bodyPr lIns="540000" tIns="0" rIns="360000" anchor="t" anchorCtr="0"/>
          <a:lstStyle>
            <a:lvl1pPr marL="0" indent="0" algn="l">
              <a:buNone/>
              <a:defRPr sz="2000"/>
            </a:lvl1pPr>
            <a:lvl2pPr marL="180000" indent="-180000" algn="l">
              <a:buClr>
                <a:srgbClr val="5792C9"/>
              </a:buClr>
              <a:buFont typeface="Wingdings" charset="2"/>
              <a:buChar char="§"/>
              <a:defRPr sz="2000"/>
            </a:lvl2pPr>
            <a:lvl3pPr marL="360000" indent="-180000" algn="l">
              <a:buClr>
                <a:srgbClr val="5792C9"/>
              </a:buClr>
              <a:buSzPct val="110000"/>
              <a:buFont typeface="Arial" charset="0"/>
              <a:buChar char="•"/>
              <a:defRPr sz="2000"/>
            </a:lvl3pPr>
            <a:lvl4pPr marL="576000" indent="-216000" algn="l">
              <a:buClr>
                <a:srgbClr val="5792C9"/>
              </a:buClr>
              <a:buFont typeface=".AppleSystemUIFont" charset="-120"/>
              <a:buChar char="–"/>
              <a:defRPr sz="2000"/>
            </a:lvl4pPr>
            <a:lvl5pPr marL="792000" indent="-216000" algn="l">
              <a:buFont typeface=".AppleSystemUIFont" charset="-120"/>
              <a:buChar char="–"/>
              <a:defRPr sz="2000"/>
            </a:lvl5pPr>
            <a:lvl6pPr marL="1044000" indent="-216000" algn="l">
              <a:buClr>
                <a:schemeClr val="bg2">
                  <a:lumMod val="50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1"/>
            <a:r>
              <a:rPr lang="en-US"/>
              <a:t>Click to edit txt</a:t>
            </a:r>
          </a:p>
          <a:p>
            <a:pPr lvl="2"/>
            <a:r>
              <a:rPr lang="en-US"/>
              <a:t>List 2</a:t>
            </a:r>
          </a:p>
          <a:p>
            <a:pPr lvl="3"/>
            <a:r>
              <a:rPr lang="en-US"/>
              <a:t>List 3</a:t>
            </a:r>
          </a:p>
          <a:p>
            <a:pPr lvl="4"/>
            <a:r>
              <a:rPr lang="en-US"/>
              <a:t>List 4</a:t>
            </a:r>
          </a:p>
          <a:p>
            <a:pPr lvl="5"/>
            <a:r>
              <a:rPr lang="en-US"/>
              <a:t>List 5</a:t>
            </a:r>
          </a:p>
        </p:txBody>
      </p:sp>
      <p:sp>
        <p:nvSpPr>
          <p:cNvPr id="20" name="Title Placeholder 1">
            <a:extLst>
              <a:ext uri="{FF2B5EF4-FFF2-40B4-BE49-F238E27FC236}">
                <a16:creationId xmlns:a16="http://schemas.microsoft.com/office/drawing/2014/main" id="{72C484F6-8A17-3C44-9437-D5EC134F6314}"/>
              </a:ext>
            </a:extLst>
          </p:cNvPr>
          <p:cNvSpPr>
            <a:spLocks noGrp="1"/>
          </p:cNvSpPr>
          <p:nvPr>
            <p:ph type="title" hasCustomPrompt="1"/>
          </p:nvPr>
        </p:nvSpPr>
        <p:spPr>
          <a:xfrm>
            <a:off x="-10800" y="1620000"/>
            <a:ext cx="7986304" cy="296840"/>
          </a:xfrm>
          <a:prstGeom prst="rect">
            <a:avLst/>
          </a:prstGeom>
          <a:noFill/>
        </p:spPr>
        <p:txBody>
          <a:bodyPr vert="horz" lIns="540000" tIns="0" rIns="360000" bIns="45720" rtlCol="0" anchor="t" anchorCtr="0">
            <a:noAutofit/>
          </a:bodyPr>
          <a:lstStyle>
            <a:lvl1pPr>
              <a:defRPr sz="2200" b="1">
                <a:solidFill>
                  <a:srgbClr val="5792C9"/>
                </a:solidFill>
                <a:latin typeface="+mn-lt"/>
              </a:defRPr>
            </a:lvl1pPr>
          </a:lstStyle>
          <a:p>
            <a:r>
              <a:rPr lang="en-US"/>
              <a:t>Click to edit title</a:t>
            </a:r>
          </a:p>
        </p:txBody>
      </p:sp>
    </p:spTree>
    <p:extLst>
      <p:ext uri="{BB962C8B-B14F-4D97-AF65-F5344CB8AC3E}">
        <p14:creationId xmlns:p14="http://schemas.microsoft.com/office/powerpoint/2010/main" val="2115260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ption 3">
    <p:spTree>
      <p:nvGrpSpPr>
        <p:cNvPr id="1" name=""/>
        <p:cNvGrpSpPr/>
        <p:nvPr/>
      </p:nvGrpSpPr>
      <p:grpSpPr>
        <a:xfrm>
          <a:off x="0" y="0"/>
          <a:ext cx="0" cy="0"/>
          <a:chOff x="0" y="0"/>
          <a:chExt cx="0" cy="0"/>
        </a:xfrm>
      </p:grpSpPr>
      <p:cxnSp>
        <p:nvCxnSpPr>
          <p:cNvPr id="5"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ubtitle 2">
            <a:extLst>
              <a:ext uri="{FF2B5EF4-FFF2-40B4-BE49-F238E27FC236}">
                <a16:creationId xmlns:a16="http://schemas.microsoft.com/office/drawing/2014/main" id="{EA26912F-EE60-0E4E-8A8F-95B31547CC81}"/>
              </a:ext>
            </a:extLst>
          </p:cNvPr>
          <p:cNvSpPr>
            <a:spLocks noGrp="1"/>
          </p:cNvSpPr>
          <p:nvPr>
            <p:ph type="subTitle" idx="1" hasCustomPrompt="1"/>
          </p:nvPr>
        </p:nvSpPr>
        <p:spPr>
          <a:xfrm>
            <a:off x="-1" y="1980000"/>
            <a:ext cx="12192001" cy="4113296"/>
          </a:xfrm>
          <a:prstGeom prst="rect">
            <a:avLst/>
          </a:prstGeom>
        </p:spPr>
        <p:txBody>
          <a:bodyPr lIns="540000" tIns="0" rIns="540000" bIns="360000" numCol="2" spcCol="720000" anchor="t" anchorCtr="0"/>
          <a:lstStyle>
            <a:lvl1pPr marL="162000" indent="-180000" algn="l">
              <a:buClr>
                <a:srgbClr val="5792C9"/>
              </a:buClr>
              <a:buFont typeface="Wingdings" charset="2"/>
              <a:buChar char="§"/>
              <a:defRPr sz="2000">
                <a:solidFill>
                  <a:schemeClr val="tx1"/>
                </a:solidFill>
                <a:latin typeface="Calibri" charset="0"/>
                <a:ea typeface="Calibri" charset="0"/>
                <a:cs typeface="Calibri" charset="0"/>
              </a:defRPr>
            </a:lvl1pPr>
            <a:lvl2pPr marL="432000" indent="-180000" algn="l">
              <a:buClr>
                <a:srgbClr val="5792C9"/>
              </a:buClr>
              <a:buSzPct val="110000"/>
              <a:buFont typeface="Arial" charset="0"/>
              <a:buChar char="•"/>
              <a:defRPr sz="2000">
                <a:solidFill>
                  <a:schemeClr val="tx1"/>
                </a:solidFill>
                <a:latin typeface="Calibri" charset="0"/>
                <a:ea typeface="Calibri" charset="0"/>
                <a:cs typeface="Calibri" charset="0"/>
              </a:defRPr>
            </a:lvl2pPr>
            <a:lvl3pPr marL="684000" indent="-216000" algn="l">
              <a:buClr>
                <a:srgbClr val="5792C9"/>
              </a:buClr>
              <a:buFont typeface=".AppleSystemUIFont" charset="-120"/>
              <a:buChar char="–"/>
              <a:defRPr sz="2000"/>
            </a:lvl3pPr>
            <a:lvl4pPr marL="936000" indent="-216000" algn="l">
              <a:buFont typeface=".AppleSystemUIFont" charset="-120"/>
              <a:buChar char="–"/>
              <a:defRPr sz="2000"/>
            </a:lvl4pPr>
            <a:lvl5pPr marL="1188000" indent="-216000" algn="l">
              <a:buClr>
                <a:schemeClr val="bg2">
                  <a:lumMod val="50000"/>
                </a:schemeClr>
              </a:buClr>
              <a:buFont typeface=".AppleSystemUIFont" charset="-120"/>
              <a:buChar char="–"/>
              <a:defRPr sz="2000">
                <a:solidFill>
                  <a:schemeClr val="bg2">
                    <a:lumMod val="50000"/>
                  </a:schemeClr>
                </a:solidFill>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Txt 2 columns</a:t>
            </a:r>
          </a:p>
          <a:p>
            <a:pPr lvl="1"/>
            <a:r>
              <a:rPr lang="en-US"/>
              <a:t>List 2</a:t>
            </a:r>
          </a:p>
          <a:p>
            <a:pPr lvl="2"/>
            <a:r>
              <a:rPr lang="en-US"/>
              <a:t>List 3</a:t>
            </a:r>
          </a:p>
          <a:p>
            <a:pPr lvl="3"/>
            <a:r>
              <a:rPr lang="en-US"/>
              <a:t>List 4</a:t>
            </a:r>
          </a:p>
          <a:p>
            <a:pPr lvl="4"/>
            <a:r>
              <a:rPr lang="en-US"/>
              <a:t>List 5</a:t>
            </a:r>
            <a:endParaRPr lang="it-IT"/>
          </a:p>
        </p:txBody>
      </p:sp>
      <p:sp>
        <p:nvSpPr>
          <p:cNvPr id="10" name="Text Placeholder 5">
            <a:extLst>
              <a:ext uri="{FF2B5EF4-FFF2-40B4-BE49-F238E27FC236}">
                <a16:creationId xmlns:a16="http://schemas.microsoft.com/office/drawing/2014/main" id="{9DA800EC-B653-524B-B3B9-B688B8D28DA8}"/>
              </a:ext>
            </a:extLst>
          </p:cNvPr>
          <p:cNvSpPr>
            <a:spLocks noGrp="1"/>
          </p:cNvSpPr>
          <p:nvPr>
            <p:ph type="body" sz="quarter" idx="11" hasCustomPrompt="1"/>
          </p:nvPr>
        </p:nvSpPr>
        <p:spPr>
          <a:xfrm>
            <a:off x="0" y="6453336"/>
            <a:ext cx="12192000" cy="251454"/>
          </a:xfrm>
          <a:prstGeom prst="rect">
            <a:avLst/>
          </a:prstGeom>
        </p:spPr>
        <p:txBody>
          <a:bodyPr lIns="540000" rIns="540000"/>
          <a:lstStyle>
            <a:lvl1pPr marL="0" indent="0">
              <a:buFontTx/>
              <a:buNone/>
              <a:defRPr sz="1400" b="0">
                <a:solidFill>
                  <a:srgbClr val="5792C9"/>
                </a:solidFill>
                <a:sym typeface="Symbol" panose="05050102010706020507" pitchFamily="18" charset="2"/>
              </a:defRPr>
            </a:lvl1pPr>
          </a:lstStyle>
          <a:p>
            <a:r>
              <a:rPr lang="en-US" sz="1400">
                <a:solidFill>
                  <a:schemeClr val="accent1"/>
                </a:solidFill>
                <a:cs typeface="Calibri"/>
              </a:rPr>
              <a:t>43th Business Session of APHCA, Singapore </a:t>
            </a:r>
            <a:r>
              <a:rPr lang="en-US" sz="1400">
                <a:solidFill>
                  <a:schemeClr val="accent1"/>
                </a:solidFill>
                <a:cs typeface="Calibri"/>
                <a:sym typeface="Symbol" panose="05050102010706020507" pitchFamily="18" charset="2"/>
              </a:rPr>
              <a:t> 11 November</a:t>
            </a:r>
            <a:r>
              <a:rPr lang="en-US" sz="1400">
                <a:solidFill>
                  <a:schemeClr val="accent1"/>
                </a:solidFill>
                <a:cs typeface="Calibri"/>
              </a:rPr>
              <a:t> 2022</a:t>
            </a:r>
          </a:p>
        </p:txBody>
      </p:sp>
      <p:sp>
        <p:nvSpPr>
          <p:cNvPr id="11" name="Title Placeholder 1">
            <a:extLst>
              <a:ext uri="{FF2B5EF4-FFF2-40B4-BE49-F238E27FC236}">
                <a16:creationId xmlns:a16="http://schemas.microsoft.com/office/drawing/2014/main" id="{B3766441-E5F4-154E-B3C0-A66B6AA9E9B6}"/>
              </a:ext>
            </a:extLst>
          </p:cNvPr>
          <p:cNvSpPr>
            <a:spLocks noGrp="1"/>
          </p:cNvSpPr>
          <p:nvPr>
            <p:ph type="title" hasCustomPrompt="1"/>
          </p:nvPr>
        </p:nvSpPr>
        <p:spPr>
          <a:xfrm>
            <a:off x="-12537" y="1620000"/>
            <a:ext cx="12204522" cy="360040"/>
          </a:xfrm>
          <a:prstGeom prst="rect">
            <a:avLst/>
          </a:prstGeom>
          <a:noFill/>
        </p:spPr>
        <p:txBody>
          <a:bodyPr vert="horz" lIns="540000" tIns="0" rIns="2880000" bIns="45720" rtlCol="0" anchor="t" anchorCtr="0">
            <a:noAutofit/>
          </a:bodyPr>
          <a:lstStyle>
            <a:lvl1pPr>
              <a:defRPr sz="2200" b="1">
                <a:solidFill>
                  <a:srgbClr val="5792C9"/>
                </a:solidFill>
                <a:latin typeface="+mn-lt"/>
              </a:defRPr>
            </a:lvl1pPr>
          </a:lstStyle>
          <a:p>
            <a:r>
              <a:rPr lang="en-US"/>
              <a:t>Click to edit title</a:t>
            </a:r>
          </a:p>
        </p:txBody>
      </p:sp>
      <p:sp>
        <p:nvSpPr>
          <p:cNvPr id="15" name="Text Placeholder 5">
            <a:extLst>
              <a:ext uri="{FF2B5EF4-FFF2-40B4-BE49-F238E27FC236}">
                <a16:creationId xmlns:a16="http://schemas.microsoft.com/office/drawing/2014/main" id="{02FC7541-8AA0-E444-B27C-A8D17B21AFEF}"/>
              </a:ext>
            </a:extLst>
          </p:cNvPr>
          <p:cNvSpPr>
            <a:spLocks noGrp="1"/>
          </p:cNvSpPr>
          <p:nvPr>
            <p:ph type="body" sz="quarter" idx="12" hasCustomPrompt="1"/>
          </p:nvPr>
        </p:nvSpPr>
        <p:spPr>
          <a:xfrm>
            <a:off x="0" y="936000"/>
            <a:ext cx="12192000" cy="410425"/>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a:t>CLICK TO EDIT PPT TITLE </a:t>
            </a:r>
            <a:r>
              <a:rPr lang="it-IT" b="1"/>
              <a:t>|</a:t>
            </a:r>
            <a:r>
              <a:rPr lang="it-IT"/>
              <a:t> </a:t>
            </a:r>
            <a:r>
              <a:rPr lang="it-IT" err="1"/>
              <a:t>Section</a:t>
            </a:r>
            <a:r>
              <a:rPr lang="it-IT"/>
              <a:t> </a:t>
            </a:r>
            <a:r>
              <a:rPr lang="it-IT" err="1"/>
              <a:t>title</a:t>
            </a:r>
            <a:endParaRPr lang="en-US"/>
          </a:p>
        </p:txBody>
      </p:sp>
    </p:spTree>
    <p:extLst>
      <p:ext uri="{BB962C8B-B14F-4D97-AF65-F5344CB8AC3E}">
        <p14:creationId xmlns:p14="http://schemas.microsoft.com/office/powerpoint/2010/main" val="7328636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tion 4">
    <p:spTree>
      <p:nvGrpSpPr>
        <p:cNvPr id="1" name=""/>
        <p:cNvGrpSpPr/>
        <p:nvPr/>
      </p:nvGrpSpPr>
      <p:grpSpPr>
        <a:xfrm>
          <a:off x="0" y="0"/>
          <a:ext cx="0" cy="0"/>
          <a:chOff x="0" y="0"/>
          <a:chExt cx="0" cy="0"/>
        </a:xfrm>
      </p:grpSpPr>
      <p:cxnSp>
        <p:nvCxnSpPr>
          <p:cNvPr id="5"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itle Placeholder 1"/>
          <p:cNvSpPr>
            <a:spLocks noGrp="1"/>
          </p:cNvSpPr>
          <p:nvPr>
            <p:ph type="title" hasCustomPrompt="1"/>
          </p:nvPr>
        </p:nvSpPr>
        <p:spPr>
          <a:xfrm>
            <a:off x="8030729" y="1620000"/>
            <a:ext cx="3681895" cy="4473296"/>
          </a:xfrm>
          <a:prstGeom prst="rect">
            <a:avLst/>
          </a:prstGeom>
          <a:solidFill>
            <a:srgbClr val="5792C9">
              <a:alpha val="21000"/>
            </a:srgbClr>
          </a:solidFill>
        </p:spPr>
        <p:txBody>
          <a:bodyPr vert="horz" lIns="180000" tIns="180000" rIns="180000" bIns="180000" rtlCol="0" anchor="t" anchorCtr="0">
            <a:normAutofit/>
          </a:bodyPr>
          <a:lstStyle>
            <a:lvl1pPr>
              <a:defRPr sz="1800" b="1" baseline="0">
                <a:solidFill>
                  <a:srgbClr val="5792C9"/>
                </a:solidFill>
                <a:latin typeface="Calibri" charset="0"/>
                <a:ea typeface="Calibri" charset="0"/>
                <a:cs typeface="Calibri" charset="0"/>
              </a:defRPr>
            </a:lvl1pPr>
          </a:lstStyle>
          <a:p>
            <a:r>
              <a:rPr lang="en-US"/>
              <a:t>Click to edit txt</a:t>
            </a:r>
            <a:br>
              <a:rPr lang="en-US"/>
            </a:br>
            <a:endParaRPr lang="en-US"/>
          </a:p>
        </p:txBody>
      </p:sp>
      <p:sp>
        <p:nvSpPr>
          <p:cNvPr id="10" name="Text Placeholder 5">
            <a:extLst>
              <a:ext uri="{FF2B5EF4-FFF2-40B4-BE49-F238E27FC236}">
                <a16:creationId xmlns:a16="http://schemas.microsoft.com/office/drawing/2014/main" id="{A942C5EC-D235-9B4E-95C4-C1BB3EDBA0BD}"/>
              </a:ext>
            </a:extLst>
          </p:cNvPr>
          <p:cNvSpPr>
            <a:spLocks noGrp="1"/>
          </p:cNvSpPr>
          <p:nvPr>
            <p:ph type="body" sz="quarter" idx="11" hasCustomPrompt="1"/>
          </p:nvPr>
        </p:nvSpPr>
        <p:spPr>
          <a:xfrm>
            <a:off x="0" y="6453336"/>
            <a:ext cx="12192000" cy="251454"/>
          </a:xfrm>
          <a:prstGeom prst="rect">
            <a:avLst/>
          </a:prstGeom>
        </p:spPr>
        <p:txBody>
          <a:bodyPr lIns="540000" rIns="540000"/>
          <a:lstStyle>
            <a:lvl1pPr marL="0" indent="0">
              <a:buFontTx/>
              <a:buNone/>
              <a:defRPr sz="1400" b="0">
                <a:solidFill>
                  <a:srgbClr val="5792C9"/>
                </a:solidFill>
                <a:sym typeface="Symbol" panose="05050102010706020507" pitchFamily="18" charset="2"/>
              </a:defRPr>
            </a:lvl1pPr>
          </a:lstStyle>
          <a:p>
            <a:r>
              <a:rPr lang="en-US" sz="1400">
                <a:solidFill>
                  <a:schemeClr val="accent1"/>
                </a:solidFill>
                <a:cs typeface="Calibri"/>
              </a:rPr>
              <a:t>43th Business Session of APHCA, Singapore </a:t>
            </a:r>
            <a:r>
              <a:rPr lang="en-US" sz="1400">
                <a:solidFill>
                  <a:schemeClr val="accent1"/>
                </a:solidFill>
                <a:cs typeface="Calibri"/>
                <a:sym typeface="Symbol" panose="05050102010706020507" pitchFamily="18" charset="2"/>
              </a:rPr>
              <a:t> 11 November</a:t>
            </a:r>
            <a:r>
              <a:rPr lang="en-US" sz="1400">
                <a:solidFill>
                  <a:schemeClr val="accent1"/>
                </a:solidFill>
                <a:cs typeface="Calibri"/>
              </a:rPr>
              <a:t> 2022</a:t>
            </a:r>
          </a:p>
        </p:txBody>
      </p:sp>
      <p:sp>
        <p:nvSpPr>
          <p:cNvPr id="18" name="Text Placeholder 5">
            <a:extLst>
              <a:ext uri="{FF2B5EF4-FFF2-40B4-BE49-F238E27FC236}">
                <a16:creationId xmlns:a16="http://schemas.microsoft.com/office/drawing/2014/main" id="{CD757D66-E2E8-8844-B264-44E38125D666}"/>
              </a:ext>
            </a:extLst>
          </p:cNvPr>
          <p:cNvSpPr>
            <a:spLocks noGrp="1"/>
          </p:cNvSpPr>
          <p:nvPr>
            <p:ph type="body" sz="quarter" idx="12" hasCustomPrompt="1"/>
          </p:nvPr>
        </p:nvSpPr>
        <p:spPr>
          <a:xfrm>
            <a:off x="0" y="936000"/>
            <a:ext cx="12192000" cy="410425"/>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a:t>CLICK TO EDIT PPT TITLE </a:t>
            </a:r>
            <a:r>
              <a:rPr lang="it-IT" b="1"/>
              <a:t>|</a:t>
            </a:r>
            <a:r>
              <a:rPr lang="it-IT"/>
              <a:t> </a:t>
            </a:r>
            <a:r>
              <a:rPr lang="it-IT" err="1"/>
              <a:t>Section</a:t>
            </a:r>
            <a:r>
              <a:rPr lang="it-IT"/>
              <a:t> </a:t>
            </a:r>
            <a:r>
              <a:rPr lang="it-IT" err="1"/>
              <a:t>title</a:t>
            </a:r>
            <a:endParaRPr lang="en-US"/>
          </a:p>
        </p:txBody>
      </p:sp>
      <p:sp>
        <p:nvSpPr>
          <p:cNvPr id="20" name="Subtitle 2">
            <a:extLst>
              <a:ext uri="{FF2B5EF4-FFF2-40B4-BE49-F238E27FC236}">
                <a16:creationId xmlns:a16="http://schemas.microsoft.com/office/drawing/2014/main" id="{623DA365-03D8-D643-90D3-767234578272}"/>
              </a:ext>
            </a:extLst>
          </p:cNvPr>
          <p:cNvSpPr>
            <a:spLocks noGrp="1"/>
          </p:cNvSpPr>
          <p:nvPr>
            <p:ph type="subTitle" idx="1" hasCustomPrompt="1"/>
          </p:nvPr>
        </p:nvSpPr>
        <p:spPr>
          <a:xfrm>
            <a:off x="0" y="1620000"/>
            <a:ext cx="7680176" cy="4473296"/>
          </a:xfrm>
          <a:prstGeom prst="rect">
            <a:avLst/>
          </a:prstGeom>
        </p:spPr>
        <p:txBody>
          <a:bodyPr lIns="540000" tIns="0" rIns="360000" anchor="t" anchorCtr="0"/>
          <a:lstStyle>
            <a:lvl1pPr marL="162000" indent="-180000" algn="l">
              <a:buClr>
                <a:srgbClr val="5792C9"/>
              </a:buClr>
              <a:buFont typeface="Wingdings" charset="2"/>
              <a:buChar char="§"/>
              <a:defRPr sz="2000" baseline="0">
                <a:latin typeface="Calibri" charset="0"/>
                <a:ea typeface="Calibri" charset="0"/>
                <a:cs typeface="Calibri" charset="0"/>
              </a:defRPr>
            </a:lvl1pPr>
            <a:lvl2pPr marL="432000" indent="-180000" algn="l">
              <a:buClr>
                <a:srgbClr val="5792C9"/>
              </a:buClr>
              <a:buSzPct val="110000"/>
              <a:buFont typeface="Arial" charset="0"/>
              <a:buChar char="•"/>
              <a:defRPr sz="2000"/>
            </a:lvl2pPr>
            <a:lvl3pPr marL="684000" indent="-216000" algn="l">
              <a:buClr>
                <a:srgbClr val="5792C9"/>
              </a:buClr>
              <a:buFont typeface=".AppleSystemUIFont" charset="-120"/>
              <a:buChar char="–"/>
              <a:defRPr sz="2000">
                <a:latin typeface="Calibri" charset="0"/>
                <a:ea typeface="Calibri" charset="0"/>
                <a:cs typeface="Calibri" charset="0"/>
              </a:defRPr>
            </a:lvl3pPr>
            <a:lvl4pPr marL="936000" indent="-216000" algn="l">
              <a:buFont typeface=".AppleSystemUIFont" charset="-120"/>
              <a:buChar char="–"/>
              <a:defRPr sz="2000">
                <a:latin typeface="Calibri" charset="0"/>
                <a:ea typeface="Calibri" charset="0"/>
                <a:cs typeface="Calibri" charset="0"/>
              </a:defRPr>
            </a:lvl4pPr>
            <a:lvl5pPr marL="1188000" indent="-216000" algn="l">
              <a:buClr>
                <a:schemeClr val="bg2">
                  <a:lumMod val="50000"/>
                </a:schemeClr>
              </a:buClr>
              <a:buFont typeface=".AppleSystemUIFont" charset="-120"/>
              <a:buChar char="–"/>
              <a:defRPr sz="2000">
                <a:solidFill>
                  <a:schemeClr val="bg2">
                    <a:lumMod val="50000"/>
                  </a:schemeClr>
                </a:solidFill>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txt</a:t>
            </a:r>
          </a:p>
          <a:p>
            <a:pPr lvl="1"/>
            <a:r>
              <a:rPr lang="en-US"/>
              <a:t>List 2</a:t>
            </a:r>
          </a:p>
          <a:p>
            <a:pPr lvl="2"/>
            <a:r>
              <a:rPr lang="en-US"/>
              <a:t>List 3</a:t>
            </a:r>
          </a:p>
          <a:p>
            <a:pPr lvl="3"/>
            <a:r>
              <a:rPr lang="en-US"/>
              <a:t>List 4</a:t>
            </a:r>
          </a:p>
          <a:p>
            <a:pPr lvl="4"/>
            <a:r>
              <a:rPr lang="en-US"/>
              <a:t>List 5</a:t>
            </a:r>
          </a:p>
        </p:txBody>
      </p:sp>
    </p:spTree>
    <p:extLst>
      <p:ext uri="{BB962C8B-B14F-4D97-AF65-F5344CB8AC3E}">
        <p14:creationId xmlns:p14="http://schemas.microsoft.com/office/powerpoint/2010/main" val="4659640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ption 2 - FAO and Zero Hunger Visua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0" y="2362200"/>
            <a:ext cx="7924800" cy="1524000"/>
          </a:xfrm>
          <a:prstGeom prst="rect">
            <a:avLst/>
          </a:prstGeom>
        </p:spPr>
        <p:txBody>
          <a:bodyPr lIns="640080" tIns="46800" rIns="0" bIns="0" anchor="t" anchorCtr="0"/>
          <a:lstStyle>
            <a:lvl1pPr algn="l">
              <a:defRPr sz="3800" b="1">
                <a:solidFill>
                  <a:schemeClr val="bg1"/>
                </a:solidFill>
                <a:latin typeface="+mn-lt"/>
              </a:defRPr>
            </a:lvl1pPr>
          </a:lstStyle>
          <a:p>
            <a:r>
              <a:rPr lang="en-US" dirty="0"/>
              <a:t>Click to edit Master title style - Option 1</a:t>
            </a:r>
          </a:p>
        </p:txBody>
      </p:sp>
      <p:sp>
        <p:nvSpPr>
          <p:cNvPr id="5" name="Subtitle 2"/>
          <p:cNvSpPr>
            <a:spLocks noGrp="1"/>
          </p:cNvSpPr>
          <p:nvPr>
            <p:ph type="subTitle" idx="1"/>
          </p:nvPr>
        </p:nvSpPr>
        <p:spPr>
          <a:xfrm>
            <a:off x="0" y="5085185"/>
            <a:ext cx="12192000" cy="360040"/>
          </a:xfrm>
          <a:prstGeom prst="rect">
            <a:avLst/>
          </a:prstGeom>
        </p:spPr>
        <p:txBody>
          <a:bodyPr lIns="640080" tIns="0" rIns="0" anchor="t" anchorCtr="0"/>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ext Placeholder 5"/>
          <p:cNvSpPr>
            <a:spLocks noGrp="1"/>
          </p:cNvSpPr>
          <p:nvPr>
            <p:ph type="body" sz="quarter" idx="11" hasCustomPrompt="1"/>
          </p:nvPr>
        </p:nvSpPr>
        <p:spPr>
          <a:xfrm>
            <a:off x="0" y="5589240"/>
            <a:ext cx="8832304" cy="360039"/>
          </a:xfrm>
          <a:prstGeom prst="rect">
            <a:avLst/>
          </a:prstGeom>
        </p:spPr>
        <p:txBody>
          <a:bodyPr lIns="640080" rIns="0"/>
          <a:lstStyle>
            <a:lvl1pPr marL="0" indent="0">
              <a:buFontTx/>
              <a:buNone/>
              <a:defRPr sz="1600" b="1">
                <a:solidFill>
                  <a:schemeClr val="bg1"/>
                </a:solidFill>
              </a:defRPr>
            </a:lvl1pPr>
          </a:lstStyle>
          <a:p>
            <a:pPr lvl="0"/>
            <a:r>
              <a:rPr lang="en-US" dirty="0"/>
              <a:t>Click Name of the presenter</a:t>
            </a:r>
          </a:p>
        </p:txBody>
      </p:sp>
      <p:sp>
        <p:nvSpPr>
          <p:cNvPr id="9" name="Text Placeholder 8"/>
          <p:cNvSpPr>
            <a:spLocks noGrp="1"/>
          </p:cNvSpPr>
          <p:nvPr>
            <p:ph type="body" sz="quarter" idx="13" hasCustomPrompt="1"/>
          </p:nvPr>
        </p:nvSpPr>
        <p:spPr>
          <a:xfrm>
            <a:off x="0" y="5907371"/>
            <a:ext cx="8832296" cy="373406"/>
          </a:xfrm>
          <a:prstGeom prst="rect">
            <a:avLst/>
          </a:prstGeom>
        </p:spPr>
        <p:txBody>
          <a:bodyPr lIns="640080" rIns="0"/>
          <a:lstStyle>
            <a:lvl1pPr marL="0" indent="0">
              <a:buFontTx/>
              <a:buNone/>
              <a:defRPr sz="1600" b="0" i="1">
                <a:solidFill>
                  <a:schemeClr val="bg1"/>
                </a:solidFill>
              </a:defRPr>
            </a:lvl1pPr>
          </a:lstStyle>
          <a:p>
            <a:pPr lvl="0"/>
            <a:r>
              <a:rPr lang="en-US" dirty="0"/>
              <a:t>Click Title, Organization</a:t>
            </a:r>
          </a:p>
        </p:txBody>
      </p:sp>
    </p:spTree>
    <p:extLst>
      <p:ext uri="{BB962C8B-B14F-4D97-AF65-F5344CB8AC3E}">
        <p14:creationId xmlns:p14="http://schemas.microsoft.com/office/powerpoint/2010/main" val="25139312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ption 1">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0" y="2971800"/>
            <a:ext cx="12192000" cy="2448272"/>
          </a:xfrm>
          <a:prstGeom prst="rect">
            <a:avLst/>
          </a:prstGeom>
        </p:spPr>
        <p:txBody>
          <a:bodyPr lIns="0" tIns="46800" rIns="0" anchor="t"/>
          <a:lstStyle>
            <a:lvl1pPr algn="ctr">
              <a:defRPr sz="5800" baseline="0">
                <a:solidFill>
                  <a:schemeClr val="bg1"/>
                </a:solidFill>
                <a:latin typeface="Georgia" charset="0"/>
                <a:ea typeface="Georgia" charset="0"/>
                <a:cs typeface="Georgia" charset="0"/>
              </a:defRPr>
            </a:lvl1pPr>
          </a:lstStyle>
          <a:p>
            <a:r>
              <a:rPr lang="en-US" altLang="en-US" sz="5800" dirty="0">
                <a:solidFill>
                  <a:schemeClr val="bg1"/>
                </a:solidFill>
                <a:latin typeface="Georgia" charset="0"/>
                <a:ea typeface="Georgia" charset="0"/>
                <a:cs typeface="Georgia" charset="0"/>
              </a:rPr>
              <a:t>Thank you </a:t>
            </a:r>
            <a:endParaRPr lang="en-US" dirty="0"/>
          </a:p>
        </p:txBody>
      </p:sp>
    </p:spTree>
    <p:extLst>
      <p:ext uri="{BB962C8B-B14F-4D97-AF65-F5344CB8AC3E}">
        <p14:creationId xmlns:p14="http://schemas.microsoft.com/office/powerpoint/2010/main" val="42519942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F2962-8E02-0BEF-73F4-2CB47F30B1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CF40C4-D8CC-FCB2-0D60-EC24A03DD0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033AA0-2CFE-6F7F-ACB2-84936EAD6669}"/>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5" name="Footer Placeholder 4">
            <a:extLst>
              <a:ext uri="{FF2B5EF4-FFF2-40B4-BE49-F238E27FC236}">
                <a16:creationId xmlns:a16="http://schemas.microsoft.com/office/drawing/2014/main" id="{3B932A0C-2DB3-308A-95A8-502579F6E9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0937EA-C2C2-937E-4BDD-D1C800209C4C}"/>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31997739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2831D-8D4C-84E1-E6FE-EC2BA85609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5A0D3D-5D54-C91D-7084-FC32394AB5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39A753-4C4E-A75B-95D5-27832E0B1B9A}"/>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5" name="Footer Placeholder 4">
            <a:extLst>
              <a:ext uri="{FF2B5EF4-FFF2-40B4-BE49-F238E27FC236}">
                <a16:creationId xmlns:a16="http://schemas.microsoft.com/office/drawing/2014/main" id="{57A4FE0B-85B0-D1F7-8718-447989C966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F090F7-52B9-087B-19E6-DCD50321B386}"/>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38892438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1055C-5334-2BDF-ADEC-68D77D2BDF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783849-862C-322B-A3FC-E5AE70BC29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280CE2-82AA-73BB-7915-9AE007BAFA7C}"/>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5" name="Footer Placeholder 4">
            <a:extLst>
              <a:ext uri="{FF2B5EF4-FFF2-40B4-BE49-F238E27FC236}">
                <a16:creationId xmlns:a16="http://schemas.microsoft.com/office/drawing/2014/main" id="{E58E27C9-4109-FD5D-8673-5D6DCD610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CE48F6-0633-A316-1E6A-A5343DCEF220}"/>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8661463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853A-8E8A-555A-BCAF-116156A579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472A86-F2B0-A9A3-38C8-90FB303B44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92F7B8-42F4-D02A-2829-22BEB10562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5B8591-A299-33C2-E13E-CFAF0B9262D5}"/>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6" name="Footer Placeholder 5">
            <a:extLst>
              <a:ext uri="{FF2B5EF4-FFF2-40B4-BE49-F238E27FC236}">
                <a16:creationId xmlns:a16="http://schemas.microsoft.com/office/drawing/2014/main" id="{1B22E13C-DBD6-EDDD-B62B-671997D864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C82AEB-CD9E-6F5A-186C-952CD2AB4E90}"/>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18965962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70754-5A67-0861-108D-D8F28621B8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DF481B-290B-28C6-0646-D19F02B603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633DAB-D326-C117-814E-56EA5975BA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BF36DB-E22C-9ED3-A448-207B7430EE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CD8F84-00D5-BF90-9167-0F8583F13E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5BD3D5-9F60-1BA1-F4BE-05938899FABB}"/>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8" name="Footer Placeholder 7">
            <a:extLst>
              <a:ext uri="{FF2B5EF4-FFF2-40B4-BE49-F238E27FC236}">
                <a16:creationId xmlns:a16="http://schemas.microsoft.com/office/drawing/2014/main" id="{9C32A82F-4CC7-B7E9-23C4-F83370687F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0C3FF6-8DEF-720F-3A58-0EF6D9663041}"/>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32670126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B71E8-3E25-0A7E-87D8-DCEF668C9E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2B16C9-5587-ACD0-8F26-277B78691B49}"/>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4" name="Footer Placeholder 3">
            <a:extLst>
              <a:ext uri="{FF2B5EF4-FFF2-40B4-BE49-F238E27FC236}">
                <a16:creationId xmlns:a16="http://schemas.microsoft.com/office/drawing/2014/main" id="{6E6CD961-B4BD-E044-F5EB-E7DE40EA26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A2C80D-449B-89F0-127B-B51DF84CB708}"/>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2579575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D1F72A-6824-A421-44F9-406E4B483286}"/>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3" name="Footer Placeholder 2">
            <a:extLst>
              <a:ext uri="{FF2B5EF4-FFF2-40B4-BE49-F238E27FC236}">
                <a16:creationId xmlns:a16="http://schemas.microsoft.com/office/drawing/2014/main" id="{7C746852-C2DB-1562-F2FF-A70B6F390C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00D1FC-B06A-7777-6E39-30033CBF7A0A}"/>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970005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7A21C-2CF0-4066-E6D0-5221D34549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CFE43C-A3E1-730E-721E-0C06945F91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83B5DE-B832-8B4C-29B3-D12CFEC639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B384B2-7258-1A8E-642E-E23DDDE21A91}"/>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6" name="Footer Placeholder 5">
            <a:extLst>
              <a:ext uri="{FF2B5EF4-FFF2-40B4-BE49-F238E27FC236}">
                <a16:creationId xmlns:a16="http://schemas.microsoft.com/office/drawing/2014/main" id="{ACAD501E-A087-23C1-95CF-BBFEFE2001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9B7B6A-95B7-29FA-8995-6C96FFD0D6FC}"/>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38285767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92A8F-D6CD-A13C-0398-C6FDCCA65E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533243-4CB6-6E5E-25F7-DB283DC29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476E08-C7FE-6B82-30D7-4CC1D8C531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3DB3DC-FCAB-55BC-86FD-464457A1C981}"/>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6" name="Footer Placeholder 5">
            <a:extLst>
              <a:ext uri="{FF2B5EF4-FFF2-40B4-BE49-F238E27FC236}">
                <a16:creationId xmlns:a16="http://schemas.microsoft.com/office/drawing/2014/main" id="{C9C0F11B-EE59-ADBD-3DA6-93FDAEAB5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76759B-5F12-FC82-7C9D-9E11B98E2A99}"/>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3592246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1E9B1-4882-40A6-2C6F-083FD8AF26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0FC178-5072-4639-C628-0B5330A7DA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55D268-7458-2067-7A78-5801A6220001}"/>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5" name="Footer Placeholder 4">
            <a:extLst>
              <a:ext uri="{FF2B5EF4-FFF2-40B4-BE49-F238E27FC236}">
                <a16:creationId xmlns:a16="http://schemas.microsoft.com/office/drawing/2014/main" id="{832B011A-A670-42A4-93C3-4647537998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21CA97-0506-36BF-0CEC-E66B57E9362D}"/>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31503828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F9C66E-33E6-2AF5-3E4C-2ECA87FC04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2E2353-7579-72B7-A0AD-E47BD9FE9A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BBB514-4E88-4582-6CC6-E730C622FB1C}"/>
              </a:ext>
            </a:extLst>
          </p:cNvPr>
          <p:cNvSpPr>
            <a:spLocks noGrp="1"/>
          </p:cNvSpPr>
          <p:nvPr>
            <p:ph type="dt" sz="half" idx="10"/>
          </p:nvPr>
        </p:nvSpPr>
        <p:spPr/>
        <p:txBody>
          <a:bodyPr/>
          <a:lstStyle/>
          <a:p>
            <a:fld id="{E36407F2-CC81-4248-9D0D-A0E6CE106B40}" type="datetimeFigureOut">
              <a:rPr lang="en-US" smtClean="0"/>
              <a:t>1/28/2026</a:t>
            </a:fld>
            <a:endParaRPr lang="en-US"/>
          </a:p>
        </p:txBody>
      </p:sp>
      <p:sp>
        <p:nvSpPr>
          <p:cNvPr id="5" name="Footer Placeholder 4">
            <a:extLst>
              <a:ext uri="{FF2B5EF4-FFF2-40B4-BE49-F238E27FC236}">
                <a16:creationId xmlns:a16="http://schemas.microsoft.com/office/drawing/2014/main" id="{7A442876-DFA6-F15B-3221-4A601D753D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F376B6-1CAA-AB55-AADB-3B9EAD919801}"/>
              </a:ext>
            </a:extLst>
          </p:cNvPr>
          <p:cNvSpPr>
            <a:spLocks noGrp="1"/>
          </p:cNvSpPr>
          <p:nvPr>
            <p:ph type="sldNum" sz="quarter" idx="12"/>
          </p:nvPr>
        </p:nvSpPr>
        <p:spPr/>
        <p:txBody>
          <a:bodyPr/>
          <a:lstStyle/>
          <a:p>
            <a:fld id="{CE7AD7DB-17E5-4868-981F-C4845E614398}" type="slidenum">
              <a:rPr lang="en-US" smtClean="0"/>
              <a:t>‹#›</a:t>
            </a:fld>
            <a:endParaRPr lang="en-US"/>
          </a:p>
        </p:txBody>
      </p:sp>
    </p:spTree>
    <p:extLst>
      <p:ext uri="{BB962C8B-B14F-4D97-AF65-F5344CB8AC3E}">
        <p14:creationId xmlns:p14="http://schemas.microsoft.com/office/powerpoint/2010/main" val="1571650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pn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23.xml"/><Relationship Id="rId7" Type="http://schemas.openxmlformats.org/officeDocument/2006/relationships/image" Target="../media/image3.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emf"/><Relationship Id="rId5" Type="http://schemas.openxmlformats.org/officeDocument/2006/relationships/theme" Target="../theme/theme3.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4.xml"/><Relationship Id="rId1" Type="http://schemas.openxmlformats.org/officeDocument/2006/relationships/slideLayout" Target="../slideLayouts/slideLayout25.xml"/><Relationship Id="rId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26.xml"/><Relationship Id="rId4"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6.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1669" y="486423"/>
            <a:ext cx="10515600" cy="707895"/>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a:xfrm>
            <a:off x="371669"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599440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59B6A6-B1BC-4B8A-BD6A-312543A88AF9}" type="datetimeFigureOut">
              <a:rPr lang="en-US" smtClean="0"/>
              <a:t>1/28/2026</a:t>
            </a:fld>
            <a:endParaRPr lang="en-US"/>
          </a:p>
        </p:txBody>
      </p:sp>
      <p:sp>
        <p:nvSpPr>
          <p:cNvPr id="5" name="Footer Placeholder 4"/>
          <p:cNvSpPr>
            <a:spLocks noGrp="1"/>
          </p:cNvSpPr>
          <p:nvPr>
            <p:ph type="ftr" sz="quarter" idx="3"/>
          </p:nvPr>
        </p:nvSpPr>
        <p:spPr>
          <a:xfrm>
            <a:off x="4038600" y="599440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7" name="Picture 6"/>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0" y="6359525"/>
            <a:ext cx="12213771" cy="522514"/>
          </a:xfrm>
          <a:prstGeom prst="rect">
            <a:avLst/>
          </a:prstGeom>
        </p:spPr>
      </p:pic>
      <p:sp>
        <p:nvSpPr>
          <p:cNvPr id="6" name="Slide Number Placeholder 5"/>
          <p:cNvSpPr>
            <a:spLocks noGrp="1"/>
          </p:cNvSpPr>
          <p:nvPr>
            <p:ph type="sldNum" sz="quarter" idx="4"/>
          </p:nvPr>
        </p:nvSpPr>
        <p:spPr>
          <a:xfrm>
            <a:off x="8610600" y="599440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527D0-D422-4971-9513-C2C8C3665EE1}" type="slidenum">
              <a:rPr lang="en-US" smtClean="0"/>
              <a:t>‹#›</a:t>
            </a:fld>
            <a:endParaRPr lang="en-US"/>
          </a:p>
        </p:txBody>
      </p:sp>
      <p:cxnSp>
        <p:nvCxnSpPr>
          <p:cNvPr id="8" name="Straight Connector 7"/>
          <p:cNvCxnSpPr/>
          <p:nvPr userDrawn="1"/>
        </p:nvCxnSpPr>
        <p:spPr>
          <a:xfrm>
            <a:off x="469641" y="1073020"/>
            <a:ext cx="8487747" cy="0"/>
          </a:xfrm>
          <a:prstGeom prst="line">
            <a:avLst/>
          </a:prstGeom>
          <a:ln w="22225">
            <a:gradFill flip="none" rotWithShape="1">
              <a:gsLst>
                <a:gs pos="0">
                  <a:schemeClr val="accent1">
                    <a:lumMod val="5000"/>
                    <a:lumOff val="95000"/>
                  </a:schemeClr>
                </a:gs>
                <a:gs pos="100000">
                  <a:schemeClr val="accent5">
                    <a:lumMod val="50000"/>
                    <a:alpha val="76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050456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7" r:id="rId6"/>
    <p:sldLayoutId id="2147483688" r:id="rId7"/>
    <p:sldLayoutId id="2147483689" r:id="rId8"/>
    <p:sldLayoutId id="2147483694" r:id="rId9"/>
    <p:sldLayoutId id="2147483695" r:id="rId10"/>
    <p:sldLayoutId id="2147483723" r:id="rId11"/>
  </p:sldLayoutIdLst>
  <p:txStyles>
    <p:titleStyle>
      <a:lvl1pPr algn="l" defTabSz="914400" rtl="0" eaLnBrk="1" latinLnBrk="0" hangingPunct="1">
        <a:lnSpc>
          <a:spcPct val="90000"/>
        </a:lnSpc>
        <a:spcBef>
          <a:spcPct val="0"/>
        </a:spcBef>
        <a:buNone/>
        <a:defRPr sz="3600" b="1" kern="1200">
          <a:solidFill>
            <a:schemeClr val="accent5">
              <a:lumMod val="50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1669" y="486423"/>
            <a:ext cx="10515600" cy="707895"/>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a:xfrm>
            <a:off x="371669"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599440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59B6A6-B1BC-4B8A-BD6A-312543A88AF9}" type="datetimeFigureOut">
              <a:rPr lang="en-US" smtClean="0"/>
              <a:t>1/28/2026</a:t>
            </a:fld>
            <a:endParaRPr lang="en-US"/>
          </a:p>
        </p:txBody>
      </p:sp>
      <p:sp>
        <p:nvSpPr>
          <p:cNvPr id="5" name="Footer Placeholder 4"/>
          <p:cNvSpPr>
            <a:spLocks noGrp="1"/>
          </p:cNvSpPr>
          <p:nvPr>
            <p:ph type="ftr" sz="quarter" idx="3"/>
          </p:nvPr>
        </p:nvSpPr>
        <p:spPr>
          <a:xfrm>
            <a:off x="4038600" y="599440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7" name="Picture 6"/>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0" y="6359525"/>
            <a:ext cx="12213771" cy="522514"/>
          </a:xfrm>
          <a:prstGeom prst="rect">
            <a:avLst/>
          </a:prstGeom>
        </p:spPr>
      </p:pic>
      <p:sp>
        <p:nvSpPr>
          <p:cNvPr id="6" name="Slide Number Placeholder 5"/>
          <p:cNvSpPr>
            <a:spLocks noGrp="1"/>
          </p:cNvSpPr>
          <p:nvPr>
            <p:ph type="sldNum" sz="quarter" idx="4"/>
          </p:nvPr>
        </p:nvSpPr>
        <p:spPr>
          <a:xfrm>
            <a:off x="8610600" y="599440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527D0-D422-4971-9513-C2C8C3665EE1}" type="slidenum">
              <a:rPr lang="en-US" smtClean="0"/>
              <a:t>‹#›</a:t>
            </a:fld>
            <a:endParaRPr lang="en-US"/>
          </a:p>
        </p:txBody>
      </p:sp>
      <p:cxnSp>
        <p:nvCxnSpPr>
          <p:cNvPr id="8" name="Straight Connector 7"/>
          <p:cNvCxnSpPr/>
          <p:nvPr userDrawn="1"/>
        </p:nvCxnSpPr>
        <p:spPr>
          <a:xfrm>
            <a:off x="469641" y="1073020"/>
            <a:ext cx="8487747" cy="0"/>
          </a:xfrm>
          <a:prstGeom prst="line">
            <a:avLst/>
          </a:prstGeom>
          <a:ln w="22225">
            <a:gradFill flip="none" rotWithShape="1">
              <a:gsLst>
                <a:gs pos="0">
                  <a:schemeClr val="accent1">
                    <a:lumMod val="5000"/>
                    <a:lumOff val="95000"/>
                  </a:schemeClr>
                </a:gs>
                <a:gs pos="100000">
                  <a:schemeClr val="accent5">
                    <a:lumMod val="50000"/>
                    <a:alpha val="76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40664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Lst>
  <p:txStyles>
    <p:titleStyle>
      <a:lvl1pPr algn="l" defTabSz="914400" rtl="0" eaLnBrk="1" latinLnBrk="0" hangingPunct="1">
        <a:lnSpc>
          <a:spcPct val="90000"/>
        </a:lnSpc>
        <a:spcBef>
          <a:spcPct val="0"/>
        </a:spcBef>
        <a:buNone/>
        <a:defRPr sz="3600" b="1" kern="1200">
          <a:solidFill>
            <a:schemeClr val="accent5">
              <a:lumMod val="50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369157" y="61200"/>
            <a:ext cx="3278571" cy="756000"/>
          </a:xfrm>
          <a:prstGeom prst="rect">
            <a:avLst/>
          </a:prstGeom>
        </p:spPr>
      </p:pic>
      <p:pic>
        <p:nvPicPr>
          <p:cNvPr id="8" name="Picture 7"/>
          <p:cNvPicPr>
            <a:picLocks noChangeAspect="1"/>
          </p:cNvPicPr>
          <p:nvPr userDrawn="1"/>
        </p:nvPicPr>
        <p:blipFill rotWithShape="1">
          <a:blip r:embed="rId7" cstate="screen">
            <a:extLst>
              <a:ext uri="{28A0092B-C50C-407E-A947-70E740481C1C}">
                <a14:useLocalDpi xmlns:a14="http://schemas.microsoft.com/office/drawing/2010/main"/>
              </a:ext>
            </a:extLst>
          </a:blip>
          <a:srcRect t="30712" r="8574"/>
          <a:stretch/>
        </p:blipFill>
        <p:spPr>
          <a:xfrm>
            <a:off x="9296401" y="0"/>
            <a:ext cx="2895600" cy="914400"/>
          </a:xfrm>
          <a:prstGeom prst="rect">
            <a:avLst/>
          </a:prstGeom>
        </p:spPr>
      </p:pic>
      <p:pic>
        <p:nvPicPr>
          <p:cNvPr id="10" name="Picture 9"/>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461949" y="189423"/>
            <a:ext cx="3200400" cy="572577"/>
          </a:xfrm>
          <a:prstGeom prst="rect">
            <a:avLst/>
          </a:prstGeom>
        </p:spPr>
      </p:pic>
    </p:spTree>
    <p:extLst>
      <p:ext uri="{BB962C8B-B14F-4D97-AF65-F5344CB8AC3E}">
        <p14:creationId xmlns:p14="http://schemas.microsoft.com/office/powerpoint/2010/main" val="340669494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541C77-EBB9-C911-1E6C-DD2EDD72CF5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1000" y="381000"/>
            <a:ext cx="3148879" cy="1058415"/>
          </a:xfrm>
          <a:prstGeom prst="rect">
            <a:avLst/>
          </a:prstGeom>
        </p:spPr>
      </p:pic>
    </p:spTree>
    <p:extLst>
      <p:ext uri="{BB962C8B-B14F-4D97-AF65-F5344CB8AC3E}">
        <p14:creationId xmlns:p14="http://schemas.microsoft.com/office/powerpoint/2010/main" val="1609431903"/>
      </p:ext>
    </p:extLst>
  </p:cSld>
  <p:clrMap bg1="lt1" tx1="dk1" bg2="lt2" tx2="dk2" accent1="accent1" accent2="accent2" accent3="accent3" accent4="accent4" accent5="accent5" accent6="accent6" hlink="hlink" folHlink="folHlink"/>
  <p:sldLayoutIdLst>
    <p:sldLayoutId id="2147483725" r:id="rId1"/>
  </p:sldLayoutIdLst>
  <p:txStyles>
    <p:titleStyle>
      <a:lvl1pPr algn="l" defTabSz="914400" rtl="0" eaLnBrk="1" latinLnBrk="0" hangingPunct="1">
        <a:lnSpc>
          <a:spcPct val="90000"/>
        </a:lnSpc>
        <a:spcBef>
          <a:spcPct val="0"/>
        </a:spcBef>
        <a:buNone/>
        <a:defRPr sz="4600" kern="1200">
          <a:solidFill>
            <a:srgbClr val="5792C9"/>
          </a:solidFill>
          <a:latin typeface="Georgia" charset="0"/>
          <a:ea typeface="Georgia" charset="0"/>
          <a:cs typeface="Georgia" charset="0"/>
        </a:defRPr>
      </a:lvl1pPr>
    </p:titleStyle>
    <p:bodyStyle>
      <a:lvl1pPr marL="0" indent="0" algn="l" defTabSz="914400" rtl="0" eaLnBrk="1" latinLnBrk="0" hangingPunct="1">
        <a:lnSpc>
          <a:spcPct val="90000"/>
        </a:lnSpc>
        <a:spcBef>
          <a:spcPts val="1000"/>
        </a:spcBef>
        <a:buFontTx/>
        <a:buNone/>
        <a:defRPr sz="2200" b="1" kern="1200">
          <a:solidFill>
            <a:srgbClr val="5792C9"/>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3"/>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C38AB2-140B-E59A-0483-D12E8217EB2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394921" y="1219200"/>
            <a:ext cx="3148879" cy="1058415"/>
          </a:xfrm>
          <a:prstGeom prst="rect">
            <a:avLst/>
          </a:prstGeom>
        </p:spPr>
      </p:pic>
    </p:spTree>
    <p:extLst>
      <p:ext uri="{BB962C8B-B14F-4D97-AF65-F5344CB8AC3E}">
        <p14:creationId xmlns:p14="http://schemas.microsoft.com/office/powerpoint/2010/main" val="2345799986"/>
      </p:ext>
    </p:extLst>
  </p:cSld>
  <p:clrMap bg1="lt1" tx1="dk1" bg2="lt2" tx2="dk2" accent1="accent1" accent2="accent2" accent3="accent3" accent4="accent4" accent5="accent5" accent6="accent6" hlink="hlink" folHlink="folHlink"/>
  <p:sldLayoutIdLst>
    <p:sldLayoutId id="214748372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B81A85-2AC4-8E94-6818-E658FB215B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41A16B-E436-029E-F45E-89B966EBE5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E50777-BAB8-84D6-FC00-8B8F8B6933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36407F2-CC81-4248-9D0D-A0E6CE106B40}" type="datetimeFigureOut">
              <a:rPr lang="en-US" smtClean="0"/>
              <a:t>1/28/2026</a:t>
            </a:fld>
            <a:endParaRPr lang="en-US"/>
          </a:p>
        </p:txBody>
      </p:sp>
      <p:sp>
        <p:nvSpPr>
          <p:cNvPr id="5" name="Footer Placeholder 4">
            <a:extLst>
              <a:ext uri="{FF2B5EF4-FFF2-40B4-BE49-F238E27FC236}">
                <a16:creationId xmlns:a16="http://schemas.microsoft.com/office/drawing/2014/main" id="{5E5DDECD-5FA7-3B07-1EDE-99AF1B397D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723EB9E-FFEE-ADEA-FD16-ABF394130A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7AD7DB-17E5-4868-981F-C4845E614398}" type="slidenum">
              <a:rPr lang="en-US" smtClean="0"/>
              <a:t>‹#›</a:t>
            </a:fld>
            <a:endParaRPr lang="en-US"/>
          </a:p>
        </p:txBody>
      </p:sp>
    </p:spTree>
    <p:extLst>
      <p:ext uri="{BB962C8B-B14F-4D97-AF65-F5344CB8AC3E}">
        <p14:creationId xmlns:p14="http://schemas.microsoft.com/office/powerpoint/2010/main" val="3052942490"/>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19.emf"/><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8.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image" Target="../media/image35.jpeg"/><Relationship Id="rId5" Type="http://schemas.openxmlformats.org/officeDocument/2006/relationships/image" Target="../media/image34.png"/><Relationship Id="rId10" Type="http://schemas.openxmlformats.org/officeDocument/2006/relationships/image" Target="../media/image38.jpeg"/><Relationship Id="rId4" Type="http://schemas.openxmlformats.org/officeDocument/2006/relationships/image" Target="../media/image31.png"/><Relationship Id="rId9"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image" Target="../media/image45.jpeg"/><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emf"/><Relationship Id="rId15" Type="http://schemas.openxmlformats.org/officeDocument/2006/relationships/image" Target="../media/image29.svg"/><Relationship Id="rId10" Type="http://schemas.openxmlformats.org/officeDocument/2006/relationships/image" Target="../media/image24.png"/><Relationship Id="rId4" Type="http://schemas.openxmlformats.org/officeDocument/2006/relationships/image" Target="../media/image46.png"/><Relationship Id="rId9" Type="http://schemas.openxmlformats.org/officeDocument/2006/relationships/image" Target="../media/image23.svg"/><Relationship Id="rId1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image" Target="../media/image52.jpeg"/><Relationship Id="rId4" Type="http://schemas.openxmlformats.org/officeDocument/2006/relationships/image" Target="../media/image51.jpeg"/></Relationships>
</file>

<file path=ppt/slides/_rels/slide18.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2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21.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22.png"/><Relationship Id="rId18" Type="http://schemas.openxmlformats.org/officeDocument/2006/relationships/image" Target="../media/image27.svg"/><Relationship Id="rId3" Type="http://schemas.openxmlformats.org/officeDocument/2006/relationships/image" Target="../media/image65.jpeg"/><Relationship Id="rId7" Type="http://schemas.openxmlformats.org/officeDocument/2006/relationships/image" Target="../media/image69.jpeg"/><Relationship Id="rId12" Type="http://schemas.openxmlformats.org/officeDocument/2006/relationships/image" Target="../media/image21.svg"/><Relationship Id="rId17" Type="http://schemas.openxmlformats.org/officeDocument/2006/relationships/image" Target="../media/image26.png"/><Relationship Id="rId2" Type="http://schemas.openxmlformats.org/officeDocument/2006/relationships/image" Target="../media/image64.jpeg"/><Relationship Id="rId16" Type="http://schemas.openxmlformats.org/officeDocument/2006/relationships/image" Target="../media/image25.svg"/><Relationship Id="rId20" Type="http://schemas.openxmlformats.org/officeDocument/2006/relationships/image" Target="../media/image29.svg"/><Relationship Id="rId1" Type="http://schemas.openxmlformats.org/officeDocument/2006/relationships/slideLayout" Target="../slideLayouts/slideLayout9.xml"/><Relationship Id="rId6" Type="http://schemas.openxmlformats.org/officeDocument/2006/relationships/image" Target="../media/image68.jpeg"/><Relationship Id="rId11" Type="http://schemas.openxmlformats.org/officeDocument/2006/relationships/image" Target="../media/image20.png"/><Relationship Id="rId5" Type="http://schemas.openxmlformats.org/officeDocument/2006/relationships/image" Target="../media/image67.jpeg"/><Relationship Id="rId15" Type="http://schemas.openxmlformats.org/officeDocument/2006/relationships/image" Target="../media/image24.png"/><Relationship Id="rId10" Type="http://schemas.openxmlformats.org/officeDocument/2006/relationships/image" Target="../media/image19.emf"/><Relationship Id="rId19" Type="http://schemas.openxmlformats.org/officeDocument/2006/relationships/image" Target="../media/image28.png"/><Relationship Id="rId4" Type="http://schemas.openxmlformats.org/officeDocument/2006/relationships/image" Target="../media/image66.jpeg"/><Relationship Id="rId9" Type="http://schemas.openxmlformats.org/officeDocument/2006/relationships/image" Target="../media/image71.png"/><Relationship Id="rId14" Type="http://schemas.openxmlformats.org/officeDocument/2006/relationships/image" Target="../media/image23.svg"/></Relationships>
</file>

<file path=ppt/slides/_rels/slide22.xml.rels><?xml version="1.0" encoding="UTF-8" standalone="yes"?>
<Relationships xmlns="http://schemas.openxmlformats.org/package/2006/relationships"><Relationship Id="rId13" Type="http://schemas.openxmlformats.org/officeDocument/2006/relationships/image" Target="../media/image27.svg"/><Relationship Id="rId18" Type="http://schemas.openxmlformats.org/officeDocument/2006/relationships/image" Target="../media/image78.png"/><Relationship Id="rId26" Type="http://schemas.openxmlformats.org/officeDocument/2006/relationships/image" Target="../media/image86.png"/><Relationship Id="rId39" Type="http://schemas.openxmlformats.org/officeDocument/2006/relationships/image" Target="../media/image99.svg"/><Relationship Id="rId21" Type="http://schemas.openxmlformats.org/officeDocument/2006/relationships/image" Target="../media/image81.svg"/><Relationship Id="rId34" Type="http://schemas.openxmlformats.org/officeDocument/2006/relationships/image" Target="../media/image94.png"/><Relationship Id="rId42" Type="http://schemas.openxmlformats.org/officeDocument/2006/relationships/image" Target="../media/image102.png"/><Relationship Id="rId7" Type="http://schemas.openxmlformats.org/officeDocument/2006/relationships/image" Target="../media/image21.svg"/><Relationship Id="rId2" Type="http://schemas.openxmlformats.org/officeDocument/2006/relationships/image" Target="../media/image72.jpeg"/><Relationship Id="rId16" Type="http://schemas.openxmlformats.org/officeDocument/2006/relationships/image" Target="../media/image76.png"/><Relationship Id="rId29" Type="http://schemas.openxmlformats.org/officeDocument/2006/relationships/image" Target="../media/image89.svg"/><Relationship Id="rId1" Type="http://schemas.openxmlformats.org/officeDocument/2006/relationships/slideLayout" Target="../slideLayouts/slideLayout5.xml"/><Relationship Id="rId6" Type="http://schemas.openxmlformats.org/officeDocument/2006/relationships/image" Target="../media/image20.png"/><Relationship Id="rId11" Type="http://schemas.openxmlformats.org/officeDocument/2006/relationships/image" Target="../media/image25.svg"/><Relationship Id="rId24" Type="http://schemas.openxmlformats.org/officeDocument/2006/relationships/image" Target="../media/image84.png"/><Relationship Id="rId32" Type="http://schemas.openxmlformats.org/officeDocument/2006/relationships/image" Target="../media/image92.png"/><Relationship Id="rId37" Type="http://schemas.openxmlformats.org/officeDocument/2006/relationships/image" Target="../media/image97.svg"/><Relationship Id="rId40" Type="http://schemas.openxmlformats.org/officeDocument/2006/relationships/image" Target="../media/image100.png"/><Relationship Id="rId45" Type="http://schemas.openxmlformats.org/officeDocument/2006/relationships/image" Target="../media/image105.svg"/><Relationship Id="rId5" Type="http://schemas.openxmlformats.org/officeDocument/2006/relationships/image" Target="../media/image75.jpeg"/><Relationship Id="rId15" Type="http://schemas.openxmlformats.org/officeDocument/2006/relationships/image" Target="../media/image29.svg"/><Relationship Id="rId23" Type="http://schemas.openxmlformats.org/officeDocument/2006/relationships/image" Target="../media/image83.svg"/><Relationship Id="rId28" Type="http://schemas.openxmlformats.org/officeDocument/2006/relationships/image" Target="../media/image88.png"/><Relationship Id="rId36" Type="http://schemas.openxmlformats.org/officeDocument/2006/relationships/image" Target="../media/image96.png"/><Relationship Id="rId10" Type="http://schemas.openxmlformats.org/officeDocument/2006/relationships/image" Target="../media/image24.png"/><Relationship Id="rId19" Type="http://schemas.openxmlformats.org/officeDocument/2006/relationships/image" Target="../media/image79.svg"/><Relationship Id="rId31" Type="http://schemas.openxmlformats.org/officeDocument/2006/relationships/image" Target="../media/image91.svg"/><Relationship Id="rId44" Type="http://schemas.openxmlformats.org/officeDocument/2006/relationships/image" Target="../media/image104.png"/><Relationship Id="rId4" Type="http://schemas.openxmlformats.org/officeDocument/2006/relationships/image" Target="../media/image74.jpeg"/><Relationship Id="rId9" Type="http://schemas.openxmlformats.org/officeDocument/2006/relationships/image" Target="../media/image23.svg"/><Relationship Id="rId14" Type="http://schemas.openxmlformats.org/officeDocument/2006/relationships/image" Target="../media/image28.png"/><Relationship Id="rId22" Type="http://schemas.openxmlformats.org/officeDocument/2006/relationships/image" Target="../media/image82.png"/><Relationship Id="rId27" Type="http://schemas.openxmlformats.org/officeDocument/2006/relationships/image" Target="../media/image87.svg"/><Relationship Id="rId30" Type="http://schemas.openxmlformats.org/officeDocument/2006/relationships/image" Target="../media/image90.png"/><Relationship Id="rId35" Type="http://schemas.openxmlformats.org/officeDocument/2006/relationships/image" Target="../media/image95.svg"/><Relationship Id="rId43" Type="http://schemas.openxmlformats.org/officeDocument/2006/relationships/image" Target="../media/image103.svg"/><Relationship Id="rId8" Type="http://schemas.openxmlformats.org/officeDocument/2006/relationships/image" Target="../media/image22.png"/><Relationship Id="rId3" Type="http://schemas.openxmlformats.org/officeDocument/2006/relationships/image" Target="../media/image73.jpeg"/><Relationship Id="rId12" Type="http://schemas.openxmlformats.org/officeDocument/2006/relationships/image" Target="../media/image26.png"/><Relationship Id="rId17" Type="http://schemas.openxmlformats.org/officeDocument/2006/relationships/image" Target="../media/image77.svg"/><Relationship Id="rId25" Type="http://schemas.openxmlformats.org/officeDocument/2006/relationships/image" Target="../media/image85.svg"/><Relationship Id="rId33" Type="http://schemas.openxmlformats.org/officeDocument/2006/relationships/image" Target="../media/image93.svg"/><Relationship Id="rId38" Type="http://schemas.openxmlformats.org/officeDocument/2006/relationships/image" Target="../media/image98.png"/><Relationship Id="rId46" Type="http://schemas.openxmlformats.org/officeDocument/2006/relationships/image" Target="../media/image19.emf"/><Relationship Id="rId20" Type="http://schemas.openxmlformats.org/officeDocument/2006/relationships/image" Target="../media/image80.png"/><Relationship Id="rId41" Type="http://schemas.openxmlformats.org/officeDocument/2006/relationships/image" Target="../media/image101.svg"/></Relationships>
</file>

<file path=ppt/slides/_rels/slide23.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07.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06.png"/><Relationship Id="rId16" Type="http://schemas.openxmlformats.org/officeDocument/2006/relationships/image" Target="../media/image29.svg"/><Relationship Id="rId1" Type="http://schemas.openxmlformats.org/officeDocument/2006/relationships/slideLayout" Target="../slideLayouts/slideLayout3.xml"/><Relationship Id="rId6" Type="http://schemas.openxmlformats.org/officeDocument/2006/relationships/image" Target="../media/image19.emf"/><Relationship Id="rId11" Type="http://schemas.openxmlformats.org/officeDocument/2006/relationships/image" Target="../media/image24.png"/><Relationship Id="rId5" Type="http://schemas.openxmlformats.org/officeDocument/2006/relationships/image" Target="../media/image109.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08.png"/><Relationship Id="rId9" Type="http://schemas.openxmlformats.org/officeDocument/2006/relationships/image" Target="../media/image22.png"/><Relationship Id="rId14" Type="http://schemas.openxmlformats.org/officeDocument/2006/relationships/image" Target="../media/image27.svg"/></Relationships>
</file>

<file path=ppt/slides/_rels/slide24.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3" Type="http://schemas.openxmlformats.org/officeDocument/2006/relationships/image" Target="../media/image110.png"/><Relationship Id="rId7" Type="http://schemas.openxmlformats.org/officeDocument/2006/relationships/image" Target="../media/image22.png"/><Relationship Id="rId12" Type="http://schemas.openxmlformats.org/officeDocument/2006/relationships/image" Target="../media/image27.svg"/><Relationship Id="rId17" Type="http://schemas.openxmlformats.org/officeDocument/2006/relationships/image" Target="../media/image19.emf"/><Relationship Id="rId2" Type="http://schemas.openxmlformats.org/officeDocument/2006/relationships/notesSlide" Target="../notesSlides/notesSlide7.xml"/><Relationship Id="rId16" Type="http://schemas.openxmlformats.org/officeDocument/2006/relationships/image" Target="../media/image113.png"/><Relationship Id="rId1" Type="http://schemas.openxmlformats.org/officeDocument/2006/relationships/slideLayout" Target="../slideLayouts/slideLayout3.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112.jpeg"/><Relationship Id="rId10" Type="http://schemas.openxmlformats.org/officeDocument/2006/relationships/image" Target="../media/image25.svg"/><Relationship Id="rId4" Type="http://schemas.openxmlformats.org/officeDocument/2006/relationships/image" Target="../media/image111.png"/><Relationship Id="rId9" Type="http://schemas.openxmlformats.org/officeDocument/2006/relationships/image" Target="../media/image24.png"/><Relationship Id="rId14" Type="http://schemas.openxmlformats.org/officeDocument/2006/relationships/image" Target="../media/image29.svg"/></Relationships>
</file>

<file path=ppt/slides/_rels/slide2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15.png"/></Relationships>
</file>

<file path=ppt/slides/_rels/slide2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7.jpeg"/></Relationships>
</file>

<file path=ppt/slides/_rels/slide27.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21.png"/><Relationship Id="rId5" Type="http://schemas.openxmlformats.org/officeDocument/2006/relationships/image" Target="../media/image120.png"/><Relationship Id="rId10" Type="http://schemas.openxmlformats.org/officeDocument/2006/relationships/image" Target="../media/image125.png"/><Relationship Id="rId4" Type="http://schemas.openxmlformats.org/officeDocument/2006/relationships/image" Target="../media/image119.png"/><Relationship Id="rId9" Type="http://schemas.openxmlformats.org/officeDocument/2006/relationships/image" Target="../media/image124.png"/></Relationships>
</file>

<file path=ppt/slides/_rels/slide28.xml.rels><?xml version="1.0" encoding="UTF-8" standalone="yes"?>
<Relationships xmlns="http://schemas.openxmlformats.org/package/2006/relationships"><Relationship Id="rId8" Type="http://schemas.openxmlformats.org/officeDocument/2006/relationships/image" Target="../media/image132.jpeg"/><Relationship Id="rId13" Type="http://schemas.openxmlformats.org/officeDocument/2006/relationships/image" Target="../media/image137.png"/><Relationship Id="rId18" Type="http://schemas.openxmlformats.org/officeDocument/2006/relationships/image" Target="../media/image142.svg"/><Relationship Id="rId26" Type="http://schemas.openxmlformats.org/officeDocument/2006/relationships/image" Target="../media/image149.jpeg"/><Relationship Id="rId3" Type="http://schemas.openxmlformats.org/officeDocument/2006/relationships/image" Target="../media/image127.svg"/><Relationship Id="rId21" Type="http://schemas.openxmlformats.org/officeDocument/2006/relationships/image" Target="../media/image145.png"/><Relationship Id="rId7" Type="http://schemas.openxmlformats.org/officeDocument/2006/relationships/image" Target="../media/image131.png"/><Relationship Id="rId12" Type="http://schemas.openxmlformats.org/officeDocument/2006/relationships/image" Target="../media/image136.jpeg"/><Relationship Id="rId17" Type="http://schemas.openxmlformats.org/officeDocument/2006/relationships/image" Target="../media/image141.png"/><Relationship Id="rId25" Type="http://schemas.openxmlformats.org/officeDocument/2006/relationships/image" Target="../media/image148.jpeg"/><Relationship Id="rId2" Type="http://schemas.openxmlformats.org/officeDocument/2006/relationships/image" Target="../media/image126.png"/><Relationship Id="rId16" Type="http://schemas.openxmlformats.org/officeDocument/2006/relationships/image" Target="../media/image140.svg"/><Relationship Id="rId20" Type="http://schemas.openxmlformats.org/officeDocument/2006/relationships/image" Target="../media/image144.svg"/><Relationship Id="rId1" Type="http://schemas.openxmlformats.org/officeDocument/2006/relationships/slideLayout" Target="../slideLayouts/slideLayout5.xml"/><Relationship Id="rId6" Type="http://schemas.openxmlformats.org/officeDocument/2006/relationships/image" Target="../media/image130.png"/><Relationship Id="rId11" Type="http://schemas.openxmlformats.org/officeDocument/2006/relationships/image" Target="../media/image135.svg"/><Relationship Id="rId24" Type="http://schemas.openxmlformats.org/officeDocument/2006/relationships/image" Target="../media/image147.jpeg"/><Relationship Id="rId5" Type="http://schemas.openxmlformats.org/officeDocument/2006/relationships/image" Target="../media/image129.svg"/><Relationship Id="rId15" Type="http://schemas.openxmlformats.org/officeDocument/2006/relationships/image" Target="../media/image139.png"/><Relationship Id="rId23" Type="http://schemas.openxmlformats.org/officeDocument/2006/relationships/image" Target="../media/image19.emf"/><Relationship Id="rId10" Type="http://schemas.openxmlformats.org/officeDocument/2006/relationships/image" Target="../media/image134.png"/><Relationship Id="rId19" Type="http://schemas.openxmlformats.org/officeDocument/2006/relationships/image" Target="../media/image143.png"/><Relationship Id="rId4" Type="http://schemas.openxmlformats.org/officeDocument/2006/relationships/image" Target="../media/image128.png"/><Relationship Id="rId9" Type="http://schemas.openxmlformats.org/officeDocument/2006/relationships/image" Target="../media/image133.png"/><Relationship Id="rId14" Type="http://schemas.openxmlformats.org/officeDocument/2006/relationships/image" Target="../media/image138.svg"/><Relationship Id="rId22" Type="http://schemas.openxmlformats.org/officeDocument/2006/relationships/image" Target="../media/image146.svg"/><Relationship Id="rId27" Type="http://schemas.openxmlformats.org/officeDocument/2006/relationships/image" Target="../media/image150.jpeg"/></Relationships>
</file>

<file path=ppt/slides/_rels/slide2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1.xml"/><Relationship Id="rId1" Type="http://schemas.openxmlformats.org/officeDocument/2006/relationships/slideLayout" Target="../slideLayouts/slideLayout28.xml"/><Relationship Id="rId6" Type="http://schemas.openxmlformats.org/officeDocument/2006/relationships/image" Target="../media/image31.png"/><Relationship Id="rId5" Type="http://schemas.openxmlformats.org/officeDocument/2006/relationships/image" Target="../media/image152.png"/><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154.svg"/><Relationship Id="rId2" Type="http://schemas.openxmlformats.org/officeDocument/2006/relationships/image" Target="../media/image153.png"/><Relationship Id="rId1" Type="http://schemas.openxmlformats.org/officeDocument/2006/relationships/slideLayout" Target="../slideLayouts/slideLayout5.xml"/><Relationship Id="rId6" Type="http://schemas.openxmlformats.org/officeDocument/2006/relationships/image" Target="../media/image125.png"/><Relationship Id="rId5" Type="http://schemas.openxmlformats.org/officeDocument/2006/relationships/image" Target="../media/image156.svg"/><Relationship Id="rId4" Type="http://schemas.openxmlformats.org/officeDocument/2006/relationships/image" Target="../media/image155.png"/></Relationships>
</file>

<file path=ppt/slides/_rels/slide3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158.jpeg"/><Relationship Id="rId5" Type="http://schemas.openxmlformats.org/officeDocument/2006/relationships/image" Target="../media/image23.svg"/><Relationship Id="rId10" Type="http://schemas.openxmlformats.org/officeDocument/2006/relationships/image" Target="../media/image157.png"/><Relationship Id="rId4" Type="http://schemas.openxmlformats.org/officeDocument/2006/relationships/image" Target="../media/image22.png"/><Relationship Id="rId9" Type="http://schemas.openxmlformats.org/officeDocument/2006/relationships/image" Target="../media/image29.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2CA32-6A37-D731-5CC4-DBE57C6E1B3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0955D1E-B3F7-AF5A-C2CC-0CFA6FF479EB}"/>
              </a:ext>
            </a:extLst>
          </p:cNvPr>
          <p:cNvSpPr txBox="1">
            <a:spLocks/>
          </p:cNvSpPr>
          <p:nvPr/>
        </p:nvSpPr>
        <p:spPr>
          <a:xfrm>
            <a:off x="499973" y="2193589"/>
            <a:ext cx="9145832" cy="2133084"/>
          </a:xfrm>
          <a:prstGeom prst="rect">
            <a:avLst/>
          </a:prstGeom>
        </p:spPr>
        <p:txBody>
          <a:bodyPr anchor="b"/>
          <a:lstStyle>
            <a:lvl1pPr algn="l" defTabSz="914400" rtl="0" eaLnBrk="1" latinLnBrk="0" hangingPunct="1">
              <a:lnSpc>
                <a:spcPct val="90000"/>
              </a:lnSpc>
              <a:spcBef>
                <a:spcPct val="0"/>
              </a:spcBef>
              <a:buNone/>
              <a:defRPr sz="5400" kern="1200">
                <a:solidFill>
                  <a:schemeClr val="accent5">
                    <a:lumMod val="50000"/>
                  </a:schemeClr>
                </a:solidFill>
                <a:latin typeface="Georgia" panose="02040502050405020303" pitchFamily="18" charset="0"/>
                <a:ea typeface="+mj-ea"/>
                <a:cs typeface="+mj-cs"/>
              </a:defRPr>
            </a:lvl1pPr>
          </a:lstStyle>
          <a:p>
            <a:pPr>
              <a:lnSpc>
                <a:spcPct val="110000"/>
              </a:lnSpc>
            </a:pPr>
            <a:r>
              <a:rPr lang="en-US" b="1" dirty="0">
                <a:solidFill>
                  <a:schemeClr val="bg1"/>
                </a:solidFill>
                <a:latin typeface="Aptos" panose="020B0004020202020204" pitchFamily="34" charset="0"/>
              </a:rPr>
              <a:t>Livestock at the Crossroads</a:t>
            </a:r>
          </a:p>
          <a:p>
            <a:pPr>
              <a:lnSpc>
                <a:spcPct val="110000"/>
              </a:lnSpc>
            </a:pPr>
            <a:r>
              <a:rPr lang="en-US" sz="2800" dirty="0">
                <a:solidFill>
                  <a:schemeClr val="bg1"/>
                </a:solidFill>
                <a:latin typeface="Aptos" panose="020B0004020202020204" pitchFamily="34" charset="0"/>
              </a:rPr>
              <a:t>United to drive Sustainable Livestock Transformation for Better production, Better Nutrition, Better Environment, and a Better Life, leaving no one behind</a:t>
            </a:r>
          </a:p>
        </p:txBody>
      </p:sp>
      <p:sp>
        <p:nvSpPr>
          <p:cNvPr id="7" name="Subtitle 2">
            <a:extLst>
              <a:ext uri="{FF2B5EF4-FFF2-40B4-BE49-F238E27FC236}">
                <a16:creationId xmlns:a16="http://schemas.microsoft.com/office/drawing/2014/main" id="{C8AE77C6-5BC1-062D-1ECD-F5FF5763C88E}"/>
              </a:ext>
            </a:extLst>
          </p:cNvPr>
          <p:cNvSpPr txBox="1">
            <a:spLocks/>
          </p:cNvSpPr>
          <p:nvPr/>
        </p:nvSpPr>
        <p:spPr>
          <a:xfrm>
            <a:off x="613318" y="4759471"/>
            <a:ext cx="9144000" cy="1875950"/>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000" b="1" i="1" dirty="0">
                <a:solidFill>
                  <a:schemeClr val="bg1"/>
                </a:solidFill>
              </a:rPr>
              <a:t>Thanawat Tiensin </a:t>
            </a:r>
          </a:p>
          <a:p>
            <a:pPr>
              <a:spcBef>
                <a:spcPts val="600"/>
              </a:spcBef>
            </a:pPr>
            <a:r>
              <a:rPr lang="en-GB" sz="1600" i="1" dirty="0">
                <a:solidFill>
                  <a:schemeClr val="bg1"/>
                </a:solidFill>
                <a:ea typeface="Calibri"/>
                <a:cs typeface="Calibri"/>
              </a:rPr>
              <a:t>Assistant Director−General</a:t>
            </a:r>
          </a:p>
          <a:p>
            <a:pPr>
              <a:spcBef>
                <a:spcPts val="600"/>
              </a:spcBef>
            </a:pPr>
            <a:r>
              <a:rPr lang="en-GB" sz="1600" i="1" dirty="0">
                <a:solidFill>
                  <a:schemeClr val="bg1"/>
                </a:solidFill>
                <a:ea typeface="Calibri"/>
                <a:cs typeface="Calibri"/>
              </a:rPr>
              <a:t>Director of Animal Production and Health Division</a:t>
            </a:r>
          </a:p>
          <a:p>
            <a:pPr>
              <a:spcBef>
                <a:spcPts val="600"/>
              </a:spcBef>
            </a:pPr>
            <a:r>
              <a:rPr lang="en-GB" sz="1600" i="1" dirty="0">
                <a:solidFill>
                  <a:schemeClr val="bg1"/>
                </a:solidFill>
                <a:ea typeface="Calibri"/>
                <a:cs typeface="Calibri"/>
              </a:rPr>
              <a:t>Chief Veterinarian</a:t>
            </a:r>
          </a:p>
          <a:p>
            <a:pPr>
              <a:spcBef>
                <a:spcPts val="600"/>
              </a:spcBef>
            </a:pPr>
            <a:r>
              <a:rPr lang="en-US" sz="1600" i="1" dirty="0">
                <a:solidFill>
                  <a:schemeClr val="bg1"/>
                </a:solidFill>
                <a:ea typeface="Calibri"/>
                <a:cs typeface="Calibri"/>
              </a:rPr>
              <a:t>Food and Agriculture Organization of the United Nations</a:t>
            </a:r>
            <a:endParaRPr lang="en-GB" sz="1600" i="1" dirty="0">
              <a:solidFill>
                <a:schemeClr val="bg1"/>
              </a:solidFill>
              <a:ea typeface="Calibri"/>
              <a:cs typeface="Calibri"/>
            </a:endParaRPr>
          </a:p>
          <a:p>
            <a:pPr>
              <a:spcBef>
                <a:spcPts val="600"/>
              </a:spcBef>
            </a:pPr>
            <a:endParaRPr lang="en-GB" sz="1800" dirty="0">
              <a:solidFill>
                <a:schemeClr val="bg1"/>
              </a:solidFill>
            </a:endParaRPr>
          </a:p>
        </p:txBody>
      </p:sp>
      <p:sp>
        <p:nvSpPr>
          <p:cNvPr id="9" name="TextBox 8">
            <a:extLst>
              <a:ext uri="{FF2B5EF4-FFF2-40B4-BE49-F238E27FC236}">
                <a16:creationId xmlns:a16="http://schemas.microsoft.com/office/drawing/2014/main" id="{FCDDA63C-01F6-4356-045C-8FACD4FD2C55}"/>
              </a:ext>
            </a:extLst>
          </p:cNvPr>
          <p:cNvSpPr txBox="1"/>
          <p:nvPr/>
        </p:nvSpPr>
        <p:spPr>
          <a:xfrm>
            <a:off x="5642518" y="222579"/>
            <a:ext cx="6096000" cy="646331"/>
          </a:xfrm>
          <a:prstGeom prst="rect">
            <a:avLst/>
          </a:prstGeom>
          <a:noFill/>
        </p:spPr>
        <p:txBody>
          <a:bodyPr wrap="square">
            <a:spAutoFit/>
          </a:bodyPr>
          <a:lstStyle/>
          <a:p>
            <a:pPr algn="r"/>
            <a:r>
              <a:rPr lang="en-US" sz="1800" kern="0" dirty="0">
                <a:solidFill>
                  <a:schemeClr val="bg1"/>
                </a:solidFill>
                <a:effectLst/>
                <a:latin typeface="Calibri" panose="020F0502020204030204" pitchFamily="34" charset="0"/>
                <a:ea typeface="Calibri" panose="020F0502020204030204" pitchFamily="34" charset="0"/>
              </a:rPr>
              <a:t>EU Parliament’s Sustainable Livestock Intergroup Meeting</a:t>
            </a:r>
          </a:p>
          <a:p>
            <a:pPr algn="r"/>
            <a:r>
              <a:rPr lang="en-US" kern="0" dirty="0">
                <a:solidFill>
                  <a:schemeClr val="bg1"/>
                </a:solidFill>
                <a:latin typeface="Calibri" panose="020F0502020204030204" pitchFamily="34" charset="0"/>
                <a:ea typeface="Calibri" panose="020F0502020204030204" pitchFamily="34" charset="0"/>
              </a:rPr>
              <a:t>Brussels | 28 January 2026</a:t>
            </a:r>
            <a:endParaRPr lang="en-US" dirty="0">
              <a:solidFill>
                <a:schemeClr val="bg1"/>
              </a:solidFill>
            </a:endParaRPr>
          </a:p>
        </p:txBody>
      </p:sp>
    </p:spTree>
    <p:extLst>
      <p:ext uri="{BB962C8B-B14F-4D97-AF65-F5344CB8AC3E}">
        <p14:creationId xmlns:p14="http://schemas.microsoft.com/office/powerpoint/2010/main" val="677317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98AD4-1CD5-794B-30A4-ADA2211E9A0D}"/>
            </a:ext>
          </a:extLst>
        </p:cNvPr>
        <p:cNvGrpSpPr/>
        <p:nvPr/>
      </p:nvGrpSpPr>
      <p:grpSpPr>
        <a:xfrm>
          <a:off x="0" y="0"/>
          <a:ext cx="0" cy="0"/>
          <a:chOff x="0" y="0"/>
          <a:chExt cx="0" cy="0"/>
        </a:xfrm>
      </p:grpSpPr>
      <p:pic>
        <p:nvPicPr>
          <p:cNvPr id="5" name="Picture 10" descr="What's Really at Stake in Europe's Farmers Protests | WPR">
            <a:extLst>
              <a:ext uri="{FF2B5EF4-FFF2-40B4-BE49-F238E27FC236}">
                <a16:creationId xmlns:a16="http://schemas.microsoft.com/office/drawing/2014/main" id="{C2ABAA05-78AE-C1B1-9D89-2A4028DDCCB1}"/>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110"/>
          <a:stretch>
            <a:fillRect/>
          </a:stretch>
        </p:blipFill>
        <p:spPr bwMode="auto">
          <a:xfrm>
            <a:off x="905767" y="3491306"/>
            <a:ext cx="6579793" cy="3373840"/>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European farmers renew protests against EU's green deal | WION - YouTube">
            <a:extLst>
              <a:ext uri="{FF2B5EF4-FFF2-40B4-BE49-F238E27FC236}">
                <a16:creationId xmlns:a16="http://schemas.microsoft.com/office/drawing/2014/main" id="{9D4ED03E-6DB3-27A9-719D-6B6F33E016CC}"/>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
          <a:stretch>
            <a:fillRect/>
          </a:stretch>
        </p:blipFill>
        <p:spPr bwMode="auto">
          <a:xfrm>
            <a:off x="330376" y="0"/>
            <a:ext cx="5697492" cy="3462194"/>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Livestock and climate: Do percentages matter? | terrastendo">
            <a:extLst>
              <a:ext uri="{FF2B5EF4-FFF2-40B4-BE49-F238E27FC236}">
                <a16:creationId xmlns:a16="http://schemas.microsoft.com/office/drawing/2014/main" id="{B7527BF8-CA79-DC5F-4327-184746EB8D29}"/>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64" r="-23563"/>
          <a:stretch>
            <a:fillRect/>
          </a:stretch>
        </p:blipFill>
        <p:spPr bwMode="auto">
          <a:xfrm>
            <a:off x="4696404" y="11440"/>
            <a:ext cx="7600522" cy="3439314"/>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A0505EC-4318-B74D-F5FA-2E7A4F443BBB}"/>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78" r="-56891"/>
          <a:stretch>
            <a:fillRect/>
          </a:stretch>
        </p:blipFill>
        <p:spPr bwMode="auto">
          <a:xfrm>
            <a:off x="5902089" y="3498592"/>
            <a:ext cx="8687154" cy="3373840"/>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699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F0D994B-E9F8-78E9-9624-79A65E78F778}"/>
              </a:ext>
            </a:extLst>
          </p:cNvPr>
          <p:cNvSpPr txBox="1"/>
          <p:nvPr/>
        </p:nvSpPr>
        <p:spPr>
          <a:xfrm>
            <a:off x="5894536" y="251573"/>
            <a:ext cx="6197105" cy="6155531"/>
          </a:xfrm>
          <a:prstGeom prst="rect">
            <a:avLst/>
          </a:prstGeom>
          <a:noFill/>
        </p:spPr>
        <p:txBody>
          <a:bodyPr wrap="square">
            <a:spAutoFit/>
          </a:bodyPr>
          <a:lstStyle/>
          <a:p>
            <a:pPr marL="234950" indent="-234950">
              <a:spcBef>
                <a:spcPts val="1200"/>
              </a:spcBef>
              <a:buClr>
                <a:srgbClr val="C00000"/>
              </a:buClr>
              <a:buFont typeface="Arial" panose="020B0604020202020204" pitchFamily="34" charset="0"/>
              <a:buChar char="•"/>
            </a:pPr>
            <a:r>
              <a:rPr lang="en-US" sz="2400" b="1" dirty="0">
                <a:solidFill>
                  <a:srgbClr val="0070C0"/>
                </a:solidFill>
              </a:rPr>
              <a:t>Under pressure:</a:t>
            </a:r>
            <a:r>
              <a:rPr lang="en-US" sz="2400" dirty="0">
                <a:solidFill>
                  <a:srgbClr val="0070C0"/>
                </a:solidFill>
              </a:rPr>
              <a:t> </a:t>
            </a:r>
            <a:r>
              <a:rPr lang="en-US" sz="2200" dirty="0"/>
              <a:t>EU livestock farmers face rising costs, environmental and climate requirements, animal health risks, and volatile markets.</a:t>
            </a:r>
          </a:p>
          <a:p>
            <a:pPr marL="234950" indent="-234950">
              <a:spcBef>
                <a:spcPts val="1200"/>
              </a:spcBef>
              <a:buClr>
                <a:srgbClr val="C00000"/>
              </a:buClr>
              <a:buFont typeface="Arial" panose="020B0604020202020204" pitchFamily="34" charset="0"/>
              <a:buChar char="•"/>
            </a:pPr>
            <a:r>
              <a:rPr lang="en-US" sz="2400" b="1" dirty="0">
                <a:solidFill>
                  <a:srgbClr val="0070C0"/>
                </a:solidFill>
              </a:rPr>
              <a:t>High policy and societal expectations: </a:t>
            </a:r>
            <a:r>
              <a:rPr lang="en-US" sz="2200" dirty="0"/>
              <a:t>High demands for improved sustainability, emissions reduction, and animal welfare are rising faster than on-farm transition support.</a:t>
            </a:r>
          </a:p>
          <a:p>
            <a:pPr marL="234950" lvl="0" indent="-234950" eaLnBrk="0" fontAlgn="base" hangingPunct="0">
              <a:spcBef>
                <a:spcPct val="0"/>
              </a:spcBef>
              <a:spcAft>
                <a:spcPct val="0"/>
              </a:spcAft>
              <a:buClr>
                <a:srgbClr val="C00000"/>
              </a:buClr>
              <a:buFont typeface="Arial" panose="020B0604020202020204" pitchFamily="34" charset="0"/>
              <a:buChar char="•"/>
            </a:pPr>
            <a:r>
              <a:rPr lang="en-US" sz="2200" b="1" dirty="0">
                <a:solidFill>
                  <a:srgbClr val="0070C0"/>
                </a:solidFill>
              </a:rPr>
              <a:t> </a:t>
            </a:r>
            <a:r>
              <a:rPr lang="en-US" altLang="en-US" sz="2400" b="1" dirty="0">
                <a:solidFill>
                  <a:srgbClr val="0070C0"/>
                </a:solidFill>
              </a:rPr>
              <a:t>Economic fragility:</a:t>
            </a:r>
            <a:r>
              <a:rPr lang="en-US" altLang="en-US" sz="2400" dirty="0">
                <a:solidFill>
                  <a:srgbClr val="0070C0"/>
                </a:solidFill>
              </a:rPr>
              <a:t> </a:t>
            </a:r>
            <a:r>
              <a:rPr lang="en-US" altLang="en-US" sz="2200" dirty="0"/>
              <a:t>Profit margins are tight, especially for small and family farms, increasing the risk of farm closures.</a:t>
            </a:r>
          </a:p>
          <a:p>
            <a:pPr marL="234950" lvl="0" indent="-234950" eaLnBrk="0" fontAlgn="base" hangingPunct="0">
              <a:spcBef>
                <a:spcPct val="0"/>
              </a:spcBef>
              <a:spcAft>
                <a:spcPct val="0"/>
              </a:spcAft>
              <a:buClr>
                <a:srgbClr val="C00000"/>
              </a:buClr>
              <a:buFont typeface="Arial" panose="020B0604020202020204" pitchFamily="34" charset="0"/>
              <a:buChar char="•"/>
            </a:pPr>
            <a:r>
              <a:rPr lang="en-US" altLang="en-US" sz="2400" b="1" dirty="0">
                <a:solidFill>
                  <a:srgbClr val="0070C0"/>
                </a:solidFill>
              </a:rPr>
              <a:t> Generational challenge:</a:t>
            </a:r>
            <a:r>
              <a:rPr lang="en-US" altLang="en-US" sz="2400" dirty="0">
                <a:solidFill>
                  <a:srgbClr val="0070C0"/>
                </a:solidFill>
              </a:rPr>
              <a:t> </a:t>
            </a:r>
            <a:r>
              <a:rPr lang="en-US" altLang="en-US" sz="2200" dirty="0"/>
              <a:t>Fewer young people are entering livestock farming due to workload, income uncertainty, and social perception.</a:t>
            </a:r>
          </a:p>
          <a:p>
            <a:pPr marL="234950" lvl="0" indent="-234950" eaLnBrk="0" fontAlgn="base" hangingPunct="0">
              <a:spcBef>
                <a:spcPct val="0"/>
              </a:spcBef>
              <a:spcAft>
                <a:spcPct val="0"/>
              </a:spcAft>
              <a:buClr>
                <a:srgbClr val="C00000"/>
              </a:buClr>
              <a:buFont typeface="Arial" panose="020B0604020202020204" pitchFamily="34" charset="0"/>
              <a:buChar char="•"/>
            </a:pPr>
            <a:r>
              <a:rPr lang="en-US" altLang="en-US" sz="2400" b="1" dirty="0">
                <a:solidFill>
                  <a:srgbClr val="0070C0"/>
                </a:solidFill>
              </a:rPr>
              <a:t>Strategic importance:</a:t>
            </a:r>
            <a:r>
              <a:rPr lang="en-US" altLang="en-US" sz="2400" dirty="0">
                <a:solidFill>
                  <a:srgbClr val="0070C0"/>
                </a:solidFill>
              </a:rPr>
              <a:t> </a:t>
            </a:r>
            <a:r>
              <a:rPr lang="en-US" altLang="en-US" sz="2200" dirty="0"/>
              <a:t>Livestock remains essential for EU food security, rural economies, landscape management, and agrifood system resilience.</a:t>
            </a:r>
          </a:p>
        </p:txBody>
      </p:sp>
      <p:pic>
        <p:nvPicPr>
          <p:cNvPr id="10" name="Picture 9">
            <a:extLst>
              <a:ext uri="{FF2B5EF4-FFF2-40B4-BE49-F238E27FC236}">
                <a16:creationId xmlns:a16="http://schemas.microsoft.com/office/drawing/2014/main" id="{81FF1AF8-E6A3-2500-6DD9-D8756A7C3E77}"/>
              </a:ext>
            </a:extLst>
          </p:cNvPr>
          <p:cNvPicPr>
            <a:picLocks noChangeAspect="1"/>
          </p:cNvPicPr>
          <p:nvPr/>
        </p:nvPicPr>
        <p:blipFill>
          <a:blip r:embed="rId2"/>
          <a:srcRect r="9605"/>
          <a:stretch>
            <a:fillRect/>
          </a:stretch>
        </p:blipFill>
        <p:spPr>
          <a:xfrm>
            <a:off x="173237" y="100361"/>
            <a:ext cx="5606176" cy="6641815"/>
          </a:xfrm>
          <a:prstGeom prst="rect">
            <a:avLst/>
          </a:prstGeom>
          <a:solidFill>
            <a:schemeClr val="bg1"/>
          </a:solidFill>
          <a:ln>
            <a:solidFill>
              <a:srgbClr val="0070C0"/>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01736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6D7E3C-CF46-12DE-3E1B-0D5EC29F91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6172199" cy="6371577"/>
          </a:xfrm>
          <a:prstGeom prst="rect">
            <a:avLst/>
          </a:prstGeom>
        </p:spPr>
      </p:pic>
      <p:pic>
        <p:nvPicPr>
          <p:cNvPr id="11" name="Picture 10" descr="Two women standing in front of a field&#10;&#10;AI-generated content may be incorrect.">
            <a:extLst>
              <a:ext uri="{FF2B5EF4-FFF2-40B4-BE49-F238E27FC236}">
                <a16:creationId xmlns:a16="http://schemas.microsoft.com/office/drawing/2014/main" id="{A78BD6C4-08AD-1092-D247-CE25EA3B19C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172199" y="0"/>
            <a:ext cx="6019800" cy="6371578"/>
          </a:xfrm>
          <a:prstGeom prst="rect">
            <a:avLst/>
          </a:prstGeom>
        </p:spPr>
      </p:pic>
      <p:sp>
        <p:nvSpPr>
          <p:cNvPr id="7" name="TextBox 6">
            <a:extLst>
              <a:ext uri="{FF2B5EF4-FFF2-40B4-BE49-F238E27FC236}">
                <a16:creationId xmlns:a16="http://schemas.microsoft.com/office/drawing/2014/main" id="{5A321F85-8D0D-D151-4714-7861476F7078}"/>
              </a:ext>
            </a:extLst>
          </p:cNvPr>
          <p:cNvSpPr txBox="1"/>
          <p:nvPr/>
        </p:nvSpPr>
        <p:spPr>
          <a:xfrm>
            <a:off x="1" y="5397730"/>
            <a:ext cx="12192000" cy="707886"/>
          </a:xfrm>
          <a:prstGeom prst="rect">
            <a:avLst/>
          </a:prstGeom>
          <a:solidFill>
            <a:schemeClr val="bg1">
              <a:alpha val="80000"/>
            </a:schemeClr>
          </a:solidFill>
        </p:spPr>
        <p:txBody>
          <a:bodyPr wrap="square" rtlCol="0">
            <a:spAutoFit/>
          </a:bodyPr>
          <a:lstStyle/>
          <a:p>
            <a:pPr lvl="0" algn="ctr">
              <a:defRPr/>
            </a:pPr>
            <a:r>
              <a:rPr kumimoji="0" lang="en-GB" sz="4000" b="1" i="0" u="none" strike="noStrike" kern="1200" cap="none" spc="120" normalizeH="0" baseline="0" noProof="0" dirty="0">
                <a:ln>
                  <a:noFill/>
                </a:ln>
                <a:solidFill>
                  <a:srgbClr val="C00000"/>
                </a:solidFill>
                <a:effectLst/>
                <a:uLnTx/>
                <a:uFillTx/>
                <a:latin typeface="Aptos" panose="020B0004020202020204" pitchFamily="34" charset="0"/>
                <a:cs typeface="Courier New" panose="02070309020205020404" pitchFamily="49" charset="0"/>
              </a:rPr>
              <a:t>We are the problem or </a:t>
            </a:r>
            <a:r>
              <a:rPr lang="en-GB" sz="4000" b="1" spc="120" dirty="0">
                <a:solidFill>
                  <a:srgbClr val="0000FF"/>
                </a:solidFill>
                <a:latin typeface="Aptos" panose="020B0004020202020204" pitchFamily="34" charset="0"/>
                <a:cs typeface="Courier New" panose="02070309020205020404" pitchFamily="49" charset="0"/>
              </a:rPr>
              <a:t>We are the solution</a:t>
            </a:r>
            <a:r>
              <a:rPr kumimoji="0" lang="en-GB" sz="4000" b="1" i="0" u="none" strike="noStrike" kern="1200" cap="none" spc="120" normalizeH="0" baseline="0" noProof="0" dirty="0">
                <a:ln>
                  <a:noFill/>
                </a:ln>
                <a:solidFill>
                  <a:srgbClr val="C00000"/>
                </a:solidFill>
                <a:effectLst/>
                <a:uLnTx/>
                <a:uFillTx/>
                <a:latin typeface="Aptos" panose="020B0004020202020204" pitchFamily="34" charset="0"/>
                <a:cs typeface="Courier New" panose="02070309020205020404" pitchFamily="49" charset="0"/>
              </a:rPr>
              <a:t>!</a:t>
            </a:r>
            <a:endParaRPr kumimoji="0" lang="en-US" sz="4000" b="1" i="0" u="none" strike="noStrike" kern="1200" cap="none" spc="120" normalizeH="0" baseline="0" noProof="0" dirty="0">
              <a:ln>
                <a:noFill/>
              </a:ln>
              <a:solidFill>
                <a:srgbClr val="C00000"/>
              </a:solidFill>
              <a:effectLst/>
              <a:uLnTx/>
              <a:uFillTx/>
              <a:latin typeface="Aptos" panose="020B0004020202020204" pitchFamily="34" charset="0"/>
              <a:cs typeface="Courier New" panose="02070309020205020404" pitchFamily="49" charset="0"/>
            </a:endParaRPr>
          </a:p>
        </p:txBody>
      </p:sp>
    </p:spTree>
    <p:extLst>
      <p:ext uri="{BB962C8B-B14F-4D97-AF65-F5344CB8AC3E}">
        <p14:creationId xmlns:p14="http://schemas.microsoft.com/office/powerpoint/2010/main" val="3208124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ereford cattle">
            <a:extLst>
              <a:ext uri="{FF2B5EF4-FFF2-40B4-BE49-F238E27FC236}">
                <a16:creationId xmlns:a16="http://schemas.microsoft.com/office/drawing/2014/main" id="{306C4D6E-2FB7-4FE2-2B52-3AC18DE7A33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6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316F227-3122-D091-A5AA-5B241DEC72A4}"/>
              </a:ext>
            </a:extLst>
          </p:cNvPr>
          <p:cNvSpPr txBox="1"/>
          <p:nvPr/>
        </p:nvSpPr>
        <p:spPr>
          <a:xfrm>
            <a:off x="7910088" y="4134541"/>
            <a:ext cx="4500685"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bg1"/>
                </a:solidFill>
                <a:effectLst/>
                <a:uLnTx/>
                <a:uFillTx/>
                <a:latin typeface="Aptos ExtraBold" panose="020B0004020202020204" pitchFamily="34" charset="0"/>
                <a:ea typeface="+mn-ea"/>
                <a:cs typeface="+mn-cs"/>
              </a:rPr>
              <a:t>What are the challenges?</a:t>
            </a:r>
          </a:p>
        </p:txBody>
      </p:sp>
    </p:spTree>
    <p:extLst>
      <p:ext uri="{BB962C8B-B14F-4D97-AF65-F5344CB8AC3E}">
        <p14:creationId xmlns:p14="http://schemas.microsoft.com/office/powerpoint/2010/main" val="567443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6884B-77C0-1972-BCE2-4043F56B50D5}"/>
            </a:ext>
          </a:extLst>
        </p:cNvPr>
        <p:cNvGrpSpPr/>
        <p:nvPr/>
      </p:nvGrpSpPr>
      <p:grpSpPr>
        <a:xfrm>
          <a:off x="0" y="0"/>
          <a:ext cx="0" cy="0"/>
          <a:chOff x="0" y="0"/>
          <a:chExt cx="0" cy="0"/>
        </a:xfrm>
      </p:grpSpPr>
      <p:pic>
        <p:nvPicPr>
          <p:cNvPr id="4" name="Picture 3" descr="A large group of people&#10;&#10;Description automatically generated">
            <a:extLst>
              <a:ext uri="{FF2B5EF4-FFF2-40B4-BE49-F238E27FC236}">
                <a16:creationId xmlns:a16="http://schemas.microsoft.com/office/drawing/2014/main" id="{C04898E3-EF27-25A5-072F-DE8062132C4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966531"/>
            <a:ext cx="6600496" cy="5891469"/>
          </a:xfrm>
          <a:prstGeom prst="rect">
            <a:avLst/>
          </a:prstGeom>
        </p:spPr>
      </p:pic>
      <p:sp>
        <p:nvSpPr>
          <p:cNvPr id="5" name="TextBox 4">
            <a:extLst>
              <a:ext uri="{FF2B5EF4-FFF2-40B4-BE49-F238E27FC236}">
                <a16:creationId xmlns:a16="http://schemas.microsoft.com/office/drawing/2014/main" id="{BE50E84F-D25B-B0F5-5FB4-669275800FD0}"/>
              </a:ext>
            </a:extLst>
          </p:cNvPr>
          <p:cNvSpPr txBox="1"/>
          <p:nvPr/>
        </p:nvSpPr>
        <p:spPr>
          <a:xfrm>
            <a:off x="0" y="1526241"/>
            <a:ext cx="6600496"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0" b="1" i="0" u="none" strike="noStrike" kern="1200" cap="none" spc="0" normalizeH="0" baseline="0" noProof="0">
                <a:ln>
                  <a:noFill/>
                </a:ln>
                <a:solidFill>
                  <a:srgbClr val="FFFFFF"/>
                </a:solidFill>
                <a:effectLst/>
                <a:uLnTx/>
                <a:uFillTx/>
                <a:latin typeface="Aptos" panose="020B0004020202020204" pitchFamily="34" charset="0"/>
                <a:ea typeface="+mn-ea"/>
                <a:cs typeface="+mn-cs"/>
              </a:rPr>
              <a:t>Today</a:t>
            </a:r>
          </a:p>
        </p:txBody>
      </p:sp>
      <p:sp>
        <p:nvSpPr>
          <p:cNvPr id="6" name="TextBox 5">
            <a:extLst>
              <a:ext uri="{FF2B5EF4-FFF2-40B4-BE49-F238E27FC236}">
                <a16:creationId xmlns:a16="http://schemas.microsoft.com/office/drawing/2014/main" id="{5A095F7A-F0F8-5448-9D14-4FE30746734E}"/>
              </a:ext>
            </a:extLst>
          </p:cNvPr>
          <p:cNvSpPr txBox="1"/>
          <p:nvPr/>
        </p:nvSpPr>
        <p:spPr>
          <a:xfrm>
            <a:off x="0" y="5106639"/>
            <a:ext cx="6600496" cy="1569660"/>
          </a:xfrm>
          <a:prstGeom prst="rect">
            <a:avLst/>
          </a:prstGeom>
          <a:solidFill>
            <a:schemeClr val="accent1">
              <a:alpha val="80000"/>
            </a:schemeClr>
          </a:solidFill>
        </p:spPr>
        <p:txBody>
          <a:bodyPr wrap="square">
            <a:spAutoFit/>
          </a:bodyPr>
          <a:lstStyle/>
          <a:p>
            <a:pPr marL="166688" marR="0" lvl="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Roboto" panose="02000000000000000000" pitchFamily="2" charset="0"/>
                <a:ea typeface="+mn-ea"/>
                <a:cs typeface="+mn-cs"/>
              </a:rPr>
              <a:t>While </a:t>
            </a: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Roboto" panose="02000000000000000000" pitchFamily="2" charset="0"/>
                <a:ea typeface="+mn-ea"/>
                <a:cs typeface="+mn-cs"/>
              </a:rPr>
              <a:t>unhealthy and unsafe diets</a:t>
            </a: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Roboto" panose="02000000000000000000" pitchFamily="2" charset="0"/>
                <a:ea typeface="+mn-ea"/>
                <a:cs typeface="+mn-cs"/>
              </a:rPr>
              <a:t> are linked to at least 8 million deaths per year. “Malnutrition in all its forms is one of the world’s leading causes of death and illness.” </a:t>
            </a:r>
            <a:endParaRPr kumimoji="0" lang="en-GB"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sp>
        <p:nvSpPr>
          <p:cNvPr id="8" name="Title 1">
            <a:extLst>
              <a:ext uri="{FF2B5EF4-FFF2-40B4-BE49-F238E27FC236}">
                <a16:creationId xmlns:a16="http://schemas.microsoft.com/office/drawing/2014/main" id="{95E8390E-F1FD-4826-3E1E-5919968E04AE}"/>
              </a:ext>
            </a:extLst>
          </p:cNvPr>
          <p:cNvSpPr>
            <a:spLocks noGrp="1"/>
          </p:cNvSpPr>
          <p:nvPr>
            <p:ph type="title"/>
          </p:nvPr>
        </p:nvSpPr>
        <p:spPr>
          <a:xfrm>
            <a:off x="343535" y="143546"/>
            <a:ext cx="11721413" cy="2515108"/>
          </a:xfrm>
        </p:spPr>
        <p:txBody>
          <a:bodyPr>
            <a:norm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schemeClr val="accent1">
                    <a:lumMod val="75000"/>
                  </a:schemeClr>
                </a:solidFill>
                <a:effectLst/>
                <a:uLnTx/>
                <a:uFillTx/>
                <a:latin typeface="Aptos Narrow" panose="020B0004020202020204" pitchFamily="34" charset="0"/>
                <a:ea typeface="+mn-ea"/>
                <a:cs typeface="Courier New" panose="02070309020205020404" pitchFamily="49" charset="0"/>
              </a:rPr>
              <a:t>Feeding people is our challenge</a:t>
            </a:r>
            <a:endParaRPr kumimoji="0" lang="en-US" sz="4400" b="1" i="0" u="none" strike="noStrike" kern="1200" cap="none" spc="0" normalizeH="0" baseline="0" noProof="0">
              <a:ln>
                <a:noFill/>
              </a:ln>
              <a:solidFill>
                <a:schemeClr val="accent1">
                  <a:lumMod val="75000"/>
                </a:schemeClr>
              </a:solidFill>
              <a:effectLst/>
              <a:uLnTx/>
              <a:uFillTx/>
              <a:latin typeface="Aptos Narrow" panose="020B0004020202020204" pitchFamily="34" charset="0"/>
              <a:ea typeface="+mn-ea"/>
              <a:cs typeface="Courier New" panose="02070309020205020404" pitchFamily="49" charset="0"/>
            </a:endParaRPr>
          </a:p>
        </p:txBody>
      </p:sp>
      <p:pic>
        <p:nvPicPr>
          <p:cNvPr id="2050" name="Picture 2" descr="ไม่มีคำอธิบายรูปภาพ">
            <a:extLst>
              <a:ext uri="{FF2B5EF4-FFF2-40B4-BE49-F238E27FC236}">
                <a16:creationId xmlns:a16="http://schemas.microsoft.com/office/drawing/2014/main" id="{8AB511BA-4B25-C2BB-6622-9B8DA26B76F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00530" y="966530"/>
            <a:ext cx="5891470" cy="5891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716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174" y="449349"/>
            <a:ext cx="10515600" cy="707895"/>
          </a:xfrm>
        </p:spPr>
        <p:txBody>
          <a:bodyPr>
            <a:normAutofit fontScale="90000"/>
          </a:bodyPr>
          <a:lstStyle/>
          <a:p>
            <a:r>
              <a:rPr sz="4000" dirty="0">
                <a:solidFill>
                  <a:srgbClr val="0070C0"/>
                </a:solidFill>
                <a:latin typeface="Aptos Narrow" panose="020B0004020202020204" pitchFamily="34" charset="0"/>
              </a:rPr>
              <a:t>Today's Challenges for Agrifood</a:t>
            </a:r>
            <a:r>
              <a:rPr lang="en-US" sz="4000" dirty="0">
                <a:solidFill>
                  <a:srgbClr val="0070C0"/>
                </a:solidFill>
                <a:latin typeface="Aptos Narrow" panose="020B0004020202020204" pitchFamily="34" charset="0"/>
              </a:rPr>
              <a:t> &amp; Livestock Sectors</a:t>
            </a:r>
            <a:endParaRPr sz="4000" dirty="0">
              <a:solidFill>
                <a:srgbClr val="0070C0"/>
              </a:solidFill>
              <a:latin typeface="Aptos Narrow" panose="020B0004020202020204" pitchFamily="34" charset="0"/>
            </a:endParaRPr>
          </a:p>
        </p:txBody>
      </p:sp>
      <p:sp>
        <p:nvSpPr>
          <p:cNvPr id="3" name="Content Placeholder 2"/>
          <p:cNvSpPr>
            <a:spLocks noGrp="1"/>
          </p:cNvSpPr>
          <p:nvPr>
            <p:ph idx="1"/>
          </p:nvPr>
        </p:nvSpPr>
        <p:spPr>
          <a:xfrm>
            <a:off x="5665862" y="1157244"/>
            <a:ext cx="6526137" cy="5751937"/>
          </a:xfrm>
          <a:solidFill>
            <a:schemeClr val="bg1"/>
          </a:solidFill>
        </p:spPr>
        <p:txBody>
          <a:bodyPr wrap="square">
            <a:noAutofit/>
          </a:bodyPr>
          <a:lstStyle/>
          <a:p>
            <a:pPr marL="0" indent="0" algn="l">
              <a:buNone/>
              <a:defRPr sz="1400">
                <a:solidFill>
                  <a:srgbClr val="000000"/>
                </a:solidFill>
              </a:defRPr>
            </a:pPr>
            <a:r>
              <a:rPr sz="2300"/>
              <a:t>🌾 </a:t>
            </a:r>
            <a:r>
              <a:rPr sz="2300" b="1">
                <a:solidFill>
                  <a:srgbClr val="C00000"/>
                </a:solidFill>
              </a:rPr>
              <a:t>Productivity vs. Sustainability</a:t>
            </a:r>
            <a:br>
              <a:rPr sz="2300"/>
            </a:br>
            <a:r>
              <a:rPr lang="en-US" sz="2000"/>
              <a:t>I</a:t>
            </a:r>
            <a:r>
              <a:rPr sz="2000"/>
              <a:t>ncreased food output</a:t>
            </a:r>
            <a:r>
              <a:rPr lang="en-US" sz="2000"/>
              <a:t>s</a:t>
            </a:r>
            <a:r>
              <a:rPr sz="2000"/>
              <a:t> with </a:t>
            </a:r>
            <a:r>
              <a:rPr lang="en-US" sz="2000"/>
              <a:t>less</a:t>
            </a:r>
            <a:r>
              <a:rPr sz="2000"/>
              <a:t> environmental </a:t>
            </a:r>
            <a:r>
              <a:rPr lang="en-US" sz="2000"/>
              <a:t>impacts - </a:t>
            </a:r>
            <a:r>
              <a:rPr sz="2000"/>
              <a:t>soil degradation, water scarcity, and emissions.</a:t>
            </a:r>
            <a:endParaRPr lang="en-US" sz="2000"/>
          </a:p>
          <a:p>
            <a:pPr marL="0" indent="0" algn="l">
              <a:buNone/>
              <a:defRPr sz="1400">
                <a:solidFill>
                  <a:srgbClr val="000000"/>
                </a:solidFill>
              </a:defRPr>
            </a:pPr>
            <a:endParaRPr lang="en-US" sz="100"/>
          </a:p>
          <a:p>
            <a:pPr marL="0" indent="0" algn="l">
              <a:buNone/>
              <a:defRPr sz="1400">
                <a:solidFill>
                  <a:srgbClr val="000000"/>
                </a:solidFill>
              </a:defRPr>
            </a:pPr>
            <a:r>
              <a:rPr sz="2300"/>
              <a:t>🛒 </a:t>
            </a:r>
            <a:r>
              <a:rPr sz="2300" b="1">
                <a:solidFill>
                  <a:srgbClr val="C00000"/>
                </a:solidFill>
              </a:rPr>
              <a:t>Fragmented &amp; Inefficient Supply Chains</a:t>
            </a:r>
            <a:br>
              <a:rPr sz="2300"/>
            </a:br>
            <a:r>
              <a:rPr lang="en-US" sz="2000"/>
              <a:t>P</a:t>
            </a:r>
            <a:r>
              <a:rPr sz="2000"/>
              <a:t>ost-harvest loss, lack of cold storage, </a:t>
            </a:r>
            <a:r>
              <a:rPr lang="en-US" sz="2000"/>
              <a:t>low prices for farmers &amp; producers, &amp;</a:t>
            </a:r>
            <a:r>
              <a:rPr sz="2000"/>
              <a:t> </a:t>
            </a:r>
            <a:r>
              <a:rPr lang="en-US" sz="2000"/>
              <a:t>high</a:t>
            </a:r>
            <a:r>
              <a:rPr sz="2000"/>
              <a:t> prices for consumers.</a:t>
            </a:r>
            <a:endParaRPr lang="en-US" sz="2000"/>
          </a:p>
          <a:p>
            <a:pPr marL="0" indent="0" algn="l">
              <a:buNone/>
              <a:defRPr sz="1400">
                <a:solidFill>
                  <a:srgbClr val="000000"/>
                </a:solidFill>
              </a:defRPr>
            </a:pPr>
            <a:endParaRPr lang="en-US" sz="100"/>
          </a:p>
          <a:p>
            <a:pPr marL="0" indent="0" algn="l">
              <a:buNone/>
              <a:defRPr sz="1400">
                <a:solidFill>
                  <a:srgbClr val="000000"/>
                </a:solidFill>
              </a:defRPr>
            </a:pPr>
            <a:r>
              <a:rPr sz="2300"/>
              <a:t>👨‍🌾 </a:t>
            </a:r>
            <a:r>
              <a:rPr sz="2300" b="1">
                <a:solidFill>
                  <a:srgbClr val="C00000"/>
                </a:solidFill>
              </a:rPr>
              <a:t>Aging Farmer Population &amp; Rural Poverty</a:t>
            </a:r>
            <a:br>
              <a:rPr sz="2300"/>
            </a:br>
            <a:r>
              <a:rPr sz="2000"/>
              <a:t>Youth are migrating away from agriculture, leading to an aging workforce, threatening future food production.</a:t>
            </a:r>
            <a:endParaRPr lang="en-US" sz="2000"/>
          </a:p>
          <a:p>
            <a:pPr marL="0" indent="0" algn="l">
              <a:buNone/>
              <a:defRPr sz="1400">
                <a:solidFill>
                  <a:srgbClr val="000000"/>
                </a:solidFill>
              </a:defRPr>
            </a:pPr>
            <a:endParaRPr lang="en-US" sz="100"/>
          </a:p>
          <a:p>
            <a:pPr marL="0" indent="0" algn="l">
              <a:buNone/>
              <a:defRPr sz="1400">
                <a:solidFill>
                  <a:srgbClr val="000000"/>
                </a:solidFill>
              </a:defRPr>
            </a:pPr>
            <a:r>
              <a:rPr sz="2300"/>
              <a:t>🌍 </a:t>
            </a:r>
            <a:r>
              <a:rPr sz="2300" b="1">
                <a:solidFill>
                  <a:srgbClr val="C00000"/>
                </a:solidFill>
              </a:rPr>
              <a:t>Climate Change Vulnerability</a:t>
            </a:r>
            <a:br>
              <a:rPr sz="2300"/>
            </a:br>
            <a:r>
              <a:rPr sz="2000"/>
              <a:t>Increasingly frequent and severe droughts, floods, weather pattern</a:t>
            </a:r>
            <a:r>
              <a:rPr lang="en-US" sz="2000"/>
              <a:t> changes impacting </a:t>
            </a:r>
            <a:r>
              <a:rPr sz="2000"/>
              <a:t>yields and food security.</a:t>
            </a:r>
            <a:endParaRPr lang="en-US" sz="2000"/>
          </a:p>
          <a:p>
            <a:pPr marL="0" indent="0" algn="l">
              <a:buNone/>
              <a:defRPr sz="1400">
                <a:solidFill>
                  <a:srgbClr val="000000"/>
                </a:solidFill>
              </a:defRPr>
            </a:pPr>
            <a:endParaRPr lang="en-US" sz="100"/>
          </a:p>
          <a:p>
            <a:pPr marL="0" indent="0" algn="l">
              <a:buNone/>
              <a:defRPr sz="1400">
                <a:solidFill>
                  <a:srgbClr val="000000"/>
                </a:solidFill>
              </a:defRPr>
            </a:pPr>
            <a:r>
              <a:rPr sz="2300"/>
              <a:t>🥗 </a:t>
            </a:r>
            <a:r>
              <a:rPr sz="2300" b="1">
                <a:solidFill>
                  <a:srgbClr val="C00000"/>
                </a:solidFill>
              </a:rPr>
              <a:t>Changing Diets &amp; Health Concerns</a:t>
            </a:r>
            <a:br>
              <a:rPr sz="2300"/>
            </a:br>
            <a:r>
              <a:rPr sz="2000"/>
              <a:t>Rapid urbanization is driving a shift towards processed foods, contributing to malnutrition</a:t>
            </a:r>
            <a:r>
              <a:rPr lang="en-US" sz="2000"/>
              <a:t>, </a:t>
            </a:r>
            <a:r>
              <a:rPr sz="2000"/>
              <a:t>undernutrition </a:t>
            </a:r>
            <a:r>
              <a:rPr lang="en-US" sz="2000"/>
              <a:t>&amp; </a:t>
            </a:r>
            <a:r>
              <a:rPr sz="2000"/>
              <a:t>rising obesity.</a:t>
            </a:r>
            <a:endParaRPr sz="1600"/>
          </a:p>
        </p:txBody>
      </p:sp>
      <p:pic>
        <p:nvPicPr>
          <p:cNvPr id="4" name="Picture 2" descr="CEO Guide to Food System Transformation - World Business Council for  Sustainable Development (WBCSD)">
            <a:extLst>
              <a:ext uri="{FF2B5EF4-FFF2-40B4-BE49-F238E27FC236}">
                <a16:creationId xmlns:a16="http://schemas.microsoft.com/office/drawing/2014/main" id="{C7D4F676-4409-8651-A3FF-48E7A12E75F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1"/>
          <a:stretch>
            <a:fillRect/>
          </a:stretch>
        </p:blipFill>
        <p:spPr bwMode="auto">
          <a:xfrm>
            <a:off x="0" y="1074589"/>
            <a:ext cx="5734229" cy="58345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olorful letter with a black background&#10;&#10;AI-generated content may be incorrect.">
            <a:extLst>
              <a:ext uri="{FF2B5EF4-FFF2-40B4-BE49-F238E27FC236}">
                <a16:creationId xmlns:a16="http://schemas.microsoft.com/office/drawing/2014/main" id="{2E52DFF4-84EF-3886-F0C4-5FC8237FD526}"/>
              </a:ext>
            </a:extLst>
          </p:cNvPr>
          <p:cNvPicPr>
            <a:picLocks noChangeAspect="1"/>
          </p:cNvPicPr>
          <p:nvPr/>
        </p:nvPicPr>
        <p:blipFill>
          <a:blip r:embed="rId3"/>
          <a:stretch>
            <a:fillRect/>
          </a:stretch>
        </p:blipFill>
        <p:spPr>
          <a:xfrm>
            <a:off x="10929418" y="186123"/>
            <a:ext cx="1024027" cy="443889"/>
          </a:xfrm>
          <a:prstGeom prst="rect">
            <a:avLst/>
          </a:prstGeom>
        </p:spPr>
      </p:pic>
      <p:grpSp>
        <p:nvGrpSpPr>
          <p:cNvPr id="7" name="Group 6">
            <a:extLst>
              <a:ext uri="{FF2B5EF4-FFF2-40B4-BE49-F238E27FC236}">
                <a16:creationId xmlns:a16="http://schemas.microsoft.com/office/drawing/2014/main" id="{C414D943-6E51-8FCB-1FFA-5BC5DBA84584}"/>
              </a:ext>
            </a:extLst>
          </p:cNvPr>
          <p:cNvGrpSpPr/>
          <p:nvPr/>
        </p:nvGrpSpPr>
        <p:grpSpPr>
          <a:xfrm>
            <a:off x="9786677" y="19794"/>
            <a:ext cx="927558" cy="1068437"/>
            <a:chOff x="663739" y="2669145"/>
            <a:chExt cx="3210482" cy="3261547"/>
          </a:xfrm>
          <a:solidFill>
            <a:schemeClr val="accent1"/>
          </a:solidFill>
        </p:grpSpPr>
        <p:pic>
          <p:nvPicPr>
            <p:cNvPr id="8" name="Graphic 7" descr="Camel outline">
              <a:extLst>
                <a:ext uri="{FF2B5EF4-FFF2-40B4-BE49-F238E27FC236}">
                  <a16:creationId xmlns:a16="http://schemas.microsoft.com/office/drawing/2014/main" id="{90FBEB78-D1AD-AB47-B526-4FD6D731DAB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3739" y="3701085"/>
              <a:ext cx="1384584" cy="1384584"/>
            </a:xfrm>
            <a:prstGeom prst="rect">
              <a:avLst/>
            </a:prstGeom>
          </p:spPr>
        </p:pic>
        <p:pic>
          <p:nvPicPr>
            <p:cNvPr id="9" name="Graphic 8" descr="Cow outline">
              <a:extLst>
                <a:ext uri="{FF2B5EF4-FFF2-40B4-BE49-F238E27FC236}">
                  <a16:creationId xmlns:a16="http://schemas.microsoft.com/office/drawing/2014/main" id="{0B5DC8FE-60EF-9C41-5BB2-B0C6E4327E1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2282782" y="3175299"/>
              <a:ext cx="1384584" cy="1384584"/>
            </a:xfrm>
            <a:prstGeom prst="rect">
              <a:avLst/>
            </a:prstGeom>
          </p:spPr>
        </p:pic>
        <p:pic>
          <p:nvPicPr>
            <p:cNvPr id="10" name="Graphic 9" descr="Goat outline">
              <a:extLst>
                <a:ext uri="{FF2B5EF4-FFF2-40B4-BE49-F238E27FC236}">
                  <a16:creationId xmlns:a16="http://schemas.microsoft.com/office/drawing/2014/main" id="{61A116D6-29C4-470E-CFC8-F8143DB11CC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49176" y="2669145"/>
              <a:ext cx="1384584" cy="1384584"/>
            </a:xfrm>
            <a:prstGeom prst="rect">
              <a:avLst/>
            </a:prstGeom>
          </p:spPr>
        </p:pic>
        <p:pic>
          <p:nvPicPr>
            <p:cNvPr id="11" name="Graphic 10" descr="Rooster outline">
              <a:extLst>
                <a:ext uri="{FF2B5EF4-FFF2-40B4-BE49-F238E27FC236}">
                  <a16:creationId xmlns:a16="http://schemas.microsoft.com/office/drawing/2014/main" id="{AEB4B002-B35A-E61C-1C0B-F1BBB224FE7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flipH="1">
              <a:off x="1313102" y="4546108"/>
              <a:ext cx="1384584" cy="1384584"/>
            </a:xfrm>
            <a:prstGeom prst="rect">
              <a:avLst/>
            </a:prstGeom>
          </p:spPr>
        </p:pic>
        <p:pic>
          <p:nvPicPr>
            <p:cNvPr id="12" name="Graphic 11" descr="Sheep outline">
              <a:extLst>
                <a:ext uri="{FF2B5EF4-FFF2-40B4-BE49-F238E27FC236}">
                  <a16:creationId xmlns:a16="http://schemas.microsoft.com/office/drawing/2014/main" id="{03F8FC4F-B7F9-8505-4757-0D9506EFD6F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489637" y="4216403"/>
              <a:ext cx="1384584" cy="1384584"/>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D1B9C-CDD7-872C-2A2E-8BD477BF01DF}"/>
            </a:ext>
          </a:extLst>
        </p:cNvPr>
        <p:cNvGrpSpPr/>
        <p:nvPr/>
      </p:nvGrpSpPr>
      <p:grpSpPr>
        <a:xfrm>
          <a:off x="0" y="0"/>
          <a:ext cx="0" cy="0"/>
          <a:chOff x="0" y="0"/>
          <a:chExt cx="0" cy="0"/>
        </a:xfrm>
      </p:grpSpPr>
      <p:pic>
        <p:nvPicPr>
          <p:cNvPr id="13" name="Immagine 12" descr="Immagine che contiene schermata, blu, aqua, Turchese&#10;&#10;Descrizione generata automaticamente">
            <a:extLst>
              <a:ext uri="{FF2B5EF4-FFF2-40B4-BE49-F238E27FC236}">
                <a16:creationId xmlns:a16="http://schemas.microsoft.com/office/drawing/2014/main" id="{EC8EE819-EBD5-4431-4151-5E69E290B320}"/>
              </a:ext>
            </a:extLst>
          </p:cNvPr>
          <p:cNvPicPr>
            <a:picLocks noChangeAspect="1"/>
          </p:cNvPicPr>
          <p:nvPr/>
        </p:nvPicPr>
        <p:blipFill>
          <a:blip r:embed="rId3"/>
          <a:stretch>
            <a:fillRect/>
          </a:stretch>
        </p:blipFill>
        <p:spPr>
          <a:xfrm>
            <a:off x="0" y="2677"/>
            <a:ext cx="12192000" cy="6852646"/>
          </a:xfrm>
          <a:prstGeom prst="rect">
            <a:avLst/>
          </a:prstGeom>
        </p:spPr>
      </p:pic>
      <p:pic>
        <p:nvPicPr>
          <p:cNvPr id="8" name="Immagine 9" descr="Immagine che contiene schermata, modello, aqua, Turchese&#10;&#10;Descrizione generata automaticamente">
            <a:extLst>
              <a:ext uri="{FF2B5EF4-FFF2-40B4-BE49-F238E27FC236}">
                <a16:creationId xmlns:a16="http://schemas.microsoft.com/office/drawing/2014/main" id="{EAAB912A-6939-16D1-ED2C-F9D563E0289A}"/>
              </a:ext>
            </a:extLst>
          </p:cNvPr>
          <p:cNvPicPr>
            <a:picLocks noChangeAspect="1"/>
          </p:cNvPicPr>
          <p:nvPr/>
        </p:nvPicPr>
        <p:blipFill>
          <a:blip r:embed="rId4" cstate="print">
            <a:alphaModFix amt="20000"/>
            <a:extLst>
              <a:ext uri="{28A0092B-C50C-407E-A947-70E740481C1C}">
                <a14:useLocalDpi xmlns:a14="http://schemas.microsoft.com/office/drawing/2010/main"/>
              </a:ext>
            </a:extLst>
          </a:blip>
          <a:srcRect b="442"/>
          <a:stretch/>
        </p:blipFill>
        <p:spPr>
          <a:xfrm>
            <a:off x="-1" y="-2678"/>
            <a:ext cx="12192001" cy="6858001"/>
          </a:xfrm>
          <a:prstGeom prst="rect">
            <a:avLst/>
          </a:prstGeom>
        </p:spPr>
      </p:pic>
      <p:sp>
        <p:nvSpPr>
          <p:cNvPr id="5" name="TextBox 4">
            <a:extLst>
              <a:ext uri="{FF2B5EF4-FFF2-40B4-BE49-F238E27FC236}">
                <a16:creationId xmlns:a16="http://schemas.microsoft.com/office/drawing/2014/main" id="{B1E0C42A-33B0-5187-BC99-E7251984A412}"/>
              </a:ext>
            </a:extLst>
          </p:cNvPr>
          <p:cNvSpPr txBox="1"/>
          <p:nvPr/>
        </p:nvSpPr>
        <p:spPr>
          <a:xfrm>
            <a:off x="334564" y="322890"/>
            <a:ext cx="694151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lumMod val="95000"/>
                  </a:prstClr>
                </a:solidFill>
                <a:effectLst/>
                <a:uLnTx/>
                <a:uFillTx/>
                <a:latin typeface="Roboto" panose="02000000000000000000" pitchFamily="2" charset="0"/>
                <a:ea typeface="Roboto" panose="02000000000000000000" pitchFamily="2" charset="0"/>
                <a:cs typeface="+mj-lt"/>
              </a:rPr>
              <a:t>The current situation</a:t>
            </a:r>
            <a:endParaRPr kumimoji="0" lang="en-US"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9" name="TextBox 58">
            <a:extLst>
              <a:ext uri="{FF2B5EF4-FFF2-40B4-BE49-F238E27FC236}">
                <a16:creationId xmlns:a16="http://schemas.microsoft.com/office/drawing/2014/main" id="{015A34BB-3ABA-CD0A-6C60-D2CF0A811B4B}"/>
              </a:ext>
            </a:extLst>
          </p:cNvPr>
          <p:cNvSpPr txBox="1"/>
          <p:nvPr/>
        </p:nvSpPr>
        <p:spPr>
          <a:xfrm>
            <a:off x="350875" y="5515488"/>
            <a:ext cx="417826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ptos" panose="02110004020202020204"/>
                <a:ea typeface="+mn-ea"/>
                <a:cs typeface="+mn-cs"/>
              </a:rPr>
              <a:t>ASF – African swine fever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ptos" panose="02110004020202020204"/>
                <a:ea typeface="+mn-ea"/>
                <a:cs typeface="+mn-cs"/>
              </a:rPr>
              <a:t>FMD – Foot-and-mouth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ptos" panose="02110004020202020204"/>
                <a:ea typeface="+mn-ea"/>
                <a:cs typeface="+mn-cs"/>
              </a:rPr>
              <a:t>PPR – Peste des petits ruminants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ptos" panose="02110004020202020204"/>
                <a:ea typeface="+mn-ea"/>
                <a:cs typeface="+mn-cs"/>
              </a:rPr>
              <a:t>LSD – Lumpy skin disease</a:t>
            </a: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CBF90F4D-5793-C669-C3B5-B52C39554150}"/>
              </a:ext>
            </a:extLst>
          </p:cNvPr>
          <p:cNvSpPr txBox="1"/>
          <p:nvPr/>
        </p:nvSpPr>
        <p:spPr>
          <a:xfrm>
            <a:off x="4529135" y="5542115"/>
            <a:ext cx="7383743" cy="510778"/>
          </a:xfrm>
          <a:prstGeom prst="roundRect">
            <a:avLst/>
          </a:prstGeom>
          <a:solidFill>
            <a:schemeClr val="bg1">
              <a:lumMod val="95000"/>
              <a:alpha val="23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Display" panose="020B0004020202020204" pitchFamily="34" charset="0"/>
                <a:ea typeface="Alice"/>
                <a:cs typeface="+mn-cs"/>
              </a:rPr>
              <a:t>Transboundary animal diseases do not respect borders!</a:t>
            </a:r>
          </a:p>
        </p:txBody>
      </p:sp>
      <p:pic>
        <p:nvPicPr>
          <p:cNvPr id="6" name="Picture 5">
            <a:extLst>
              <a:ext uri="{FF2B5EF4-FFF2-40B4-BE49-F238E27FC236}">
                <a16:creationId xmlns:a16="http://schemas.microsoft.com/office/drawing/2014/main" id="{F207C5AD-C71F-8AA5-65E2-98AB714B687E}"/>
              </a:ext>
            </a:extLst>
          </p:cNvPr>
          <p:cNvPicPr>
            <a:picLocks noChangeAspect="1"/>
          </p:cNvPicPr>
          <p:nvPr/>
        </p:nvPicPr>
        <p:blipFill>
          <a:blip r:embed="rId5"/>
          <a:srcRect t="20531" r="9543"/>
          <a:stretch>
            <a:fillRect/>
          </a:stretch>
        </p:blipFill>
        <p:spPr>
          <a:xfrm>
            <a:off x="279122" y="1018214"/>
            <a:ext cx="11891924" cy="5430784"/>
          </a:xfrm>
          <a:prstGeom prst="rect">
            <a:avLst/>
          </a:prstGeom>
        </p:spPr>
      </p:pic>
      <p:sp>
        <p:nvSpPr>
          <p:cNvPr id="2" name="TextBox 1">
            <a:extLst>
              <a:ext uri="{FF2B5EF4-FFF2-40B4-BE49-F238E27FC236}">
                <a16:creationId xmlns:a16="http://schemas.microsoft.com/office/drawing/2014/main" id="{A5DED83B-444C-E810-6448-574EF1DBEB56}"/>
              </a:ext>
            </a:extLst>
          </p:cNvPr>
          <p:cNvSpPr txBox="1"/>
          <p:nvPr/>
        </p:nvSpPr>
        <p:spPr>
          <a:xfrm>
            <a:off x="3805319" y="6494288"/>
            <a:ext cx="8720254" cy="338554"/>
          </a:xfrm>
          <a:prstGeom prst="rect">
            <a:avLst/>
          </a:prstGeom>
          <a:noFill/>
        </p:spPr>
        <p:txBody>
          <a:bodyPr wrap="square" rtlCol="0">
            <a:spAutoFit/>
          </a:bodyPr>
          <a:lstStyle/>
          <a:p>
            <a:r>
              <a:rPr lang="en-US" sz="1600" i="1" dirty="0">
                <a:solidFill>
                  <a:schemeClr val="bg1"/>
                </a:solidFill>
              </a:rPr>
              <a:t>Source:  FAO Emergency Prevention System  for Transboundary Animal Diseases (EMPRES)</a:t>
            </a:r>
          </a:p>
        </p:txBody>
      </p:sp>
    </p:spTree>
    <p:extLst>
      <p:ext uri="{BB962C8B-B14F-4D97-AF65-F5344CB8AC3E}">
        <p14:creationId xmlns:p14="http://schemas.microsoft.com/office/powerpoint/2010/main" val="2881124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1DA3B-4B7D-D152-6431-4389219ECEB8}"/>
            </a:ext>
          </a:extLst>
        </p:cNvPr>
        <p:cNvGrpSpPr/>
        <p:nvPr/>
      </p:nvGrpSpPr>
      <p:grpSpPr>
        <a:xfrm>
          <a:off x="0" y="0"/>
          <a:ext cx="0" cy="0"/>
          <a:chOff x="0" y="0"/>
          <a:chExt cx="0" cy="0"/>
        </a:xfrm>
      </p:grpSpPr>
      <p:pic>
        <p:nvPicPr>
          <p:cNvPr id="8" name="Immagine 7" descr="Immagine che contiene schermata, blu, aqua, Turchese&#10;&#10;Descrizione generata automaticamente">
            <a:extLst>
              <a:ext uri="{FF2B5EF4-FFF2-40B4-BE49-F238E27FC236}">
                <a16:creationId xmlns:a16="http://schemas.microsoft.com/office/drawing/2014/main" id="{7E0799F9-9E3B-B0E7-4472-D670EA28DEE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44" y="0"/>
            <a:ext cx="12190056" cy="6859093"/>
          </a:xfrm>
          <a:prstGeom prst="rect">
            <a:avLst/>
          </a:prstGeom>
        </p:spPr>
      </p:pic>
      <p:pic>
        <p:nvPicPr>
          <p:cNvPr id="15" name="Immagine 9" descr="Immagine che contiene schermata, modello, aqua, Turchese&#10;&#10;Descrizione generata automaticamente">
            <a:extLst>
              <a:ext uri="{FF2B5EF4-FFF2-40B4-BE49-F238E27FC236}">
                <a16:creationId xmlns:a16="http://schemas.microsoft.com/office/drawing/2014/main" id="{3842F193-BDD4-418C-B1C7-99881EC4ACBB}"/>
              </a:ext>
            </a:extLst>
          </p:cNvPr>
          <p:cNvPicPr>
            <a:picLocks noChangeAspect="1"/>
          </p:cNvPicPr>
          <p:nvPr/>
        </p:nvPicPr>
        <p:blipFill>
          <a:blip r:embed="rId4" cstate="print">
            <a:alphaModFix amt="20000"/>
            <a:extLst>
              <a:ext uri="{28A0092B-C50C-407E-A947-70E740481C1C}">
                <a14:useLocalDpi xmlns:a14="http://schemas.microsoft.com/office/drawing/2010/main"/>
              </a:ext>
            </a:extLst>
          </a:blip>
          <a:srcRect b="442"/>
          <a:stretch/>
        </p:blipFill>
        <p:spPr>
          <a:xfrm>
            <a:off x="-1" y="0"/>
            <a:ext cx="12192001" cy="6858001"/>
          </a:xfrm>
          <a:prstGeom prst="rect">
            <a:avLst/>
          </a:prstGeom>
        </p:spPr>
      </p:pic>
      <p:pic>
        <p:nvPicPr>
          <p:cNvPr id="7" name="Picture 6">
            <a:extLst>
              <a:ext uri="{FF2B5EF4-FFF2-40B4-BE49-F238E27FC236}">
                <a16:creationId xmlns:a16="http://schemas.microsoft.com/office/drawing/2014/main" id="{7F9D150F-8EB4-8B83-9F3F-94B0030E1B38}"/>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255739" y="1381096"/>
            <a:ext cx="2194560" cy="3128211"/>
          </a:xfrm>
          <a:prstGeom prst="rect">
            <a:avLst/>
          </a:prstGeom>
        </p:spPr>
      </p:pic>
      <p:sp>
        <p:nvSpPr>
          <p:cNvPr id="39" name="Rectangle 38">
            <a:extLst>
              <a:ext uri="{FF2B5EF4-FFF2-40B4-BE49-F238E27FC236}">
                <a16:creationId xmlns:a16="http://schemas.microsoft.com/office/drawing/2014/main" id="{4222970B-C7A0-3322-8038-985A27A1599C}"/>
              </a:ext>
            </a:extLst>
          </p:cNvPr>
          <p:cNvSpPr/>
          <p:nvPr/>
        </p:nvSpPr>
        <p:spPr>
          <a:xfrm>
            <a:off x="255739" y="1676399"/>
            <a:ext cx="2194560" cy="4922255"/>
          </a:xfrm>
          <a:prstGeom prst="rect">
            <a:avLst/>
          </a:prstGeom>
          <a:gradFill>
            <a:gsLst>
              <a:gs pos="14000">
                <a:schemeClr val="accent1">
                  <a:alpha val="8000"/>
                </a:schemeClr>
              </a:gs>
              <a:gs pos="49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Oval 16">
            <a:extLst>
              <a:ext uri="{FF2B5EF4-FFF2-40B4-BE49-F238E27FC236}">
                <a16:creationId xmlns:a16="http://schemas.microsoft.com/office/drawing/2014/main" id="{BF0F86F1-E098-8A2F-DF01-AF4DEB54AEDC}"/>
              </a:ext>
            </a:extLst>
          </p:cNvPr>
          <p:cNvSpPr/>
          <p:nvPr/>
        </p:nvSpPr>
        <p:spPr>
          <a:xfrm>
            <a:off x="466693" y="3480660"/>
            <a:ext cx="1768642" cy="1768642"/>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BB5139D0-784A-FF3E-E4A7-1D86A1EE75B2}"/>
              </a:ext>
            </a:extLst>
          </p:cNvPr>
          <p:cNvSpPr txBox="1"/>
          <p:nvPr/>
        </p:nvSpPr>
        <p:spPr>
          <a:xfrm>
            <a:off x="351652" y="3992636"/>
            <a:ext cx="203996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small" spc="0" normalizeH="0" baseline="0" noProof="0" err="1">
                <a:ln>
                  <a:noFill/>
                </a:ln>
                <a:solidFill>
                  <a:prstClr val="black">
                    <a:lumMod val="75000"/>
                    <a:lumOff val="25000"/>
                  </a:prstClr>
                </a:solidFill>
                <a:effectLst/>
                <a:uLnTx/>
                <a:uFillTx/>
                <a:latin typeface="Aptos" panose="02110004020202020204"/>
                <a:ea typeface="+mn-ea"/>
                <a:cs typeface="+mn-cs"/>
              </a:rPr>
              <a:t>usd</a:t>
            </a:r>
            <a:r>
              <a:rPr kumimoji="0" lang="en-GB" sz="2400" b="1" i="0"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 1.6 - 3.3   trillion</a:t>
            </a:r>
            <a:endParaRPr kumimoji="0" lang="en-US" sz="2400" b="1" i="0"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endParaRPr>
          </a:p>
        </p:txBody>
      </p:sp>
      <p:sp>
        <p:nvSpPr>
          <p:cNvPr id="19" name="TextBox 18">
            <a:extLst>
              <a:ext uri="{FF2B5EF4-FFF2-40B4-BE49-F238E27FC236}">
                <a16:creationId xmlns:a16="http://schemas.microsoft.com/office/drawing/2014/main" id="{A9ADDE84-2965-63EB-B7EF-AF8E8DB646E3}"/>
              </a:ext>
            </a:extLst>
          </p:cNvPr>
          <p:cNvSpPr txBox="1"/>
          <p:nvPr/>
        </p:nvSpPr>
        <p:spPr>
          <a:xfrm>
            <a:off x="215698" y="5449303"/>
            <a:ext cx="219456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prstClr val="white">
                    <a:lumMod val="85000"/>
                  </a:prstClr>
                </a:solidFill>
                <a:effectLst/>
                <a:uLnTx/>
                <a:uFillTx/>
                <a:latin typeface="Aptos" panose="02110004020202020204"/>
                <a:ea typeface="+mn-ea"/>
                <a:cs typeface="+mn-cs"/>
              </a:rPr>
              <a:t>is the global market value of farmed animals</a:t>
            </a:r>
          </a:p>
        </p:txBody>
      </p:sp>
      <p:grpSp>
        <p:nvGrpSpPr>
          <p:cNvPr id="42" name="Group 41">
            <a:extLst>
              <a:ext uri="{FF2B5EF4-FFF2-40B4-BE49-F238E27FC236}">
                <a16:creationId xmlns:a16="http://schemas.microsoft.com/office/drawing/2014/main" id="{DFB0BF80-4385-5DF3-5783-5E523E46BA16}"/>
              </a:ext>
            </a:extLst>
          </p:cNvPr>
          <p:cNvGrpSpPr/>
          <p:nvPr/>
        </p:nvGrpSpPr>
        <p:grpSpPr>
          <a:xfrm>
            <a:off x="4998430" y="1381096"/>
            <a:ext cx="2194562" cy="5295430"/>
            <a:chOff x="4998717" y="1381096"/>
            <a:chExt cx="2194562" cy="5295430"/>
          </a:xfrm>
        </p:grpSpPr>
        <p:pic>
          <p:nvPicPr>
            <p:cNvPr id="4" name="Picture 3" descr="A group of eggs in a tray&#10;&#10;AI-generated content may be incorrect.">
              <a:extLst>
                <a:ext uri="{FF2B5EF4-FFF2-40B4-BE49-F238E27FC236}">
                  <a16:creationId xmlns:a16="http://schemas.microsoft.com/office/drawing/2014/main" id="{561B5BB3-DC2B-76D8-89BA-380971166B99}"/>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4998717" y="1381096"/>
              <a:ext cx="2194559" cy="3128211"/>
            </a:xfrm>
            <a:prstGeom prst="rect">
              <a:avLst/>
            </a:prstGeom>
          </p:spPr>
        </p:pic>
        <p:sp>
          <p:nvSpPr>
            <p:cNvPr id="37" name="Rectangle 36">
              <a:extLst>
                <a:ext uri="{FF2B5EF4-FFF2-40B4-BE49-F238E27FC236}">
                  <a16:creationId xmlns:a16="http://schemas.microsoft.com/office/drawing/2014/main" id="{81E569CD-CE54-B58E-ECF0-0D0A43ABA4B0}"/>
                </a:ext>
              </a:extLst>
            </p:cNvPr>
            <p:cNvSpPr/>
            <p:nvPr/>
          </p:nvSpPr>
          <p:spPr>
            <a:xfrm>
              <a:off x="4998717" y="1676399"/>
              <a:ext cx="2194560" cy="4922255"/>
            </a:xfrm>
            <a:prstGeom prst="rect">
              <a:avLst/>
            </a:prstGeom>
            <a:gradFill>
              <a:gsLst>
                <a:gs pos="14000">
                  <a:schemeClr val="accent1">
                    <a:alpha val="8000"/>
                  </a:schemeClr>
                </a:gs>
                <a:gs pos="49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Oval 23">
              <a:extLst>
                <a:ext uri="{FF2B5EF4-FFF2-40B4-BE49-F238E27FC236}">
                  <a16:creationId xmlns:a16="http://schemas.microsoft.com/office/drawing/2014/main" id="{850EF30D-AE18-BF7D-1AB0-070A3F58BC39}"/>
                </a:ext>
              </a:extLst>
            </p:cNvPr>
            <p:cNvSpPr/>
            <p:nvPr/>
          </p:nvSpPr>
          <p:spPr>
            <a:xfrm>
              <a:off x="5219305" y="3480660"/>
              <a:ext cx="1768642" cy="1768642"/>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TextBox 24">
              <a:extLst>
                <a:ext uri="{FF2B5EF4-FFF2-40B4-BE49-F238E27FC236}">
                  <a16:creationId xmlns:a16="http://schemas.microsoft.com/office/drawing/2014/main" id="{B6F12E86-771D-9970-738D-11CE7E3AC5FA}"/>
                </a:ext>
              </a:extLst>
            </p:cNvPr>
            <p:cNvSpPr txBox="1"/>
            <p:nvPr/>
          </p:nvSpPr>
          <p:spPr>
            <a:xfrm>
              <a:off x="5219305" y="3949483"/>
              <a:ext cx="176864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4800" b="1" i="0"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75%</a:t>
              </a:r>
              <a:endParaRPr kumimoji="0" lang="en-US" sz="4800" b="1" i="0"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endParaRPr>
            </a:p>
          </p:txBody>
        </p:sp>
        <p:sp>
          <p:nvSpPr>
            <p:cNvPr id="26" name="TextBox 25">
              <a:extLst>
                <a:ext uri="{FF2B5EF4-FFF2-40B4-BE49-F238E27FC236}">
                  <a16:creationId xmlns:a16="http://schemas.microsoft.com/office/drawing/2014/main" id="{01D48B6E-E642-89F3-4032-62980FA18A5C}"/>
                </a:ext>
              </a:extLst>
            </p:cNvPr>
            <p:cNvSpPr txBox="1"/>
            <p:nvPr/>
          </p:nvSpPr>
          <p:spPr>
            <a:xfrm>
              <a:off x="4998720" y="5476197"/>
              <a:ext cx="219455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prstClr val="white">
                      <a:lumMod val="85000"/>
                    </a:prstClr>
                  </a:solidFill>
                  <a:effectLst/>
                  <a:uLnTx/>
                  <a:uFillTx/>
                  <a:latin typeface="Aptos" panose="02110004020202020204"/>
                  <a:ea typeface="+mn-ea"/>
                  <a:cs typeface="+mn-cs"/>
                </a:rPr>
                <a:t>of emerging infectious diseases are zoonotic</a:t>
              </a:r>
              <a:endParaRPr kumimoji="0" lang="en-US" sz="1800" b="1" i="0" u="none" strike="noStrike" kern="1200" cap="none" spc="0" normalizeH="0" baseline="0" noProof="0">
                <a:ln>
                  <a:noFill/>
                </a:ln>
                <a:solidFill>
                  <a:prstClr val="white">
                    <a:lumMod val="85000"/>
                  </a:prstClr>
                </a:solidFill>
                <a:effectLst/>
                <a:uLnTx/>
                <a:uFillTx/>
                <a:latin typeface="Aptos" panose="02110004020202020204"/>
                <a:ea typeface="+mn-ea"/>
                <a:cs typeface="+mn-cs"/>
              </a:endParaRPr>
            </a:p>
          </p:txBody>
        </p:sp>
      </p:grpSp>
      <p:grpSp>
        <p:nvGrpSpPr>
          <p:cNvPr id="43" name="Group 42">
            <a:extLst>
              <a:ext uri="{FF2B5EF4-FFF2-40B4-BE49-F238E27FC236}">
                <a16:creationId xmlns:a16="http://schemas.microsoft.com/office/drawing/2014/main" id="{8C18C992-BEDA-0F5A-07B8-D47462EE0671}"/>
              </a:ext>
            </a:extLst>
          </p:cNvPr>
          <p:cNvGrpSpPr/>
          <p:nvPr/>
        </p:nvGrpSpPr>
        <p:grpSpPr>
          <a:xfrm>
            <a:off x="7355370" y="1381096"/>
            <a:ext cx="2233801" cy="5268536"/>
            <a:chOff x="7413861" y="1381096"/>
            <a:chExt cx="2233801" cy="5268536"/>
          </a:xfrm>
        </p:grpSpPr>
        <p:pic>
          <p:nvPicPr>
            <p:cNvPr id="9" name="Picture 8" descr="A group of cows standing in a fenced in area&#10;&#10;AI-generated content may be incorrect.">
              <a:extLst>
                <a:ext uri="{FF2B5EF4-FFF2-40B4-BE49-F238E27FC236}">
                  <a16:creationId xmlns:a16="http://schemas.microsoft.com/office/drawing/2014/main" id="{FAB9099C-2623-77AF-7929-B6342AD14ECB}"/>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7414655" y="1381096"/>
              <a:ext cx="2194567" cy="3128211"/>
            </a:xfrm>
            <a:prstGeom prst="rect">
              <a:avLst/>
            </a:prstGeom>
          </p:spPr>
        </p:pic>
        <p:sp>
          <p:nvSpPr>
            <p:cNvPr id="36" name="Rectangle 35">
              <a:extLst>
                <a:ext uri="{FF2B5EF4-FFF2-40B4-BE49-F238E27FC236}">
                  <a16:creationId xmlns:a16="http://schemas.microsoft.com/office/drawing/2014/main" id="{1319589C-98C9-83E0-7E38-D4443697D0BE}"/>
                </a:ext>
              </a:extLst>
            </p:cNvPr>
            <p:cNvSpPr/>
            <p:nvPr/>
          </p:nvSpPr>
          <p:spPr>
            <a:xfrm>
              <a:off x="7414655" y="1676399"/>
              <a:ext cx="2194560" cy="4922255"/>
            </a:xfrm>
            <a:prstGeom prst="rect">
              <a:avLst/>
            </a:prstGeom>
            <a:gradFill>
              <a:gsLst>
                <a:gs pos="14000">
                  <a:schemeClr val="accent1">
                    <a:alpha val="8000"/>
                  </a:schemeClr>
                </a:gs>
                <a:gs pos="49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Oval 26">
              <a:extLst>
                <a:ext uri="{FF2B5EF4-FFF2-40B4-BE49-F238E27FC236}">
                  <a16:creationId xmlns:a16="http://schemas.microsoft.com/office/drawing/2014/main" id="{33FDC578-BBA8-7263-F0F2-FFB1279709E7}"/>
                </a:ext>
              </a:extLst>
            </p:cNvPr>
            <p:cNvSpPr/>
            <p:nvPr/>
          </p:nvSpPr>
          <p:spPr>
            <a:xfrm>
              <a:off x="7634446" y="3480660"/>
              <a:ext cx="1768642" cy="1768642"/>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5EA23C7D-53A4-6A25-0DF8-3F0CFD1623A6}"/>
                </a:ext>
              </a:extLst>
            </p:cNvPr>
            <p:cNvSpPr txBox="1"/>
            <p:nvPr/>
          </p:nvSpPr>
          <p:spPr>
            <a:xfrm>
              <a:off x="7413861" y="5449303"/>
              <a:ext cx="223380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prstClr val="white">
                      <a:lumMod val="85000"/>
                    </a:prstClr>
                  </a:solidFill>
                  <a:effectLst/>
                  <a:uLnTx/>
                  <a:uFillTx/>
                  <a:latin typeface="Aptos" panose="02110004020202020204"/>
                  <a:ea typeface="+mn-ea"/>
                  <a:cs typeface="+mn-cs"/>
                </a:rPr>
                <a:t>depend on terrestrial &amp; aquatic animal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prstClr val="white">
                      <a:lumMod val="85000"/>
                    </a:prstClr>
                  </a:solidFill>
                  <a:effectLst/>
                  <a:uLnTx/>
                  <a:uFillTx/>
                  <a:latin typeface="Aptos" panose="02110004020202020204"/>
                  <a:ea typeface="+mn-ea"/>
                  <a:cs typeface="+mn-cs"/>
                </a:rPr>
                <a:t>value chains</a:t>
              </a:r>
              <a:endParaRPr kumimoji="0" lang="en-US" sz="1800" b="1" i="0" u="none" strike="noStrike" kern="1200" cap="none" spc="0" normalizeH="0" baseline="0" noProof="0">
                <a:ln>
                  <a:noFill/>
                </a:ln>
                <a:solidFill>
                  <a:prstClr val="white">
                    <a:lumMod val="85000"/>
                  </a:prstClr>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F1BE9D5D-EA13-2F38-7227-76B0168854FE}"/>
                </a:ext>
              </a:extLst>
            </p:cNvPr>
            <p:cNvSpPr txBox="1"/>
            <p:nvPr/>
          </p:nvSpPr>
          <p:spPr>
            <a:xfrm>
              <a:off x="7421487" y="3889519"/>
              <a:ext cx="2194560"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Livelihoods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1.9 billion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people</a:t>
              </a:r>
              <a:endParaRPr kumimoji="0" lang="en-GB" sz="2400" b="0"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endParaRPr>
            </a:p>
          </p:txBody>
        </p:sp>
      </p:grpSp>
      <p:pic>
        <p:nvPicPr>
          <p:cNvPr id="10" name="Picture 9" descr="A group of sheep grazing in a grassy field&#10;&#10;AI-generated content may be incorrect.">
            <a:extLst>
              <a:ext uri="{FF2B5EF4-FFF2-40B4-BE49-F238E27FC236}">
                <a16:creationId xmlns:a16="http://schemas.microsoft.com/office/drawing/2014/main" id="{25F182B8-1944-EDDB-AC1A-A16B4D6E059D}"/>
              </a:ext>
            </a:extLst>
          </p:cNvPr>
          <p:cNvPicPr>
            <a:picLocks noChangeAspect="1"/>
          </p:cNvPicPr>
          <p:nvPr/>
        </p:nvPicPr>
        <p:blipFill>
          <a:blip r:embed="rId8" cstate="print">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a:ext>
            </a:extLst>
          </a:blip>
          <a:srcRect/>
          <a:stretch>
            <a:fillRect/>
          </a:stretch>
        </p:blipFill>
        <p:spPr>
          <a:xfrm>
            <a:off x="2612680" y="1381096"/>
            <a:ext cx="2194558" cy="3128211"/>
          </a:xfrm>
          <a:prstGeom prst="rect">
            <a:avLst/>
          </a:prstGeom>
        </p:spPr>
      </p:pic>
      <p:sp>
        <p:nvSpPr>
          <p:cNvPr id="38" name="Rectangle 37">
            <a:extLst>
              <a:ext uri="{FF2B5EF4-FFF2-40B4-BE49-F238E27FC236}">
                <a16:creationId xmlns:a16="http://schemas.microsoft.com/office/drawing/2014/main" id="{9ED7C7F7-B71F-A581-F068-52BEF2BB5F6D}"/>
              </a:ext>
            </a:extLst>
          </p:cNvPr>
          <p:cNvSpPr/>
          <p:nvPr/>
        </p:nvSpPr>
        <p:spPr>
          <a:xfrm>
            <a:off x="2612680" y="1676399"/>
            <a:ext cx="2194560" cy="4922255"/>
          </a:xfrm>
          <a:prstGeom prst="rect">
            <a:avLst/>
          </a:prstGeom>
          <a:gradFill>
            <a:gsLst>
              <a:gs pos="14000">
                <a:schemeClr val="accent1">
                  <a:alpha val="8000"/>
                </a:schemeClr>
              </a:gs>
              <a:gs pos="49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Oval 19">
            <a:extLst>
              <a:ext uri="{FF2B5EF4-FFF2-40B4-BE49-F238E27FC236}">
                <a16:creationId xmlns:a16="http://schemas.microsoft.com/office/drawing/2014/main" id="{C1FB2E10-57BE-F777-2216-5F5FF0AF4E00}"/>
              </a:ext>
            </a:extLst>
          </p:cNvPr>
          <p:cNvSpPr/>
          <p:nvPr/>
        </p:nvSpPr>
        <p:spPr>
          <a:xfrm>
            <a:off x="2833262" y="3480660"/>
            <a:ext cx="1768642" cy="1768642"/>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5E1F5A84-588C-613E-2498-907B0DB4E5E2}"/>
              </a:ext>
            </a:extLst>
          </p:cNvPr>
          <p:cNvSpPr txBox="1"/>
          <p:nvPr/>
        </p:nvSpPr>
        <p:spPr>
          <a:xfrm>
            <a:off x="2601449" y="5476197"/>
            <a:ext cx="219455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prstClr val="white">
                    <a:lumMod val="85000"/>
                  </a:prstClr>
                </a:solidFill>
                <a:effectLst/>
                <a:uLnTx/>
                <a:uFillTx/>
                <a:latin typeface="Aptos" panose="02110004020202020204"/>
                <a:ea typeface="+mn-ea"/>
                <a:cs typeface="+mn-cs"/>
              </a:rPr>
              <a:t>is the cost if 3% to 10% is lost due to TADs</a:t>
            </a:r>
            <a:endParaRPr kumimoji="0" lang="en-US" sz="1800" b="1" i="0" u="none" strike="noStrike" kern="1200" cap="none" spc="0" normalizeH="0" baseline="0" noProof="0">
              <a:ln>
                <a:noFill/>
              </a:ln>
              <a:solidFill>
                <a:prstClr val="white">
                  <a:lumMod val="85000"/>
                </a:prstClr>
              </a:solidFill>
              <a:effectLst/>
              <a:uLnTx/>
              <a:uFillTx/>
              <a:latin typeface="Aptos" panose="02110004020202020204"/>
              <a:ea typeface="+mn-ea"/>
              <a:cs typeface="+mn-cs"/>
            </a:endParaRPr>
          </a:p>
        </p:txBody>
      </p:sp>
      <p:pic>
        <p:nvPicPr>
          <p:cNvPr id="23" name="Picture 22">
            <a:extLst>
              <a:ext uri="{FF2B5EF4-FFF2-40B4-BE49-F238E27FC236}">
                <a16:creationId xmlns:a16="http://schemas.microsoft.com/office/drawing/2014/main" id="{4CF6C731-67FA-1D70-2F15-726B6648AF3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9753153" y="1381096"/>
            <a:ext cx="2201537" cy="2849048"/>
          </a:xfrm>
          <a:prstGeom prst="rect">
            <a:avLst/>
          </a:prstGeom>
        </p:spPr>
      </p:pic>
      <p:sp>
        <p:nvSpPr>
          <p:cNvPr id="31" name="Rectangle 30">
            <a:extLst>
              <a:ext uri="{FF2B5EF4-FFF2-40B4-BE49-F238E27FC236}">
                <a16:creationId xmlns:a16="http://schemas.microsoft.com/office/drawing/2014/main" id="{35882B9B-C570-EA84-075C-E8C95E9FAF11}"/>
              </a:ext>
            </a:extLst>
          </p:cNvPr>
          <p:cNvSpPr/>
          <p:nvPr/>
        </p:nvSpPr>
        <p:spPr>
          <a:xfrm>
            <a:off x="9752351" y="1676399"/>
            <a:ext cx="2202339" cy="4922255"/>
          </a:xfrm>
          <a:prstGeom prst="rect">
            <a:avLst/>
          </a:prstGeom>
          <a:gradFill>
            <a:gsLst>
              <a:gs pos="14000">
                <a:schemeClr val="accent1">
                  <a:alpha val="8000"/>
                </a:schemeClr>
              </a:gs>
              <a:gs pos="49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2" name="Oval 31">
            <a:extLst>
              <a:ext uri="{FF2B5EF4-FFF2-40B4-BE49-F238E27FC236}">
                <a16:creationId xmlns:a16="http://schemas.microsoft.com/office/drawing/2014/main" id="{B5D8DF64-F87B-E631-FF0B-ED5A805A269A}"/>
              </a:ext>
            </a:extLst>
          </p:cNvPr>
          <p:cNvSpPr/>
          <p:nvPr/>
        </p:nvSpPr>
        <p:spPr>
          <a:xfrm>
            <a:off x="9934490" y="3480660"/>
            <a:ext cx="1768642" cy="1768642"/>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TextBox 32">
            <a:extLst>
              <a:ext uri="{FF2B5EF4-FFF2-40B4-BE49-F238E27FC236}">
                <a16:creationId xmlns:a16="http://schemas.microsoft.com/office/drawing/2014/main" id="{B7CFE1BE-C082-7150-25D4-2DF7465FE649}"/>
              </a:ext>
            </a:extLst>
          </p:cNvPr>
          <p:cNvSpPr txBox="1"/>
          <p:nvPr/>
        </p:nvSpPr>
        <p:spPr>
          <a:xfrm>
            <a:off x="9751549" y="5476197"/>
            <a:ext cx="220153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prstClr val="white">
                    <a:lumMod val="85000"/>
                  </a:prstClr>
                </a:solidFill>
                <a:effectLst/>
                <a:uLnTx/>
                <a:uFillTx/>
                <a:latin typeface="Aptos" panose="02110004020202020204"/>
                <a:ea typeface="+mn-ea"/>
                <a:cs typeface="+mn-cs"/>
              </a:rPr>
              <a:t>due to infectious diseases in aquaculture</a:t>
            </a:r>
            <a:endParaRPr kumimoji="0" lang="en-US" sz="1800" b="1" i="1" u="none" strike="noStrike" kern="1200" cap="none" spc="0" normalizeH="0" baseline="0" noProof="0">
              <a:ln>
                <a:noFill/>
              </a:ln>
              <a:solidFill>
                <a:prstClr val="white">
                  <a:lumMod val="85000"/>
                </a:prstClr>
              </a:solidFill>
              <a:effectLst/>
              <a:uLnTx/>
              <a:uFillTx/>
              <a:latin typeface="Aptos" panose="02110004020202020204"/>
              <a:ea typeface="+mn-ea"/>
              <a:cs typeface="+mn-cs"/>
            </a:endParaRPr>
          </a:p>
        </p:txBody>
      </p:sp>
      <p:sp>
        <p:nvSpPr>
          <p:cNvPr id="35" name="TextBox 34">
            <a:extLst>
              <a:ext uri="{FF2B5EF4-FFF2-40B4-BE49-F238E27FC236}">
                <a16:creationId xmlns:a16="http://schemas.microsoft.com/office/drawing/2014/main" id="{EC00CA84-4F20-691F-DDE7-84444F3F66B9}"/>
              </a:ext>
            </a:extLst>
          </p:cNvPr>
          <p:cNvSpPr txBox="1"/>
          <p:nvPr/>
        </p:nvSpPr>
        <p:spPr>
          <a:xfrm>
            <a:off x="351652" y="329097"/>
            <a:ext cx="467665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lumMod val="95000"/>
                  </a:prstClr>
                </a:solidFill>
                <a:effectLst/>
                <a:uLnTx/>
                <a:uFillTx/>
                <a:latin typeface="Roboto" panose="02000000000000000000" pitchFamily="2" charset="0"/>
                <a:ea typeface="Roboto" panose="02000000000000000000" pitchFamily="2" charset="0"/>
                <a:cs typeface="+mj-lt"/>
              </a:rPr>
              <a:t>What’s at stake?</a:t>
            </a:r>
            <a:endParaRPr kumimoji="0" lang="en-US"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TextBox 3">
            <a:extLst>
              <a:ext uri="{FF2B5EF4-FFF2-40B4-BE49-F238E27FC236}">
                <a16:creationId xmlns:a16="http://schemas.microsoft.com/office/drawing/2014/main" id="{DC59AFC1-214E-983A-F893-E1CD0746F4C6}"/>
              </a:ext>
            </a:extLst>
          </p:cNvPr>
          <p:cNvSpPr txBox="1"/>
          <p:nvPr/>
        </p:nvSpPr>
        <p:spPr>
          <a:xfrm>
            <a:off x="5219018" y="338321"/>
            <a:ext cx="5364389" cy="707886"/>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prstClr val="white"/>
                </a:solidFill>
                <a:effectLst/>
                <a:uLnTx/>
                <a:uFillTx/>
                <a:latin typeface="Aptos" panose="02110004020202020204"/>
                <a:ea typeface="+mn-ea"/>
                <a:cs typeface="+mn-cs"/>
              </a:rPr>
              <a:t>By 2050, livestock production and aquaculture are expected to grow by ~20%</a:t>
            </a:r>
          </a:p>
        </p:txBody>
      </p:sp>
      <p:sp>
        <p:nvSpPr>
          <p:cNvPr id="11" name="TextBox 10">
            <a:extLst>
              <a:ext uri="{FF2B5EF4-FFF2-40B4-BE49-F238E27FC236}">
                <a16:creationId xmlns:a16="http://schemas.microsoft.com/office/drawing/2014/main" id="{12F71E2A-356A-7FF6-6224-278CFCB1B9F3}"/>
              </a:ext>
            </a:extLst>
          </p:cNvPr>
          <p:cNvSpPr txBox="1"/>
          <p:nvPr/>
        </p:nvSpPr>
        <p:spPr>
          <a:xfrm>
            <a:off x="2689977" y="3795595"/>
            <a:ext cx="2039961"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Loss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small" spc="0" normalizeH="0" baseline="0" noProof="0" err="1">
                <a:ln>
                  <a:noFill/>
                </a:ln>
                <a:solidFill>
                  <a:prstClr val="black">
                    <a:lumMod val="75000"/>
                    <a:lumOff val="25000"/>
                  </a:prstClr>
                </a:solidFill>
                <a:effectLst/>
                <a:uLnTx/>
                <a:uFillTx/>
                <a:latin typeface="Aptos" panose="02110004020202020204"/>
                <a:ea typeface="+mn-ea"/>
                <a:cs typeface="+mn-cs"/>
              </a:rPr>
              <a:t>usd</a:t>
            </a:r>
            <a:r>
              <a:rPr kumimoji="0" lang="en-GB" sz="2400" b="1" i="0"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 48 - 330 billion</a:t>
            </a:r>
            <a:endParaRPr kumimoji="0" lang="en-US" sz="2400" b="1" i="0"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0FA55D5F-283F-5C0E-4010-55BC370DB839}"/>
              </a:ext>
            </a:extLst>
          </p:cNvPr>
          <p:cNvSpPr txBox="1"/>
          <p:nvPr/>
        </p:nvSpPr>
        <p:spPr>
          <a:xfrm>
            <a:off x="9859252" y="3795595"/>
            <a:ext cx="1919118"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Loss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small" spc="0" normalizeH="0" baseline="0" noProof="0" err="1">
                <a:ln>
                  <a:noFill/>
                </a:ln>
                <a:solidFill>
                  <a:prstClr val="black">
                    <a:lumMod val="75000"/>
                    <a:lumOff val="25000"/>
                  </a:prstClr>
                </a:solidFill>
                <a:effectLst/>
                <a:uLnTx/>
                <a:uFillTx/>
                <a:latin typeface="Aptos" panose="02110004020202020204"/>
                <a:ea typeface="+mn-ea"/>
                <a:cs typeface="+mn-cs"/>
              </a:rPr>
              <a:t>usd</a:t>
            </a:r>
            <a:r>
              <a:rPr kumimoji="0" lang="en-GB" sz="2400" b="1" i="0"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 10 billion</a:t>
            </a:r>
            <a:endParaRPr kumimoji="0" lang="en-US" sz="2400" b="1" i="0"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11195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cows in a field&#10;&#10;Description automatically generated">
            <a:extLst>
              <a:ext uri="{FF2B5EF4-FFF2-40B4-BE49-F238E27FC236}">
                <a16:creationId xmlns:a16="http://schemas.microsoft.com/office/drawing/2014/main" id="{FFF58DAD-5C48-8014-BD4C-AC3ADA5283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371577"/>
          </a:xfrm>
          <a:prstGeom prst="rect">
            <a:avLst/>
          </a:prstGeom>
        </p:spPr>
      </p:pic>
      <p:sp>
        <p:nvSpPr>
          <p:cNvPr id="2" name="Title 1">
            <a:extLst>
              <a:ext uri="{FF2B5EF4-FFF2-40B4-BE49-F238E27FC236}">
                <a16:creationId xmlns:a16="http://schemas.microsoft.com/office/drawing/2014/main" id="{19063C6B-D2D2-29B5-55FB-8A911DCC4DE0}"/>
              </a:ext>
            </a:extLst>
          </p:cNvPr>
          <p:cNvSpPr>
            <a:spLocks noGrp="1"/>
          </p:cNvSpPr>
          <p:nvPr>
            <p:ph type="title"/>
          </p:nvPr>
        </p:nvSpPr>
        <p:spPr>
          <a:xfrm>
            <a:off x="628145" y="3900803"/>
            <a:ext cx="11563855" cy="2141032"/>
          </a:xfrm>
        </p:spPr>
        <p:txBody>
          <a:bodyPr>
            <a:normAutofit/>
          </a:bodyPr>
          <a:lstStyle/>
          <a:p>
            <a:r>
              <a:rPr lang="en-GB" sz="4800" b="0" dirty="0">
                <a:solidFill>
                  <a:schemeClr val="bg1"/>
                </a:solidFill>
                <a:effectLst>
                  <a:outerShdw blurRad="38100" dist="38100" dir="2700000" algn="tl">
                    <a:srgbClr val="000000">
                      <a:alpha val="43137"/>
                    </a:srgbClr>
                  </a:outerShdw>
                </a:effectLst>
                <a:latin typeface="Aptos" panose="020B0004020202020204" pitchFamily="34" charset="0"/>
              </a:rPr>
              <a:t>Happiness is our concern</a:t>
            </a:r>
            <a:br>
              <a:rPr lang="en-GB" sz="4800" b="0" dirty="0">
                <a:solidFill>
                  <a:schemeClr val="bg1"/>
                </a:solidFill>
                <a:effectLst>
                  <a:outerShdw blurRad="38100" dist="38100" dir="2700000" algn="tl">
                    <a:srgbClr val="000000">
                      <a:alpha val="43137"/>
                    </a:srgbClr>
                  </a:outerShdw>
                </a:effectLst>
                <a:latin typeface="Aptos" panose="020B0004020202020204" pitchFamily="34" charset="0"/>
              </a:rPr>
            </a:br>
            <a:r>
              <a:rPr lang="en-GB" sz="4800" b="0" dirty="0">
                <a:solidFill>
                  <a:schemeClr val="bg1"/>
                </a:solidFill>
                <a:effectLst>
                  <a:outerShdw blurRad="38100" dist="38100" dir="2700000" algn="tl">
                    <a:srgbClr val="000000">
                      <a:alpha val="43137"/>
                    </a:srgbClr>
                  </a:outerShdw>
                </a:effectLst>
                <a:latin typeface="Aptos" panose="020B0004020202020204" pitchFamily="34" charset="0"/>
              </a:rPr>
              <a:t>Happy animals</a:t>
            </a:r>
            <a:br>
              <a:rPr lang="en-GB" sz="4800" b="0" dirty="0">
                <a:solidFill>
                  <a:schemeClr val="bg1"/>
                </a:solidFill>
                <a:effectLst>
                  <a:outerShdw blurRad="38100" dist="38100" dir="2700000" algn="tl">
                    <a:srgbClr val="000000">
                      <a:alpha val="43137"/>
                    </a:srgbClr>
                  </a:outerShdw>
                </a:effectLst>
                <a:latin typeface="Aptos" panose="020B0004020202020204" pitchFamily="34" charset="0"/>
              </a:rPr>
            </a:br>
            <a:r>
              <a:rPr lang="en-GB" sz="4800" b="0" dirty="0">
                <a:solidFill>
                  <a:schemeClr val="bg1"/>
                </a:solidFill>
                <a:effectLst>
                  <a:outerShdw blurRad="38100" dist="38100" dir="2700000" algn="tl">
                    <a:srgbClr val="000000">
                      <a:alpha val="43137"/>
                    </a:srgbClr>
                  </a:outerShdw>
                </a:effectLst>
                <a:latin typeface="Aptos" panose="020B0004020202020204" pitchFamily="34" charset="0"/>
              </a:rPr>
              <a:t>Happy employment..!</a:t>
            </a:r>
          </a:p>
        </p:txBody>
      </p:sp>
    </p:spTree>
    <p:extLst>
      <p:ext uri="{BB962C8B-B14F-4D97-AF65-F5344CB8AC3E}">
        <p14:creationId xmlns:p14="http://schemas.microsoft.com/office/powerpoint/2010/main" val="2396650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1D115A-C832-DE54-CF0F-EF0F3A7B206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0" y="11607"/>
            <a:ext cx="12192000" cy="6846393"/>
          </a:xfrm>
          <a:prstGeom prst="rect">
            <a:avLst/>
          </a:prstGeom>
        </p:spPr>
      </p:pic>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99283" y="3429000"/>
            <a:ext cx="4502106" cy="3150958"/>
          </a:xfrm>
          <a:prstGeom prst="rect">
            <a:avLst/>
          </a:prstGeom>
        </p:spPr>
      </p:pic>
      <p:sp>
        <p:nvSpPr>
          <p:cNvPr id="22" name="TextBox 21"/>
          <p:cNvSpPr txBox="1"/>
          <p:nvPr/>
        </p:nvSpPr>
        <p:spPr>
          <a:xfrm>
            <a:off x="0" y="288487"/>
            <a:ext cx="6558280" cy="707886"/>
          </a:xfrm>
          <a:prstGeom prst="rect">
            <a:avLst/>
          </a:prstGeom>
          <a:solidFill>
            <a:schemeClr val="bg1">
              <a:alpha val="80000"/>
            </a:schemeClr>
          </a:solidFill>
        </p:spPr>
        <p:txBody>
          <a:bodyPr wrap="square" rtlCol="0">
            <a:spAutoFit/>
          </a:bodyPr>
          <a:lstStyle/>
          <a:p>
            <a:pPr algn="ctr"/>
            <a:r>
              <a:rPr lang="en-GB" sz="4000">
                <a:latin typeface="Aptos" panose="020B0004020202020204" pitchFamily="34" charset="0"/>
                <a:cs typeface="Courier New" panose="02070309020205020404" pitchFamily="49" charset="0"/>
              </a:rPr>
              <a:t>“</a:t>
            </a:r>
            <a:r>
              <a:rPr lang="en-GB" sz="4000">
                <a:solidFill>
                  <a:srgbClr val="C00000"/>
                </a:solidFill>
                <a:latin typeface="Aptos" panose="020B0004020202020204" pitchFamily="34" charset="0"/>
                <a:cs typeface="Courier New" panose="02070309020205020404" pitchFamily="49" charset="0"/>
              </a:rPr>
              <a:t>Pathways to </a:t>
            </a:r>
            <a:r>
              <a:rPr lang="en-GB" sz="4000">
                <a:solidFill>
                  <a:srgbClr val="0000FF"/>
                </a:solidFill>
                <a:latin typeface="Aptos" panose="020B0004020202020204" pitchFamily="34" charset="0"/>
                <a:cs typeface="Courier New" panose="02070309020205020404" pitchFamily="49" charset="0"/>
              </a:rPr>
              <a:t>Actions</a:t>
            </a:r>
            <a:r>
              <a:rPr lang="en-GB" sz="4000">
                <a:latin typeface="Aptos" panose="020B0004020202020204" pitchFamily="34" charset="0"/>
                <a:cs typeface="Courier New" panose="02070309020205020404" pitchFamily="49" charset="0"/>
              </a:rPr>
              <a:t>”</a:t>
            </a:r>
            <a:endParaRPr lang="en-US" sz="4000">
              <a:latin typeface="Aptos" panose="020B0004020202020204" pitchFamily="34" charset="0"/>
              <a:cs typeface="Courier New" panose="02070309020205020404" pitchFamily="49" charset="0"/>
            </a:endParaRPr>
          </a:p>
        </p:txBody>
      </p:sp>
      <p:sp>
        <p:nvSpPr>
          <p:cNvPr id="3" name="TextBox 2">
            <a:extLst>
              <a:ext uri="{FF2B5EF4-FFF2-40B4-BE49-F238E27FC236}">
                <a16:creationId xmlns:a16="http://schemas.microsoft.com/office/drawing/2014/main" id="{A3F50100-3370-B2A0-E5F8-3C27313D6231}"/>
              </a:ext>
            </a:extLst>
          </p:cNvPr>
          <p:cNvSpPr txBox="1"/>
          <p:nvPr/>
        </p:nvSpPr>
        <p:spPr>
          <a:xfrm>
            <a:off x="1484855" y="6056738"/>
            <a:ext cx="167268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white"/>
                </a:solidFill>
                <a:effectLst/>
                <a:uLnTx/>
                <a:uFillTx/>
                <a:latin typeface="Calibri" panose="020F0502020204030204"/>
                <a:ea typeface="+mn-ea"/>
                <a:cs typeface="+mn-cs"/>
              </a:rPr>
              <a:t>Ireland</a:t>
            </a:r>
          </a:p>
        </p:txBody>
      </p:sp>
    </p:spTree>
    <p:extLst>
      <p:ext uri="{BB962C8B-B14F-4D97-AF65-F5344CB8AC3E}">
        <p14:creationId xmlns:p14="http://schemas.microsoft.com/office/powerpoint/2010/main" val="2347899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tiring Cows: Where Would Cows Go? - The Dairy Allianc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6096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Picture Placeholder 1"/>
          <p:cNvSpPr>
            <a:spLocks noGrp="1"/>
          </p:cNvSpPr>
          <p:nvPr>
            <p:ph type="pic" sz="quarter" idx="11"/>
          </p:nvPr>
        </p:nvSpPr>
        <p:spPr/>
        <p:txBody>
          <a:bodyPr/>
          <a:lstStyle/>
          <a:p>
            <a:endParaRPr lang="en-US"/>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3" name="TextBox 2">
            <a:extLst>
              <a:ext uri="{FF2B5EF4-FFF2-40B4-BE49-F238E27FC236}">
                <a16:creationId xmlns:a16="http://schemas.microsoft.com/office/drawing/2014/main" id="{E0A4CC43-D3E4-3B06-ED14-662CEC07DC82}"/>
              </a:ext>
            </a:extLst>
          </p:cNvPr>
          <p:cNvSpPr txBox="1"/>
          <p:nvPr/>
        </p:nvSpPr>
        <p:spPr>
          <a:xfrm>
            <a:off x="4033732" y="6128818"/>
            <a:ext cx="167268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white"/>
                </a:solidFill>
                <a:effectLst/>
                <a:uLnTx/>
                <a:uFillTx/>
                <a:latin typeface="Calibri" panose="020F0502020204030204"/>
                <a:ea typeface="+mn-ea"/>
                <a:cs typeface="+mn-cs"/>
              </a:rPr>
              <a:t>Norway</a:t>
            </a:r>
          </a:p>
        </p:txBody>
      </p:sp>
      <p:sp>
        <p:nvSpPr>
          <p:cNvPr id="4" name="TextBox 3">
            <a:extLst>
              <a:ext uri="{FF2B5EF4-FFF2-40B4-BE49-F238E27FC236}">
                <a16:creationId xmlns:a16="http://schemas.microsoft.com/office/drawing/2014/main" id="{0F7EDA61-37D8-1517-EF69-A84330C494B0}"/>
              </a:ext>
            </a:extLst>
          </p:cNvPr>
          <p:cNvSpPr txBox="1"/>
          <p:nvPr/>
        </p:nvSpPr>
        <p:spPr>
          <a:xfrm>
            <a:off x="179616" y="4876415"/>
            <a:ext cx="5916383" cy="1569660"/>
          </a:xfrm>
          <a:prstGeom prst="rect">
            <a:avLst/>
          </a:prstGeom>
          <a:noFill/>
        </p:spPr>
        <p:txBody>
          <a:bodyPr wrap="square" rtlCol="0">
            <a:spAutoFit/>
          </a:bodyPr>
          <a:lstStyle/>
          <a:p>
            <a:r>
              <a:rPr lang="en-US" sz="3200" dirty="0">
                <a:solidFill>
                  <a:schemeClr val="bg1"/>
                </a:solidFill>
                <a:effectLst>
                  <a:outerShdw blurRad="38100" dist="38100" dir="2700000" algn="tl">
                    <a:srgbClr val="000000">
                      <a:alpha val="43137"/>
                    </a:srgbClr>
                  </a:outerShdw>
                </a:effectLst>
                <a:latin typeface="Aptos" panose="020B0004020202020204" pitchFamily="34" charset="0"/>
              </a:rPr>
              <a:t>Only about 3% of Norway's total land area is arable; 2% </a:t>
            </a:r>
            <a:r>
              <a:rPr lang="en-US" sz="3200" dirty="0">
                <a:solidFill>
                  <a:schemeClr val="bg1"/>
                </a:solidFill>
                <a:latin typeface="Aptos" panose="020B0004020202020204" pitchFamily="34" charset="0"/>
              </a:rPr>
              <a:t>of this land is grassland.</a:t>
            </a:r>
            <a:endParaRPr lang="en-US" sz="3200" dirty="0">
              <a:solidFill>
                <a:schemeClr val="bg1"/>
              </a:solidFill>
              <a:effectLst>
                <a:outerShdw blurRad="38100" dist="38100" dir="2700000" algn="tl">
                  <a:srgbClr val="000000">
                    <a:alpha val="43137"/>
                  </a:srgbClr>
                </a:outerShdw>
              </a:effectLst>
              <a:latin typeface="Aptos" panose="020B0004020202020204" pitchFamily="34" charset="0"/>
            </a:endParaRPr>
          </a:p>
        </p:txBody>
      </p:sp>
    </p:spTree>
    <p:extLst>
      <p:ext uri="{BB962C8B-B14F-4D97-AF65-F5344CB8AC3E}">
        <p14:creationId xmlns:p14="http://schemas.microsoft.com/office/powerpoint/2010/main" val="4006482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CA30840-A914-3449-8139-6E9174FCD0E1}"/>
              </a:ext>
            </a:extLst>
          </p:cNvPr>
          <p:cNvPicPr>
            <a:picLocks noChangeAspect="1"/>
          </p:cNvPicPr>
          <p:nvPr/>
        </p:nvPicPr>
        <p:blipFill>
          <a:blip r:embed="rId2">
            <a:extLst>
              <a:ext uri="{28A0092B-C50C-407E-A947-70E740481C1C}">
                <a14:useLocalDpi xmlns:a14="http://schemas.microsoft.com/office/drawing/2010/main" val="0"/>
              </a:ext>
            </a:extLst>
          </a:blip>
          <a:srcRect t="25000"/>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9CBF6994-6EB7-EA06-DADE-B1E17A4BD513}"/>
              </a:ext>
            </a:extLst>
          </p:cNvPr>
          <p:cNvSpPr txBox="1"/>
          <p:nvPr/>
        </p:nvSpPr>
        <p:spPr>
          <a:xfrm>
            <a:off x="598170" y="4421416"/>
            <a:ext cx="8789670" cy="2062103"/>
          </a:xfrm>
          <a:prstGeom prst="rect">
            <a:avLst/>
          </a:prstGeom>
          <a:noFill/>
        </p:spPr>
        <p:txBody>
          <a:bodyPr wrap="square">
            <a:spAutoFit/>
          </a:bodyPr>
          <a:lstStyle/>
          <a:p>
            <a:pPr marR="0" lvl="0" algn="l"/>
            <a:r>
              <a:rPr lang="en-US" sz="3200" i="1" kern="100" dirty="0">
                <a:solidFill>
                  <a:schemeClr val="bg1"/>
                </a:solidFill>
                <a:effectLst>
                  <a:outerShdw blurRad="38100" dist="38100" dir="2700000" algn="tl">
                    <a:srgbClr val="000000">
                      <a:alpha val="43137"/>
                    </a:srgbClr>
                  </a:outerShdw>
                </a:effectLst>
                <a:latin typeface="Aptos" panose="020B0004020202020204" pitchFamily="34" charset="0"/>
                <a:ea typeface="DengXian" panose="02010600030101010101" pitchFamily="2" charset="-122"/>
                <a:cs typeface="Cordia New" panose="020B0304020202020204" pitchFamily="34" charset="-34"/>
              </a:rPr>
              <a:t>I open my farm to the public every weekend so people can see how I care for my animals,</a:t>
            </a:r>
          </a:p>
          <a:p>
            <a:pPr marR="0" lvl="0" algn="l"/>
            <a:r>
              <a:rPr lang="en-US" sz="3200" i="1" kern="100" dirty="0">
                <a:solidFill>
                  <a:schemeClr val="bg1"/>
                </a:solidFill>
                <a:effectLst>
                  <a:outerShdw blurRad="38100" dist="38100" dir="2700000" algn="tl">
                    <a:srgbClr val="000000">
                      <a:alpha val="43137"/>
                    </a:srgbClr>
                  </a:outerShdw>
                </a:effectLst>
                <a:latin typeface="Aptos" panose="020B0004020202020204" pitchFamily="34" charset="0"/>
                <a:ea typeface="DengXian" panose="02010600030101010101" pitchFamily="2" charset="-122"/>
                <a:cs typeface="Cordia New" panose="020B0304020202020204" pitchFamily="34" charset="-34"/>
              </a:rPr>
              <a:t>how I manage and protect my land, and </a:t>
            </a:r>
          </a:p>
          <a:p>
            <a:pPr marR="0" lvl="0" algn="l"/>
            <a:r>
              <a:rPr lang="en-US" sz="3200" i="1" kern="100" dirty="0">
                <a:solidFill>
                  <a:schemeClr val="bg1"/>
                </a:solidFill>
                <a:effectLst>
                  <a:outerShdw blurRad="38100" dist="38100" dir="2700000" algn="tl">
                    <a:srgbClr val="000000">
                      <a:alpha val="43137"/>
                    </a:srgbClr>
                  </a:outerShdw>
                </a:effectLst>
                <a:latin typeface="Aptos" panose="020B0004020202020204" pitchFamily="34" charset="0"/>
                <a:ea typeface="DengXian" panose="02010600030101010101" pitchFamily="2" charset="-122"/>
                <a:cs typeface="Cordia New" panose="020B0304020202020204" pitchFamily="34" charset="-34"/>
              </a:rPr>
              <a:t>how I ensure the welfare of my calves.</a:t>
            </a:r>
            <a:endParaRPr lang="en-US" sz="2000" kern="100" dirty="0">
              <a:solidFill>
                <a:schemeClr val="bg1"/>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cs typeface="Cordia New" panose="020B0304020202020204" pitchFamily="34" charset="-34"/>
            </a:endParaRPr>
          </a:p>
        </p:txBody>
      </p:sp>
      <p:sp>
        <p:nvSpPr>
          <p:cNvPr id="12" name="TextBox 11">
            <a:extLst>
              <a:ext uri="{FF2B5EF4-FFF2-40B4-BE49-F238E27FC236}">
                <a16:creationId xmlns:a16="http://schemas.microsoft.com/office/drawing/2014/main" id="{36F6BB46-139E-FC8A-6886-25310FD1FD02}"/>
              </a:ext>
            </a:extLst>
          </p:cNvPr>
          <p:cNvSpPr txBox="1"/>
          <p:nvPr/>
        </p:nvSpPr>
        <p:spPr>
          <a:xfrm>
            <a:off x="8255212" y="6147540"/>
            <a:ext cx="25347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white"/>
                </a:solidFill>
                <a:effectLst/>
                <a:uLnTx/>
                <a:uFillTx/>
                <a:latin typeface="Calibri" panose="020F0502020204030204"/>
                <a:ea typeface="+mn-ea"/>
                <a:cs typeface="+mn-cs"/>
              </a:rPr>
              <a:t>Netherlands</a:t>
            </a:r>
          </a:p>
        </p:txBody>
      </p:sp>
    </p:spTree>
    <p:extLst>
      <p:ext uri="{BB962C8B-B14F-4D97-AF65-F5344CB8AC3E}">
        <p14:creationId xmlns:p14="http://schemas.microsoft.com/office/powerpoint/2010/main" val="1513261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Sustainability and its tradeoffs: how your IT is key to finding the right  balance - Software AG | Software A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89960" y="1331731"/>
            <a:ext cx="4953145" cy="3320079"/>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p:cNvSpPr>
            <a:spLocks noGrp="1"/>
          </p:cNvSpPr>
          <p:nvPr>
            <p:ph type="body" sz="quarter" idx="13"/>
          </p:nvPr>
        </p:nvSpPr>
        <p:spPr>
          <a:xfrm>
            <a:off x="-86628" y="52938"/>
            <a:ext cx="10019899" cy="1260909"/>
          </a:xfrm>
          <a:noFill/>
        </p:spPr>
        <p:txBody>
          <a:bodyPr>
            <a:normAutofit/>
          </a:bodyPr>
          <a:lstStyle/>
          <a:p>
            <a:pPr algn="l"/>
            <a:r>
              <a:rPr lang="en-GB" sz="4000" b="0">
                <a:solidFill>
                  <a:schemeClr val="accent1">
                    <a:lumMod val="75000"/>
                  </a:schemeClr>
                </a:solidFill>
                <a:latin typeface="Aptos" panose="020B0004020202020204" pitchFamily="34" charset="0"/>
              </a:rPr>
              <a:t>Right Balance of Sustainability?</a:t>
            </a:r>
            <a:endParaRPr lang="en-US" sz="4000" b="0">
              <a:solidFill>
                <a:schemeClr val="accent1">
                  <a:lumMod val="75000"/>
                </a:schemeClr>
              </a:solidFill>
              <a:latin typeface="Aptos" panose="020B0004020202020204" pitchFamily="34" charset="0"/>
            </a:endParaRPr>
          </a:p>
        </p:txBody>
      </p:sp>
      <p:pic>
        <p:nvPicPr>
          <p:cNvPr id="1030" name="Picture 6" descr="Equity, Diversity, and Inclusion in Sustainability | UCLA Sustainability"/>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5421" y="1313847"/>
            <a:ext cx="4798392" cy="45799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colorful letter with a black background&#10;&#10;AI-generated content may be incorrect.">
            <a:extLst>
              <a:ext uri="{FF2B5EF4-FFF2-40B4-BE49-F238E27FC236}">
                <a16:creationId xmlns:a16="http://schemas.microsoft.com/office/drawing/2014/main" id="{784E6E82-1370-A601-61C9-C77E51BF3BF1}"/>
              </a:ext>
            </a:extLst>
          </p:cNvPr>
          <p:cNvPicPr>
            <a:picLocks noChangeAspect="1"/>
          </p:cNvPicPr>
          <p:nvPr/>
        </p:nvPicPr>
        <p:blipFill>
          <a:blip r:embed="rId5"/>
          <a:stretch>
            <a:fillRect/>
          </a:stretch>
        </p:blipFill>
        <p:spPr>
          <a:xfrm>
            <a:off x="10929418" y="186123"/>
            <a:ext cx="1024027" cy="443889"/>
          </a:xfrm>
          <a:prstGeom prst="rect">
            <a:avLst/>
          </a:prstGeom>
        </p:spPr>
      </p:pic>
      <p:sp>
        <p:nvSpPr>
          <p:cNvPr id="2" name="TextBox 1">
            <a:extLst>
              <a:ext uri="{FF2B5EF4-FFF2-40B4-BE49-F238E27FC236}">
                <a16:creationId xmlns:a16="http://schemas.microsoft.com/office/drawing/2014/main" id="{B534259C-88F7-45C3-7AC8-0C99074167D9}"/>
              </a:ext>
            </a:extLst>
          </p:cNvPr>
          <p:cNvSpPr txBox="1"/>
          <p:nvPr/>
        </p:nvSpPr>
        <p:spPr>
          <a:xfrm>
            <a:off x="3733800" y="4513101"/>
            <a:ext cx="8458200" cy="2062103"/>
          </a:xfrm>
          <a:prstGeom prst="rect">
            <a:avLst/>
          </a:prstGeom>
          <a:solidFill>
            <a:schemeClr val="accent4">
              <a:lumMod val="20000"/>
              <a:lumOff val="80000"/>
              <a:alpha val="80000"/>
            </a:schemeClr>
          </a:solidFill>
        </p:spPr>
        <p:txBody>
          <a:bodyPr wrap="square" rtlCol="0">
            <a:spAutoFit/>
          </a:bodyPr>
          <a:lstStyle/>
          <a:p>
            <a:pPr marL="173038"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5B9BD5">
                    <a:lumMod val="75000"/>
                  </a:srgbClr>
                </a:solidFill>
                <a:effectLst/>
                <a:uLnTx/>
                <a:uFillTx/>
                <a:latin typeface="Aptos" panose="020B0004020202020204" pitchFamily="34" charset="0"/>
                <a:ea typeface="+mn-ea"/>
                <a:cs typeface="+mn-cs"/>
              </a:rPr>
              <a:t>Sustainability has no single path — each country must shape its own journey, guided by its people, priorities, and context, yet united by a shared vision for a better future.</a:t>
            </a:r>
          </a:p>
        </p:txBody>
      </p:sp>
      <p:sp>
        <p:nvSpPr>
          <p:cNvPr id="9" name="TextBox 8">
            <a:extLst>
              <a:ext uri="{FF2B5EF4-FFF2-40B4-BE49-F238E27FC236}">
                <a16:creationId xmlns:a16="http://schemas.microsoft.com/office/drawing/2014/main" id="{EDCFF034-28E5-2D45-5BD6-C6DD99D2E65D}"/>
              </a:ext>
            </a:extLst>
          </p:cNvPr>
          <p:cNvSpPr txBox="1"/>
          <p:nvPr/>
        </p:nvSpPr>
        <p:spPr>
          <a:xfrm>
            <a:off x="1828800" y="3995057"/>
            <a:ext cx="1143000" cy="646331"/>
          </a:xfrm>
          <a:prstGeom prst="rect">
            <a:avLst/>
          </a:prstGeom>
          <a:noFill/>
        </p:spPr>
        <p:txBody>
          <a:bodyPr wrap="square" rtlCol="0">
            <a:spAutoFit/>
          </a:bodyPr>
          <a:lstStyle/>
          <a:p>
            <a:pPr algn="ctr"/>
            <a:r>
              <a:rPr lang="en-US" dirty="0">
                <a:latin typeface="ADLaM Display" panose="02010000000000000000" pitchFamily="2" charset="0"/>
                <a:ea typeface="ADLaM Display" panose="02010000000000000000" pitchFamily="2" charset="0"/>
                <a:cs typeface="ADLaM Display" panose="02010000000000000000" pitchFamily="2" charset="0"/>
              </a:rPr>
              <a:t>Food  Security</a:t>
            </a:r>
          </a:p>
        </p:txBody>
      </p:sp>
      <p:sp>
        <p:nvSpPr>
          <p:cNvPr id="11" name="TextBox 10">
            <a:extLst>
              <a:ext uri="{FF2B5EF4-FFF2-40B4-BE49-F238E27FC236}">
                <a16:creationId xmlns:a16="http://schemas.microsoft.com/office/drawing/2014/main" id="{B6FE7B2C-A42F-0B44-6E40-3B87D78E0238}"/>
              </a:ext>
            </a:extLst>
          </p:cNvPr>
          <p:cNvSpPr txBox="1"/>
          <p:nvPr/>
        </p:nvSpPr>
        <p:spPr>
          <a:xfrm>
            <a:off x="3326675" y="4125885"/>
            <a:ext cx="1282544" cy="369332"/>
          </a:xfrm>
          <a:prstGeom prst="rect">
            <a:avLst/>
          </a:prstGeom>
          <a:noFill/>
        </p:spPr>
        <p:txBody>
          <a:bodyPr wrap="square" rtlCol="0">
            <a:spAutoFit/>
          </a:bodyPr>
          <a:lstStyle/>
          <a:p>
            <a:pPr algn="ctr"/>
            <a:r>
              <a:rPr lang="en-US" dirty="0">
                <a:latin typeface="ADLaM Display" panose="02010000000000000000" pitchFamily="2" charset="0"/>
                <a:ea typeface="ADLaM Display" panose="02010000000000000000" pitchFamily="2" charset="0"/>
                <a:cs typeface="ADLaM Display" panose="02010000000000000000" pitchFamily="2" charset="0"/>
              </a:rPr>
              <a:t>Nutrition</a:t>
            </a:r>
          </a:p>
        </p:txBody>
      </p:sp>
      <p:grpSp>
        <p:nvGrpSpPr>
          <p:cNvPr id="12" name="Group 11">
            <a:extLst>
              <a:ext uri="{FF2B5EF4-FFF2-40B4-BE49-F238E27FC236}">
                <a16:creationId xmlns:a16="http://schemas.microsoft.com/office/drawing/2014/main" id="{4E7FA335-62F0-1A8F-7E01-F9C47C6879D3}"/>
              </a:ext>
            </a:extLst>
          </p:cNvPr>
          <p:cNvGrpSpPr/>
          <p:nvPr/>
        </p:nvGrpSpPr>
        <p:grpSpPr>
          <a:xfrm>
            <a:off x="9786677" y="19794"/>
            <a:ext cx="927558" cy="1068437"/>
            <a:chOff x="663739" y="2669145"/>
            <a:chExt cx="3210482" cy="3261547"/>
          </a:xfrm>
          <a:solidFill>
            <a:schemeClr val="accent1"/>
          </a:solidFill>
        </p:grpSpPr>
        <p:pic>
          <p:nvPicPr>
            <p:cNvPr id="13" name="Graphic 12" descr="Camel outline">
              <a:extLst>
                <a:ext uri="{FF2B5EF4-FFF2-40B4-BE49-F238E27FC236}">
                  <a16:creationId xmlns:a16="http://schemas.microsoft.com/office/drawing/2014/main" id="{6950E6EF-1821-7917-05E9-7458EB1C50C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3739" y="3701085"/>
              <a:ext cx="1384584" cy="1384584"/>
            </a:xfrm>
            <a:prstGeom prst="rect">
              <a:avLst/>
            </a:prstGeom>
          </p:spPr>
        </p:pic>
        <p:pic>
          <p:nvPicPr>
            <p:cNvPr id="14" name="Graphic 13" descr="Cow outline">
              <a:extLst>
                <a:ext uri="{FF2B5EF4-FFF2-40B4-BE49-F238E27FC236}">
                  <a16:creationId xmlns:a16="http://schemas.microsoft.com/office/drawing/2014/main" id="{40285187-258D-308E-BA3F-8FABD520AD1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flipH="1">
              <a:off x="2282782" y="3175299"/>
              <a:ext cx="1384584" cy="1384584"/>
            </a:xfrm>
            <a:prstGeom prst="rect">
              <a:avLst/>
            </a:prstGeom>
          </p:spPr>
        </p:pic>
        <p:pic>
          <p:nvPicPr>
            <p:cNvPr id="15" name="Graphic 14" descr="Goat outline">
              <a:extLst>
                <a:ext uri="{FF2B5EF4-FFF2-40B4-BE49-F238E27FC236}">
                  <a16:creationId xmlns:a16="http://schemas.microsoft.com/office/drawing/2014/main" id="{B1DEB88D-C111-CE8D-E1D9-0EF73C749A7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49176" y="2669145"/>
              <a:ext cx="1384584" cy="1384584"/>
            </a:xfrm>
            <a:prstGeom prst="rect">
              <a:avLst/>
            </a:prstGeom>
          </p:spPr>
        </p:pic>
        <p:pic>
          <p:nvPicPr>
            <p:cNvPr id="16" name="Graphic 15" descr="Rooster outline">
              <a:extLst>
                <a:ext uri="{FF2B5EF4-FFF2-40B4-BE49-F238E27FC236}">
                  <a16:creationId xmlns:a16="http://schemas.microsoft.com/office/drawing/2014/main" id="{726B5690-47E9-24C4-4D9C-BDEEF013A75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flipH="1">
              <a:off x="1313102" y="4546108"/>
              <a:ext cx="1384584" cy="1384584"/>
            </a:xfrm>
            <a:prstGeom prst="rect">
              <a:avLst/>
            </a:prstGeom>
          </p:spPr>
        </p:pic>
        <p:pic>
          <p:nvPicPr>
            <p:cNvPr id="17" name="Graphic 16" descr="Sheep outline">
              <a:extLst>
                <a:ext uri="{FF2B5EF4-FFF2-40B4-BE49-F238E27FC236}">
                  <a16:creationId xmlns:a16="http://schemas.microsoft.com/office/drawing/2014/main" id="{94A60C0D-DA89-25CC-FC42-BDE090BCFFA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489637" y="4216403"/>
              <a:ext cx="1384584" cy="1384584"/>
            </a:xfrm>
            <a:prstGeom prst="rect">
              <a:avLst/>
            </a:prstGeom>
          </p:spPr>
        </p:pic>
      </p:grpSp>
    </p:spTree>
    <p:extLst>
      <p:ext uri="{BB962C8B-B14F-4D97-AF65-F5344CB8AC3E}">
        <p14:creationId xmlns:p14="http://schemas.microsoft.com/office/powerpoint/2010/main" val="1740047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FAO Forestry on Twitter: &quot;Want to work for #FAO? We're looking for ...">
            <a:extLst>
              <a:ext uri="{FF2B5EF4-FFF2-40B4-BE49-F238E27FC236}">
                <a16:creationId xmlns:a16="http://schemas.microsoft.com/office/drawing/2014/main" id="{C3A7EC04-2A01-40C0-82D4-102E52D16D8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w="28575">
            <a:solidFill>
              <a:schemeClr val="bg1">
                <a:lumMod val="95000"/>
              </a:schemeClr>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3E71239-0641-9E87-54CE-6EA41D8BE0F9}"/>
              </a:ext>
            </a:extLst>
          </p:cNvPr>
          <p:cNvSpPr txBox="1"/>
          <p:nvPr/>
        </p:nvSpPr>
        <p:spPr>
          <a:xfrm>
            <a:off x="2606040" y="624136"/>
            <a:ext cx="9455483" cy="830997"/>
          </a:xfrm>
          <a:prstGeom prst="rect">
            <a:avLst/>
          </a:prstGeom>
          <a:noFill/>
        </p:spPr>
        <p:txBody>
          <a:bodyPr wrap="square" rtlCol="0">
            <a:spAutoFit/>
          </a:bodyPr>
          <a:lstStyle/>
          <a:p>
            <a:r>
              <a:rPr lang="en-US" sz="4800" b="1">
                <a:solidFill>
                  <a:schemeClr val="bg1"/>
                </a:solidFill>
                <a:effectLst>
                  <a:outerShdw blurRad="38100" dist="38100" dir="2700000" algn="tl">
                    <a:srgbClr val="000000">
                      <a:alpha val="43137"/>
                    </a:srgbClr>
                  </a:outerShdw>
                </a:effectLst>
                <a:latin typeface="Aptos Light" panose="020B0004020202020204" pitchFamily="34" charset="0"/>
              </a:rPr>
              <a:t>How can FAO collaborate with you?</a:t>
            </a:r>
          </a:p>
        </p:txBody>
      </p:sp>
      <p:pic>
        <p:nvPicPr>
          <p:cNvPr id="3" name="Picture 2" descr="A colorful letter with a black background&#10;&#10;AI-generated content may be incorrect.">
            <a:extLst>
              <a:ext uri="{FF2B5EF4-FFF2-40B4-BE49-F238E27FC236}">
                <a16:creationId xmlns:a16="http://schemas.microsoft.com/office/drawing/2014/main" id="{F369D41F-D3F3-CD32-CACD-D3E0E2BE1516}"/>
              </a:ext>
            </a:extLst>
          </p:cNvPr>
          <p:cNvPicPr>
            <a:picLocks noChangeAspect="1"/>
          </p:cNvPicPr>
          <p:nvPr/>
        </p:nvPicPr>
        <p:blipFill>
          <a:blip r:embed="rId3"/>
          <a:stretch>
            <a:fillRect/>
          </a:stretch>
        </p:blipFill>
        <p:spPr>
          <a:xfrm>
            <a:off x="10929418" y="186123"/>
            <a:ext cx="1024027" cy="443889"/>
          </a:xfrm>
          <a:prstGeom prst="rect">
            <a:avLst/>
          </a:prstGeom>
        </p:spPr>
      </p:pic>
    </p:spTree>
    <p:extLst>
      <p:ext uri="{BB962C8B-B14F-4D97-AF65-F5344CB8AC3E}">
        <p14:creationId xmlns:p14="http://schemas.microsoft.com/office/powerpoint/2010/main" val="1707923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building with a statue in front of it&#10;&#10;AI-generated content may be incorrect.">
            <a:extLst>
              <a:ext uri="{FF2B5EF4-FFF2-40B4-BE49-F238E27FC236}">
                <a16:creationId xmlns:a16="http://schemas.microsoft.com/office/drawing/2014/main" id="{AC31EC29-7110-2859-F34D-679AF126EA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11D36320-C310-04EF-6129-86ABC1402C00}"/>
              </a:ext>
            </a:extLst>
          </p:cNvPr>
          <p:cNvSpPr txBox="1"/>
          <p:nvPr/>
        </p:nvSpPr>
        <p:spPr>
          <a:xfrm>
            <a:off x="2895599" y="693646"/>
            <a:ext cx="9296401"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ptos" panose="020B0004020202020204" pitchFamily="34" charset="0"/>
              </a:rPr>
              <a:t>Our New FAO – Your Organization</a:t>
            </a:r>
          </a:p>
        </p:txBody>
      </p:sp>
      <p:pic>
        <p:nvPicPr>
          <p:cNvPr id="2" name="Picture 1" descr="A colorful letter with a black background&#10;&#10;AI-generated content may be incorrect.">
            <a:extLst>
              <a:ext uri="{FF2B5EF4-FFF2-40B4-BE49-F238E27FC236}">
                <a16:creationId xmlns:a16="http://schemas.microsoft.com/office/drawing/2014/main" id="{7F1256FA-AB0B-A8EF-B86C-EA17ADBCD7B0}"/>
              </a:ext>
            </a:extLst>
          </p:cNvPr>
          <p:cNvPicPr>
            <a:picLocks noChangeAspect="1"/>
          </p:cNvPicPr>
          <p:nvPr/>
        </p:nvPicPr>
        <p:blipFill>
          <a:blip r:embed="rId3"/>
          <a:stretch>
            <a:fillRect/>
          </a:stretch>
        </p:blipFill>
        <p:spPr>
          <a:xfrm>
            <a:off x="10929418" y="186123"/>
            <a:ext cx="1024027" cy="443889"/>
          </a:xfrm>
          <a:prstGeom prst="rect">
            <a:avLst/>
          </a:prstGeom>
        </p:spPr>
      </p:pic>
    </p:spTree>
    <p:extLst>
      <p:ext uri="{BB962C8B-B14F-4D97-AF65-F5344CB8AC3E}">
        <p14:creationId xmlns:p14="http://schemas.microsoft.com/office/powerpoint/2010/main" val="1802185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9C6EF-5EC2-31AA-0479-E3F717A51DAC}"/>
              </a:ext>
            </a:extLst>
          </p:cNvPr>
          <p:cNvSpPr>
            <a:spLocks noGrp="1"/>
          </p:cNvSpPr>
          <p:nvPr>
            <p:ph type="title"/>
          </p:nvPr>
        </p:nvSpPr>
        <p:spPr>
          <a:xfrm>
            <a:off x="421979" y="295006"/>
            <a:ext cx="10703221" cy="707895"/>
          </a:xfrm>
        </p:spPr>
        <p:txBody>
          <a:bodyPr>
            <a:normAutofit/>
          </a:bodyPr>
          <a:lstStyle/>
          <a:p>
            <a:r>
              <a:rPr lang="en-US" altLang="zh-CN" sz="4400" b="0" dirty="0">
                <a:solidFill>
                  <a:schemeClr val="accent1">
                    <a:lumMod val="75000"/>
                  </a:schemeClr>
                </a:solidFill>
                <a:latin typeface="Aptos" panose="020B0004020202020204" pitchFamily="34" charset="0"/>
              </a:rPr>
              <a:t>FAO Sustainable Livestock Week 2025</a:t>
            </a:r>
            <a:endParaRPr lang="zh-CN" altLang="en-US" sz="4400" b="0" dirty="0">
              <a:solidFill>
                <a:schemeClr val="accent1">
                  <a:lumMod val="75000"/>
                </a:schemeClr>
              </a:solidFill>
              <a:latin typeface="Aptos" panose="020B0004020202020204" pitchFamily="34" charset="0"/>
            </a:endParaRPr>
          </a:p>
        </p:txBody>
      </p:sp>
      <p:sp>
        <p:nvSpPr>
          <p:cNvPr id="3" name="Title 1">
            <a:extLst>
              <a:ext uri="{FF2B5EF4-FFF2-40B4-BE49-F238E27FC236}">
                <a16:creationId xmlns:a16="http://schemas.microsoft.com/office/drawing/2014/main" id="{57B37579-18C3-A179-8CD8-C0FF7E17DB57}"/>
              </a:ext>
            </a:extLst>
          </p:cNvPr>
          <p:cNvSpPr txBox="1">
            <a:spLocks/>
          </p:cNvSpPr>
          <p:nvPr/>
        </p:nvSpPr>
        <p:spPr>
          <a:xfrm>
            <a:off x="8717280" y="1185781"/>
            <a:ext cx="3566160" cy="5600959"/>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600" b="1" kern="1200">
                <a:solidFill>
                  <a:schemeClr val="accent5">
                    <a:lumMod val="50000"/>
                  </a:schemeClr>
                </a:solidFill>
                <a:latin typeface="+mn-lt"/>
                <a:ea typeface="+mj-ea"/>
                <a:cs typeface="+mj-cs"/>
              </a:defRPr>
            </a:lvl1pPr>
          </a:lstStyle>
          <a:p>
            <a:pPr marL="228600" indent="-228600">
              <a:spcBef>
                <a:spcPts val="1800"/>
              </a:spcBef>
              <a:buClr>
                <a:schemeClr val="accent1">
                  <a:lumMod val="75000"/>
                </a:schemeClr>
              </a:buClr>
              <a:buFont typeface="Arial" panose="020B0604020202020204" pitchFamily="34" charset="0"/>
              <a:buChar char="•"/>
            </a:pPr>
            <a:r>
              <a:rPr lang="en-US" altLang="zh-CN" sz="2800" b="0" dirty="0">
                <a:solidFill>
                  <a:schemeClr val="tx1">
                    <a:lumMod val="85000"/>
                    <a:lumOff val="15000"/>
                  </a:schemeClr>
                </a:solidFill>
                <a:latin typeface="Aptos" panose="020B0004020202020204" pitchFamily="34" charset="0"/>
              </a:rPr>
              <a:t>Global Conference on Sustainable Livestock Transformation</a:t>
            </a:r>
          </a:p>
          <a:p>
            <a:pPr marL="228600" indent="-228600">
              <a:spcBef>
                <a:spcPts val="1800"/>
              </a:spcBef>
              <a:buClr>
                <a:schemeClr val="accent1">
                  <a:lumMod val="75000"/>
                </a:schemeClr>
              </a:buClr>
              <a:buFont typeface="Arial" panose="020B0604020202020204" pitchFamily="34" charset="0"/>
              <a:buChar char="•"/>
            </a:pPr>
            <a:r>
              <a:rPr lang="en-US" altLang="zh-CN" sz="2800" b="0" dirty="0">
                <a:solidFill>
                  <a:schemeClr val="tx1">
                    <a:lumMod val="85000"/>
                    <a:lumOff val="15000"/>
                  </a:schemeClr>
                </a:solidFill>
                <a:latin typeface="Aptos" panose="020B0004020202020204" pitchFamily="34" charset="0"/>
              </a:rPr>
              <a:t>Global Forum for Animal Feed &amp; Feed Regulators</a:t>
            </a:r>
          </a:p>
          <a:p>
            <a:pPr marL="228600" indent="-228600">
              <a:spcBef>
                <a:spcPts val="1800"/>
              </a:spcBef>
              <a:buClr>
                <a:schemeClr val="accent1">
                  <a:lumMod val="75000"/>
                </a:schemeClr>
              </a:buClr>
              <a:buFont typeface="Arial" panose="020B0604020202020204" pitchFamily="34" charset="0"/>
              <a:buChar char="•"/>
            </a:pPr>
            <a:r>
              <a:rPr lang="en-US" altLang="zh-CN" sz="2800" b="0" dirty="0">
                <a:solidFill>
                  <a:schemeClr val="tx1">
                    <a:lumMod val="85000"/>
                    <a:lumOff val="15000"/>
                  </a:schemeClr>
                </a:solidFill>
                <a:latin typeface="Aptos" panose="020B0004020202020204" pitchFamily="34" charset="0"/>
              </a:rPr>
              <a:t>CEO Sustainable Livestock Summit</a:t>
            </a:r>
          </a:p>
          <a:p>
            <a:pPr marL="228600" indent="-228600">
              <a:spcBef>
                <a:spcPts val="1800"/>
              </a:spcBef>
              <a:buClr>
                <a:schemeClr val="accent1">
                  <a:lumMod val="75000"/>
                </a:schemeClr>
              </a:buClr>
              <a:buFont typeface="Arial" panose="020B0604020202020204" pitchFamily="34" charset="0"/>
              <a:buChar char="•"/>
            </a:pPr>
            <a:r>
              <a:rPr lang="en-US" altLang="zh-CN" sz="2800" b="0" dirty="0">
                <a:solidFill>
                  <a:schemeClr val="tx1">
                    <a:lumMod val="85000"/>
                    <a:lumOff val="15000"/>
                  </a:schemeClr>
                </a:solidFill>
                <a:latin typeface="Aptos" panose="020B0004020202020204" pitchFamily="34" charset="0"/>
              </a:rPr>
              <a:t>Over 1,200 in-person participants</a:t>
            </a:r>
            <a:endParaRPr lang="zh-CN" altLang="en-US" sz="2800" b="0" dirty="0">
              <a:solidFill>
                <a:schemeClr val="tx1">
                  <a:lumMod val="85000"/>
                  <a:lumOff val="15000"/>
                </a:schemeClr>
              </a:solidFill>
              <a:latin typeface="Aptos" panose="020B0004020202020204" pitchFamily="34" charset="0"/>
            </a:endParaRPr>
          </a:p>
        </p:txBody>
      </p:sp>
      <p:pic>
        <p:nvPicPr>
          <p:cNvPr id="5" name="Picture 4">
            <a:extLst>
              <a:ext uri="{FF2B5EF4-FFF2-40B4-BE49-F238E27FC236}">
                <a16:creationId xmlns:a16="http://schemas.microsoft.com/office/drawing/2014/main" id="{61CEA704-9EE5-9C05-AF5D-592B9B762751}"/>
              </a:ext>
            </a:extLst>
          </p:cNvPr>
          <p:cNvPicPr>
            <a:picLocks noChangeAspect="1"/>
          </p:cNvPicPr>
          <p:nvPr/>
        </p:nvPicPr>
        <p:blipFill>
          <a:blip r:embed="rId2"/>
          <a:stretch>
            <a:fillRect/>
          </a:stretch>
        </p:blipFill>
        <p:spPr>
          <a:xfrm>
            <a:off x="3618828" y="1142465"/>
            <a:ext cx="4954343" cy="2843793"/>
          </a:xfrm>
          <a:prstGeom prst="rect">
            <a:avLst/>
          </a:prstGeom>
        </p:spPr>
      </p:pic>
      <p:pic>
        <p:nvPicPr>
          <p:cNvPr id="6" name="Picture 5">
            <a:extLst>
              <a:ext uri="{FF2B5EF4-FFF2-40B4-BE49-F238E27FC236}">
                <a16:creationId xmlns:a16="http://schemas.microsoft.com/office/drawing/2014/main" id="{3A944C51-9018-7329-10E1-59EDF3BC7DED}"/>
              </a:ext>
            </a:extLst>
          </p:cNvPr>
          <p:cNvPicPr>
            <a:picLocks noChangeAspect="1"/>
          </p:cNvPicPr>
          <p:nvPr/>
        </p:nvPicPr>
        <p:blipFill>
          <a:blip r:embed="rId3"/>
          <a:stretch>
            <a:fillRect/>
          </a:stretch>
        </p:blipFill>
        <p:spPr>
          <a:xfrm>
            <a:off x="22334" y="3986258"/>
            <a:ext cx="4120332" cy="2441611"/>
          </a:xfrm>
          <a:prstGeom prst="rect">
            <a:avLst/>
          </a:prstGeom>
        </p:spPr>
      </p:pic>
      <p:pic>
        <p:nvPicPr>
          <p:cNvPr id="8" name="Picture 7" descr="A large room with many tables and chairs&#10;&#10;AI-generated content may be incorrect.">
            <a:extLst>
              <a:ext uri="{FF2B5EF4-FFF2-40B4-BE49-F238E27FC236}">
                <a16:creationId xmlns:a16="http://schemas.microsoft.com/office/drawing/2014/main" id="{14D07A23-2A2C-E1C2-809D-5BB4B71733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42665" y="3964714"/>
            <a:ext cx="4430506" cy="2441612"/>
          </a:xfrm>
          <a:prstGeom prst="rect">
            <a:avLst/>
          </a:prstGeom>
        </p:spPr>
      </p:pic>
      <p:pic>
        <p:nvPicPr>
          <p:cNvPr id="18" name="Picture 17">
            <a:extLst>
              <a:ext uri="{FF2B5EF4-FFF2-40B4-BE49-F238E27FC236}">
                <a16:creationId xmlns:a16="http://schemas.microsoft.com/office/drawing/2014/main" id="{EBE42F40-9A03-2A42-722B-856E9BB0BC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334" y="1142466"/>
            <a:ext cx="4120331" cy="2843793"/>
          </a:xfrm>
          <a:prstGeom prst="rect">
            <a:avLst/>
          </a:prstGeom>
          <a:ln>
            <a:noFill/>
          </a:ln>
          <a:effectLst>
            <a:outerShdw blurRad="292100" dist="139700" dir="2700000" algn="tl" rotWithShape="0">
              <a:srgbClr val="333333">
                <a:alpha val="65000"/>
              </a:srgbClr>
            </a:outerShdw>
          </a:effectLst>
        </p:spPr>
      </p:pic>
      <p:pic>
        <p:nvPicPr>
          <p:cNvPr id="7" name="Picture 6" descr="A colorful letter with a black background&#10;&#10;AI-generated content may be incorrect.">
            <a:extLst>
              <a:ext uri="{FF2B5EF4-FFF2-40B4-BE49-F238E27FC236}">
                <a16:creationId xmlns:a16="http://schemas.microsoft.com/office/drawing/2014/main" id="{FA318172-B7C8-E371-B03F-ED7550255A6A}"/>
              </a:ext>
            </a:extLst>
          </p:cNvPr>
          <p:cNvPicPr>
            <a:picLocks noChangeAspect="1"/>
          </p:cNvPicPr>
          <p:nvPr/>
        </p:nvPicPr>
        <p:blipFill>
          <a:blip r:embed="rId6"/>
          <a:stretch>
            <a:fillRect/>
          </a:stretch>
        </p:blipFill>
        <p:spPr>
          <a:xfrm>
            <a:off x="10929418" y="186123"/>
            <a:ext cx="1024027" cy="443889"/>
          </a:xfrm>
          <a:prstGeom prst="rect">
            <a:avLst/>
          </a:prstGeom>
        </p:spPr>
      </p:pic>
    </p:spTree>
    <p:extLst>
      <p:ext uri="{BB962C8B-B14F-4D97-AF65-F5344CB8AC3E}">
        <p14:creationId xmlns:p14="http://schemas.microsoft.com/office/powerpoint/2010/main" val="3831138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82888-4BBC-7F5B-D53D-FB45C5F1F852}"/>
              </a:ext>
            </a:extLst>
          </p:cNvPr>
          <p:cNvSpPr>
            <a:spLocks noGrp="1"/>
          </p:cNvSpPr>
          <p:nvPr>
            <p:ph type="title"/>
          </p:nvPr>
        </p:nvSpPr>
        <p:spPr>
          <a:xfrm>
            <a:off x="393440" y="396440"/>
            <a:ext cx="10515600" cy="707895"/>
          </a:xfrm>
        </p:spPr>
        <p:txBody>
          <a:bodyPr>
            <a:normAutofit/>
          </a:bodyPr>
          <a:lstStyle/>
          <a:p>
            <a:r>
              <a:rPr lang="en-US" altLang="zh-CN" sz="4000" b="0" dirty="0">
                <a:solidFill>
                  <a:schemeClr val="accent1">
                    <a:lumMod val="75000"/>
                  </a:schemeClr>
                </a:solidFill>
                <a:latin typeface="Aptos" panose="020B0004020202020204" pitchFamily="34" charset="0"/>
              </a:rPr>
              <a:t>Sustainable Livestock Innovation Exhibition</a:t>
            </a:r>
            <a:endParaRPr lang="zh-CN" altLang="en-US" sz="4000" b="0" dirty="0">
              <a:solidFill>
                <a:schemeClr val="accent1">
                  <a:lumMod val="75000"/>
                </a:schemeClr>
              </a:solidFill>
              <a:latin typeface="Aptos" panose="020B0004020202020204" pitchFamily="34" charset="0"/>
            </a:endParaRPr>
          </a:p>
        </p:txBody>
      </p:sp>
      <p:pic>
        <p:nvPicPr>
          <p:cNvPr id="14" name="Content Placeholder 13">
            <a:extLst>
              <a:ext uri="{FF2B5EF4-FFF2-40B4-BE49-F238E27FC236}">
                <a16:creationId xmlns:a16="http://schemas.microsoft.com/office/drawing/2014/main" id="{A4155636-BBC3-174C-C440-7B286E5845C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110410"/>
            <a:ext cx="4229362" cy="2928297"/>
          </a:xfrm>
          <a:prstGeom prst="rect">
            <a:avLst/>
          </a:prstGeom>
          <a:ln>
            <a:noFill/>
          </a:ln>
          <a:effectLst>
            <a:outerShdw blurRad="292100" dist="139700" dir="2700000" algn="tl" rotWithShape="0">
              <a:srgbClr val="333333">
                <a:alpha val="65000"/>
              </a:srgbClr>
            </a:outerShdw>
          </a:effectLst>
        </p:spPr>
      </p:pic>
      <p:pic>
        <p:nvPicPr>
          <p:cNvPr id="13" name="Content Placeholder 12" descr="A group of men standing around a table with food&#10;&#10;AI-generated content may be incorrect.">
            <a:extLst>
              <a:ext uri="{FF2B5EF4-FFF2-40B4-BE49-F238E27FC236}">
                <a16:creationId xmlns:a16="http://schemas.microsoft.com/office/drawing/2014/main" id="{CCBC1A20-4D1C-CB1B-3563-81518AC142F0}"/>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1" y="4038707"/>
            <a:ext cx="4229363" cy="2819293"/>
          </a:xfrm>
        </p:spPr>
      </p:pic>
      <p:pic>
        <p:nvPicPr>
          <p:cNvPr id="16" name="Picture 15" descr="A group of people standing around a table&#10;&#10;AI-generated content may be incorrect.">
            <a:extLst>
              <a:ext uri="{FF2B5EF4-FFF2-40B4-BE49-F238E27FC236}">
                <a16:creationId xmlns:a16="http://schemas.microsoft.com/office/drawing/2014/main" id="{88A63682-3669-1D9A-5C79-29B5CC2E48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29362" y="1122559"/>
            <a:ext cx="4374659" cy="2916148"/>
          </a:xfrm>
          <a:prstGeom prst="rect">
            <a:avLst/>
          </a:prstGeom>
        </p:spPr>
      </p:pic>
      <p:pic>
        <p:nvPicPr>
          <p:cNvPr id="20" name="Picture 19" descr="A group of people at a convention&#10;&#10;AI-generated content may be incorrect.">
            <a:extLst>
              <a:ext uri="{FF2B5EF4-FFF2-40B4-BE49-F238E27FC236}">
                <a16:creationId xmlns:a16="http://schemas.microsoft.com/office/drawing/2014/main" id="{1AAD3B17-AFCA-387B-AED8-18D66F1779A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29362" y="4038707"/>
            <a:ext cx="4374659" cy="2819293"/>
          </a:xfrm>
          <a:prstGeom prst="rect">
            <a:avLst/>
          </a:prstGeom>
        </p:spPr>
      </p:pic>
      <p:pic>
        <p:nvPicPr>
          <p:cNvPr id="5" name="Picture 4" descr="A group of men standing around a counter&#10;&#10;AI-generated content may be incorrect.">
            <a:extLst>
              <a:ext uri="{FF2B5EF4-FFF2-40B4-BE49-F238E27FC236}">
                <a16:creationId xmlns:a16="http://schemas.microsoft.com/office/drawing/2014/main" id="{429284E5-E3FF-E6F4-6E5E-075684475FB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189975" y="4038351"/>
            <a:ext cx="4002026" cy="2819649"/>
          </a:xfrm>
          <a:prstGeom prst="rect">
            <a:avLst/>
          </a:prstGeom>
        </p:spPr>
      </p:pic>
      <p:pic>
        <p:nvPicPr>
          <p:cNvPr id="7" name="Picture 6">
            <a:extLst>
              <a:ext uri="{FF2B5EF4-FFF2-40B4-BE49-F238E27FC236}">
                <a16:creationId xmlns:a16="http://schemas.microsoft.com/office/drawing/2014/main" id="{4E2F49CC-696E-FEAA-0792-AEAA937CE452}"/>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8189975" y="1122204"/>
            <a:ext cx="4002026" cy="2916147"/>
          </a:xfrm>
          <a:prstGeom prst="rect">
            <a:avLst/>
          </a:prstGeom>
        </p:spPr>
      </p:pic>
      <p:pic>
        <p:nvPicPr>
          <p:cNvPr id="4" name="Picture 3" descr="A colorful letter with a black background&#10;&#10;AI-generated content may be incorrect.">
            <a:extLst>
              <a:ext uri="{FF2B5EF4-FFF2-40B4-BE49-F238E27FC236}">
                <a16:creationId xmlns:a16="http://schemas.microsoft.com/office/drawing/2014/main" id="{EC777EB6-1A34-FDE4-BC09-593B55ED77B5}"/>
              </a:ext>
            </a:extLst>
          </p:cNvPr>
          <p:cNvPicPr>
            <a:picLocks noChangeAspect="1"/>
          </p:cNvPicPr>
          <p:nvPr/>
        </p:nvPicPr>
        <p:blipFill>
          <a:blip r:embed="rId8"/>
          <a:stretch>
            <a:fillRect/>
          </a:stretch>
        </p:blipFill>
        <p:spPr>
          <a:xfrm>
            <a:off x="10929418" y="186123"/>
            <a:ext cx="1024027" cy="443889"/>
          </a:xfrm>
          <a:prstGeom prst="rect">
            <a:avLst/>
          </a:prstGeom>
        </p:spPr>
      </p:pic>
    </p:spTree>
    <p:extLst>
      <p:ext uri="{BB962C8B-B14F-4D97-AF65-F5344CB8AC3E}">
        <p14:creationId xmlns:p14="http://schemas.microsoft.com/office/powerpoint/2010/main" val="2884861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71A7F-874F-A2B7-60F7-6FC07DEF90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107327-0894-E73D-DD60-758F0E389FF8}"/>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A3709FCD-917A-5102-16E2-F70167E531CF}"/>
              </a:ext>
            </a:extLst>
          </p:cNvPr>
          <p:cNvSpPr>
            <a:spLocks noGrp="1"/>
          </p:cNvSpPr>
          <p:nvPr>
            <p:ph sz="half" idx="2"/>
          </p:nvPr>
        </p:nvSpPr>
        <p:spPr/>
        <p:txBody>
          <a:bodyPr/>
          <a:lstStyle/>
          <a:p>
            <a:endParaRPr lang="en-US"/>
          </a:p>
        </p:txBody>
      </p:sp>
      <p:pic>
        <p:nvPicPr>
          <p:cNvPr id="1026" name="Picture 2" descr="Official Trailer for World Without Cows released - World Without Cows">
            <a:extLst>
              <a:ext uri="{FF2B5EF4-FFF2-40B4-BE49-F238E27FC236}">
                <a16:creationId xmlns:a16="http://schemas.microsoft.com/office/drawing/2014/main" id="{086293D3-E3DB-E495-A0CE-3BD238A86E9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No alternative text description for this image">
            <a:extLst>
              <a:ext uri="{FF2B5EF4-FFF2-40B4-BE49-F238E27FC236}">
                <a16:creationId xmlns:a16="http://schemas.microsoft.com/office/drawing/2014/main" id="{C708DFED-7FC9-6714-788E-C0E74392990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7869" y="285128"/>
            <a:ext cx="11178209" cy="6287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14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No alternative text description for this image">
            <a:extLst>
              <a:ext uri="{FF2B5EF4-FFF2-40B4-BE49-F238E27FC236}">
                <a16:creationId xmlns:a16="http://schemas.microsoft.com/office/drawing/2014/main" id="{DA12DDE7-7765-F379-1C6A-4B510EC4875C}"/>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1"/>
          <a:stretch>
            <a:fillRect/>
          </a:stretch>
        </p:blipFill>
        <p:spPr bwMode="auto">
          <a:xfrm>
            <a:off x="5513187" y="2917916"/>
            <a:ext cx="6678813" cy="39400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walking on a sidewalk with a fence with flags&#10;&#10;AI-generated content may be incorrect.">
            <a:extLst>
              <a:ext uri="{FF2B5EF4-FFF2-40B4-BE49-F238E27FC236}">
                <a16:creationId xmlns:a16="http://schemas.microsoft.com/office/drawing/2014/main" id="{87F1784D-0ED6-D8C2-DCFD-B048CF4E4B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5513189" cy="6858000"/>
          </a:xfrm>
          <a:prstGeom prst="rect">
            <a:avLst/>
          </a:prstGeom>
        </p:spPr>
      </p:pic>
      <p:pic>
        <p:nvPicPr>
          <p:cNvPr id="2050" name="Picture 2" descr="No alternative text description for this image">
            <a:extLst>
              <a:ext uri="{FF2B5EF4-FFF2-40B4-BE49-F238E27FC236}">
                <a16:creationId xmlns:a16="http://schemas.microsoft.com/office/drawing/2014/main" id="{5EF2CC5F-228B-44A5-F4F0-1F1D197623B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5513188" y="0"/>
            <a:ext cx="6678812"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263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DF58D61C-A45A-691E-CBF9-E9923FFC5EF5}"/>
              </a:ext>
            </a:extLst>
          </p:cNvPr>
          <p:cNvCxnSpPr>
            <a:cxnSpLocks/>
          </p:cNvCxnSpPr>
          <p:nvPr/>
        </p:nvCxnSpPr>
        <p:spPr>
          <a:xfrm flipV="1">
            <a:off x="8440830" y="3518391"/>
            <a:ext cx="1171961" cy="10476"/>
          </a:xfrm>
          <a:prstGeom prst="line">
            <a:avLst/>
          </a:prstGeom>
          <a:ln w="85725"/>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78D7485-4306-5D03-4E44-0D05A3362B77}"/>
              </a:ext>
            </a:extLst>
          </p:cNvPr>
          <p:cNvCxnSpPr>
            <a:cxnSpLocks/>
          </p:cNvCxnSpPr>
          <p:nvPr/>
        </p:nvCxnSpPr>
        <p:spPr>
          <a:xfrm>
            <a:off x="7439129" y="1579245"/>
            <a:ext cx="854110" cy="0"/>
          </a:xfrm>
          <a:prstGeom prst="line">
            <a:avLst/>
          </a:prstGeom>
          <a:ln w="85725"/>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9494307-3CC5-F515-A989-C409EE3927FB}"/>
              </a:ext>
            </a:extLst>
          </p:cNvPr>
          <p:cNvCxnSpPr>
            <a:cxnSpLocks/>
          </p:cNvCxnSpPr>
          <p:nvPr/>
        </p:nvCxnSpPr>
        <p:spPr>
          <a:xfrm flipV="1">
            <a:off x="3071750" y="3533964"/>
            <a:ext cx="1171961" cy="10476"/>
          </a:xfrm>
          <a:prstGeom prst="line">
            <a:avLst/>
          </a:prstGeom>
          <a:ln w="85725"/>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EC96963-446E-C2B5-8D4F-33EDA016D568}"/>
              </a:ext>
            </a:extLst>
          </p:cNvPr>
          <p:cNvCxnSpPr>
            <a:cxnSpLocks/>
          </p:cNvCxnSpPr>
          <p:nvPr/>
        </p:nvCxnSpPr>
        <p:spPr>
          <a:xfrm>
            <a:off x="3758084" y="1567544"/>
            <a:ext cx="854110" cy="0"/>
          </a:xfrm>
          <a:prstGeom prst="line">
            <a:avLst/>
          </a:prstGeom>
          <a:ln w="85725"/>
        </p:spPr>
        <p:style>
          <a:lnRef idx="1">
            <a:schemeClr val="accent1"/>
          </a:lnRef>
          <a:fillRef idx="0">
            <a:schemeClr val="accent1"/>
          </a:fillRef>
          <a:effectRef idx="0">
            <a:schemeClr val="accent1"/>
          </a:effectRef>
          <a:fontRef idx="minor">
            <a:schemeClr val="tx1"/>
          </a:fontRef>
        </p:style>
      </p:cxnSp>
      <p:pic>
        <p:nvPicPr>
          <p:cNvPr id="7" name="Picture 6" descr="A circle of different objects&#10;&#10;Description automatically generated with medium confidence">
            <a:extLst>
              <a:ext uri="{FF2B5EF4-FFF2-40B4-BE49-F238E27FC236}">
                <a16:creationId xmlns:a16="http://schemas.microsoft.com/office/drawing/2014/main" id="{F75F1177-6552-3D96-910D-57350758AC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74638" y="1589825"/>
            <a:ext cx="4447062" cy="4345394"/>
          </a:xfrm>
          <a:prstGeom prst="rect">
            <a:avLst/>
          </a:prstGeom>
        </p:spPr>
      </p:pic>
      <p:pic>
        <p:nvPicPr>
          <p:cNvPr id="1026" name="Picture 2" descr="Second Session | Committee on Agriculture (COAG) | Food and Agriculture  Organization of the United Nations">
            <a:extLst>
              <a:ext uri="{FF2B5EF4-FFF2-40B4-BE49-F238E27FC236}">
                <a16:creationId xmlns:a16="http://schemas.microsoft.com/office/drawing/2014/main" id="{482D19DE-EE33-23D9-E61F-77347D21E32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663273" y="1363864"/>
            <a:ext cx="2302385" cy="1159126"/>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15">
            <a:extLst>
              <a:ext uri="{FF2B5EF4-FFF2-40B4-BE49-F238E27FC236}">
                <a16:creationId xmlns:a16="http://schemas.microsoft.com/office/drawing/2014/main" id="{9A1F88ED-DB22-2C6E-FD95-3F3F7B63C6C4}"/>
              </a:ext>
            </a:extLst>
          </p:cNvPr>
          <p:cNvCxnSpPr>
            <a:cxnSpLocks/>
          </p:cNvCxnSpPr>
          <p:nvPr/>
        </p:nvCxnSpPr>
        <p:spPr>
          <a:xfrm>
            <a:off x="4593768" y="1557496"/>
            <a:ext cx="410311" cy="462223"/>
          </a:xfrm>
          <a:prstGeom prst="line">
            <a:avLst/>
          </a:prstGeom>
          <a:ln w="85725"/>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E1FC1AD-4F6E-FDFF-156D-47F3990B3C3C}"/>
              </a:ext>
            </a:extLst>
          </p:cNvPr>
          <p:cNvCxnSpPr>
            <a:cxnSpLocks/>
          </p:cNvCxnSpPr>
          <p:nvPr/>
        </p:nvCxnSpPr>
        <p:spPr>
          <a:xfrm flipV="1">
            <a:off x="4525110" y="5260312"/>
            <a:ext cx="428733" cy="383557"/>
          </a:xfrm>
          <a:prstGeom prst="line">
            <a:avLst/>
          </a:prstGeom>
          <a:ln w="85725"/>
        </p:spPr>
        <p:style>
          <a:lnRef idx="1">
            <a:schemeClr val="accent1"/>
          </a:lnRef>
          <a:fillRef idx="0">
            <a:schemeClr val="accent1"/>
          </a:fillRef>
          <a:effectRef idx="0">
            <a:schemeClr val="accent1"/>
          </a:effectRef>
          <a:fontRef idx="minor">
            <a:schemeClr val="tx1"/>
          </a:fontRef>
        </p:style>
      </p:cxnSp>
      <p:pic>
        <p:nvPicPr>
          <p:cNvPr id="1034" name="Picture 10" descr="Livestock Environmental Assessment and Performance (LEAP) Partnership |  Food and Agriculture Organization of the United Nations">
            <a:extLst>
              <a:ext uri="{FF2B5EF4-FFF2-40B4-BE49-F238E27FC236}">
                <a16:creationId xmlns:a16="http://schemas.microsoft.com/office/drawing/2014/main" id="{B6B96047-C817-5672-DA6F-7A7101D9EB6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574221" y="3036423"/>
            <a:ext cx="2519956" cy="963936"/>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84BAE329-5A7B-E278-9E2B-FCD63872DFE3}"/>
              </a:ext>
            </a:extLst>
          </p:cNvPr>
          <p:cNvCxnSpPr>
            <a:cxnSpLocks/>
          </p:cNvCxnSpPr>
          <p:nvPr/>
        </p:nvCxnSpPr>
        <p:spPr>
          <a:xfrm>
            <a:off x="3689426" y="5633821"/>
            <a:ext cx="854110" cy="0"/>
          </a:xfrm>
          <a:prstGeom prst="line">
            <a:avLst/>
          </a:prstGeom>
          <a:ln w="85725"/>
        </p:spPr>
        <p:style>
          <a:lnRef idx="1">
            <a:schemeClr val="accent1"/>
          </a:lnRef>
          <a:fillRef idx="0">
            <a:schemeClr val="accent1"/>
          </a:fillRef>
          <a:effectRef idx="0">
            <a:schemeClr val="accent1"/>
          </a:effectRef>
          <a:fontRef idx="minor">
            <a:schemeClr val="tx1"/>
          </a:fontRef>
        </p:style>
      </p:cxnSp>
      <p:pic>
        <p:nvPicPr>
          <p:cNvPr id="1032" name="Picture 8" descr="K-State prepares to host international livestock conference">
            <a:extLst>
              <a:ext uri="{FF2B5EF4-FFF2-40B4-BE49-F238E27FC236}">
                <a16:creationId xmlns:a16="http://schemas.microsoft.com/office/drawing/2014/main" id="{C1847E48-F8E9-2161-C2E1-24B988623E11}"/>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556791" y="4720831"/>
            <a:ext cx="2371038" cy="1440757"/>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Connector 31">
            <a:extLst>
              <a:ext uri="{FF2B5EF4-FFF2-40B4-BE49-F238E27FC236}">
                <a16:creationId xmlns:a16="http://schemas.microsoft.com/office/drawing/2014/main" id="{53F958D0-D8C7-5558-1AE6-1F0C729EA66E}"/>
              </a:ext>
            </a:extLst>
          </p:cNvPr>
          <p:cNvCxnSpPr>
            <a:cxnSpLocks/>
          </p:cNvCxnSpPr>
          <p:nvPr/>
        </p:nvCxnSpPr>
        <p:spPr>
          <a:xfrm flipV="1">
            <a:off x="7060303" y="1567231"/>
            <a:ext cx="428733" cy="383557"/>
          </a:xfrm>
          <a:prstGeom prst="line">
            <a:avLst/>
          </a:prstGeom>
          <a:ln w="85725"/>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173ABB2-224C-6503-1276-0EB173A7B0E7}"/>
              </a:ext>
            </a:extLst>
          </p:cNvPr>
          <p:cNvCxnSpPr>
            <a:cxnSpLocks/>
          </p:cNvCxnSpPr>
          <p:nvPr/>
        </p:nvCxnSpPr>
        <p:spPr>
          <a:xfrm>
            <a:off x="7621875" y="5601455"/>
            <a:ext cx="854110" cy="0"/>
          </a:xfrm>
          <a:prstGeom prst="line">
            <a:avLst/>
          </a:prstGeom>
          <a:ln w="85725"/>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5EBD6AC-D20A-05FF-2A64-1B7C3A15A7E4}"/>
              </a:ext>
            </a:extLst>
          </p:cNvPr>
          <p:cNvCxnSpPr>
            <a:cxnSpLocks/>
          </p:cNvCxnSpPr>
          <p:nvPr/>
        </p:nvCxnSpPr>
        <p:spPr>
          <a:xfrm flipH="1" flipV="1">
            <a:off x="7310949" y="5232123"/>
            <a:ext cx="356173" cy="390674"/>
          </a:xfrm>
          <a:prstGeom prst="line">
            <a:avLst/>
          </a:prstGeom>
          <a:ln w="85725"/>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06FAD307-A70F-E3D4-4D42-98CD7C31B014}"/>
              </a:ext>
            </a:extLst>
          </p:cNvPr>
          <p:cNvSpPr txBox="1">
            <a:spLocks/>
          </p:cNvSpPr>
          <p:nvPr/>
        </p:nvSpPr>
        <p:spPr>
          <a:xfrm>
            <a:off x="0" y="59230"/>
            <a:ext cx="10934700" cy="918803"/>
          </a:xfrm>
          <a:prstGeom prst="rect">
            <a:avLst/>
          </a:prstGeom>
          <a:noFill/>
        </p:spPr>
        <p:txBody>
          <a:bodyPr vert="horz" lIns="540000" tIns="0" rIns="360000" bIns="45720" rtlCol="0" anchor="t" anchorCtr="0">
            <a:normAutofit/>
          </a:bodyPr>
          <a:lstStyle>
            <a:lvl1pPr algn="l" defTabSz="914400" rtl="0" eaLnBrk="1" latinLnBrk="0" hangingPunct="1">
              <a:lnSpc>
                <a:spcPct val="90000"/>
              </a:lnSpc>
              <a:spcBef>
                <a:spcPct val="0"/>
              </a:spcBef>
              <a:buNone/>
              <a:defRPr sz="2200" b="1" kern="1200">
                <a:solidFill>
                  <a:srgbClr val="5792C9"/>
                </a:solidFill>
                <a:latin typeface="+mn-lt"/>
                <a:ea typeface="+mj-ea"/>
                <a:cs typeface="+mj-cs"/>
              </a:defRPr>
            </a:lvl1pPr>
          </a:lstStyle>
          <a:p>
            <a:pPr>
              <a:lnSpc>
                <a:spcPct val="110000"/>
              </a:lnSpc>
            </a:pPr>
            <a:r>
              <a:rPr lang="en-US" sz="4000" b="0" dirty="0">
                <a:solidFill>
                  <a:schemeClr val="accent1">
                    <a:lumMod val="75000"/>
                  </a:schemeClr>
                </a:solidFill>
                <a:latin typeface="Aptos" panose="020B0004020202020204" pitchFamily="34" charset="0"/>
              </a:rPr>
              <a:t>Global Landscape Changes</a:t>
            </a:r>
            <a:r>
              <a:rPr lang="en-GB" sz="4000" b="0" dirty="0">
                <a:solidFill>
                  <a:schemeClr val="accent1">
                    <a:lumMod val="75000"/>
                  </a:schemeClr>
                </a:solidFill>
                <a:latin typeface="Aptos" panose="020B0004020202020204" pitchFamily="34" charset="0"/>
              </a:rPr>
              <a:t> in Livestock</a:t>
            </a:r>
          </a:p>
        </p:txBody>
      </p:sp>
      <p:sp>
        <p:nvSpPr>
          <p:cNvPr id="3" name="Title 1">
            <a:extLst>
              <a:ext uri="{FF2B5EF4-FFF2-40B4-BE49-F238E27FC236}">
                <a16:creationId xmlns:a16="http://schemas.microsoft.com/office/drawing/2014/main" id="{338FDE30-E897-9481-B6E9-3642B414FEF9}"/>
              </a:ext>
            </a:extLst>
          </p:cNvPr>
          <p:cNvSpPr txBox="1">
            <a:spLocks/>
          </p:cNvSpPr>
          <p:nvPr/>
        </p:nvSpPr>
        <p:spPr>
          <a:xfrm>
            <a:off x="331839" y="507190"/>
            <a:ext cx="10934700" cy="918803"/>
          </a:xfrm>
          <a:prstGeom prst="rect">
            <a:avLst/>
          </a:prstGeom>
          <a:noFill/>
        </p:spPr>
        <p:txBody>
          <a:bodyPr vert="horz" lIns="540000" tIns="0" rIns="360000" bIns="45720" rtlCol="0" anchor="t" anchorCtr="0">
            <a:normAutofit/>
          </a:bodyPr>
          <a:lstStyle>
            <a:lvl1pPr algn="l" defTabSz="914400" rtl="0" eaLnBrk="1" latinLnBrk="0" hangingPunct="1">
              <a:lnSpc>
                <a:spcPct val="90000"/>
              </a:lnSpc>
              <a:spcBef>
                <a:spcPct val="0"/>
              </a:spcBef>
              <a:buNone/>
              <a:defRPr sz="2200" b="1" kern="1200">
                <a:solidFill>
                  <a:srgbClr val="5792C9"/>
                </a:solidFill>
                <a:latin typeface="+mn-lt"/>
                <a:ea typeface="+mj-ea"/>
                <a:cs typeface="+mj-cs"/>
              </a:defRPr>
            </a:lvl1pPr>
          </a:lstStyle>
          <a:p>
            <a:pPr>
              <a:lnSpc>
                <a:spcPct val="110000"/>
              </a:lnSpc>
            </a:pPr>
            <a:r>
              <a:rPr lang="en-US" sz="3200" b="0">
                <a:solidFill>
                  <a:srgbClr val="C00000"/>
                </a:solidFill>
                <a:latin typeface="Aptos" panose="020B0004020202020204" pitchFamily="34" charset="0"/>
              </a:rPr>
              <a:t>But we can do better! This is our commitment</a:t>
            </a:r>
            <a:endParaRPr lang="en-GB" sz="3200" b="0">
              <a:solidFill>
                <a:srgbClr val="C00000"/>
              </a:solidFill>
              <a:latin typeface="Aptos" panose="020B0004020202020204" pitchFamily="34" charset="0"/>
            </a:endParaRPr>
          </a:p>
        </p:txBody>
      </p:sp>
      <p:sp>
        <p:nvSpPr>
          <p:cNvPr id="5" name="TextBox 4">
            <a:extLst>
              <a:ext uri="{FF2B5EF4-FFF2-40B4-BE49-F238E27FC236}">
                <a16:creationId xmlns:a16="http://schemas.microsoft.com/office/drawing/2014/main" id="{8168A5C2-0E3E-7A15-62CD-B9F58075323F}"/>
              </a:ext>
            </a:extLst>
          </p:cNvPr>
          <p:cNvSpPr txBox="1"/>
          <p:nvPr/>
        </p:nvSpPr>
        <p:spPr>
          <a:xfrm>
            <a:off x="9105900" y="6037927"/>
            <a:ext cx="2988277" cy="369332"/>
          </a:xfrm>
          <a:prstGeom prst="rect">
            <a:avLst/>
          </a:prstGeom>
          <a:noFill/>
        </p:spPr>
        <p:txBody>
          <a:bodyPr wrap="square" rtlCol="0">
            <a:spAutoFit/>
          </a:bodyPr>
          <a:lstStyle/>
          <a:p>
            <a:pPr marL="285750" indent="-285750" algn="ctr">
              <a:buFont typeface="Arial" panose="020B0604020202020204" pitchFamily="34" charset="0"/>
              <a:buChar char="•"/>
            </a:pPr>
            <a:r>
              <a:rPr lang="en-GB" i="1">
                <a:solidFill>
                  <a:srgbClr val="0000FF"/>
                </a:solidFill>
              </a:rPr>
              <a:t>Multistakeholder Platform</a:t>
            </a:r>
          </a:p>
        </p:txBody>
      </p:sp>
      <p:sp>
        <p:nvSpPr>
          <p:cNvPr id="11" name="TextBox 10">
            <a:extLst>
              <a:ext uri="{FF2B5EF4-FFF2-40B4-BE49-F238E27FC236}">
                <a16:creationId xmlns:a16="http://schemas.microsoft.com/office/drawing/2014/main" id="{71A7F985-A96B-5B33-916A-1A2A29B5A934}"/>
              </a:ext>
            </a:extLst>
          </p:cNvPr>
          <p:cNvSpPr txBox="1"/>
          <p:nvPr/>
        </p:nvSpPr>
        <p:spPr>
          <a:xfrm>
            <a:off x="9141110" y="2507911"/>
            <a:ext cx="2988277" cy="369332"/>
          </a:xfrm>
          <a:prstGeom prst="rect">
            <a:avLst/>
          </a:prstGeom>
          <a:noFill/>
        </p:spPr>
        <p:txBody>
          <a:bodyPr wrap="square" rtlCol="0">
            <a:spAutoFit/>
          </a:bodyPr>
          <a:lstStyle/>
          <a:p>
            <a:pPr marL="285750" indent="-285750" algn="ctr">
              <a:buFont typeface="Arial" panose="020B0604020202020204" pitchFamily="34" charset="0"/>
              <a:buChar char="•"/>
            </a:pPr>
            <a:r>
              <a:rPr lang="en-GB" i="1">
                <a:solidFill>
                  <a:srgbClr val="0000FF"/>
                </a:solidFill>
              </a:rPr>
              <a:t>Global Governing Body</a:t>
            </a:r>
          </a:p>
        </p:txBody>
      </p:sp>
      <p:sp>
        <p:nvSpPr>
          <p:cNvPr id="14" name="TextBox 13">
            <a:extLst>
              <a:ext uri="{FF2B5EF4-FFF2-40B4-BE49-F238E27FC236}">
                <a16:creationId xmlns:a16="http://schemas.microsoft.com/office/drawing/2014/main" id="{DCA8497A-F956-A306-FCCA-6EF6BB8EB0F0}"/>
              </a:ext>
            </a:extLst>
          </p:cNvPr>
          <p:cNvSpPr txBox="1"/>
          <p:nvPr/>
        </p:nvSpPr>
        <p:spPr>
          <a:xfrm>
            <a:off x="9095468" y="4028447"/>
            <a:ext cx="2988277" cy="646331"/>
          </a:xfrm>
          <a:prstGeom prst="rect">
            <a:avLst/>
          </a:prstGeom>
          <a:noFill/>
        </p:spPr>
        <p:txBody>
          <a:bodyPr wrap="square" rtlCol="0">
            <a:spAutoFit/>
          </a:bodyPr>
          <a:lstStyle/>
          <a:p>
            <a:pPr marL="285750" indent="-285750" algn="ctr">
              <a:buFont typeface="Arial" panose="020B0604020202020204" pitchFamily="34" charset="0"/>
              <a:buChar char="•"/>
            </a:pPr>
            <a:r>
              <a:rPr lang="en-GB" i="1">
                <a:solidFill>
                  <a:srgbClr val="0000FF"/>
                </a:solidFill>
              </a:rPr>
              <a:t>High-level Expert and Advisory Panel </a:t>
            </a:r>
          </a:p>
        </p:txBody>
      </p:sp>
      <p:sp>
        <p:nvSpPr>
          <p:cNvPr id="15" name="TextBox 14">
            <a:extLst>
              <a:ext uri="{FF2B5EF4-FFF2-40B4-BE49-F238E27FC236}">
                <a16:creationId xmlns:a16="http://schemas.microsoft.com/office/drawing/2014/main" id="{AD0DB268-E454-8C22-89BB-A7BA2E0EC1F1}"/>
              </a:ext>
            </a:extLst>
          </p:cNvPr>
          <p:cNvSpPr txBox="1"/>
          <p:nvPr/>
        </p:nvSpPr>
        <p:spPr>
          <a:xfrm>
            <a:off x="5599382" y="2871323"/>
            <a:ext cx="1691990" cy="1754326"/>
          </a:xfrm>
          <a:prstGeom prst="rect">
            <a:avLst/>
          </a:prstGeom>
          <a:noFill/>
        </p:spPr>
        <p:txBody>
          <a:bodyPr wrap="square" rtlCol="0">
            <a:spAutoFit/>
          </a:bodyPr>
          <a:lstStyle/>
          <a:p>
            <a:r>
              <a:rPr lang="en-GB">
                <a:latin typeface="Aptos" panose="020B0004020202020204" pitchFamily="34" charset="0"/>
              </a:rPr>
              <a:t>Livestock sectors, we are part of agrifood systems.</a:t>
            </a:r>
          </a:p>
          <a:p>
            <a:r>
              <a:rPr lang="en-GB">
                <a:latin typeface="Aptos" panose="020B0004020202020204" pitchFamily="34" charset="0"/>
              </a:rPr>
              <a:t>We bring solutions</a:t>
            </a:r>
          </a:p>
        </p:txBody>
      </p:sp>
      <p:sp>
        <p:nvSpPr>
          <p:cNvPr id="22" name="TextBox 21">
            <a:extLst>
              <a:ext uri="{FF2B5EF4-FFF2-40B4-BE49-F238E27FC236}">
                <a16:creationId xmlns:a16="http://schemas.microsoft.com/office/drawing/2014/main" id="{C95E239D-5722-6F86-EF1F-33BDFBDC74C5}"/>
              </a:ext>
            </a:extLst>
          </p:cNvPr>
          <p:cNvSpPr txBox="1"/>
          <p:nvPr/>
        </p:nvSpPr>
        <p:spPr>
          <a:xfrm>
            <a:off x="472082" y="976498"/>
            <a:ext cx="10348318" cy="461665"/>
          </a:xfrm>
          <a:prstGeom prst="rect">
            <a:avLst/>
          </a:prstGeom>
          <a:noFill/>
        </p:spPr>
        <p:txBody>
          <a:bodyPr wrap="square">
            <a:spAutoFit/>
          </a:bodyPr>
          <a:lstStyle/>
          <a:p>
            <a:r>
              <a:rPr lang="en-US" sz="2400">
                <a:solidFill>
                  <a:srgbClr val="0000FF"/>
                </a:solidFill>
                <a:latin typeface="Aptos" panose="020B0004020202020204" pitchFamily="34" charset="0"/>
              </a:rPr>
              <a:t>Better Production, Better Nutrition, Better Environment, and a Better Life.</a:t>
            </a:r>
            <a:endParaRPr lang="en-GB" sz="2400">
              <a:solidFill>
                <a:srgbClr val="0000FF"/>
              </a:solidFill>
              <a:latin typeface="Aptos" panose="020B0004020202020204" pitchFamily="34" charset="0"/>
            </a:endParaRPr>
          </a:p>
        </p:txBody>
      </p:sp>
      <p:pic>
        <p:nvPicPr>
          <p:cNvPr id="2" name="Picture 1">
            <a:extLst>
              <a:ext uri="{FF2B5EF4-FFF2-40B4-BE49-F238E27FC236}">
                <a16:creationId xmlns:a16="http://schemas.microsoft.com/office/drawing/2014/main" id="{5B2DC50B-FBEC-DBD8-6EA3-037AAB1C54C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57016" y="1438162"/>
            <a:ext cx="3086767" cy="1509380"/>
          </a:xfrm>
          <a:prstGeom prst="rect">
            <a:avLst/>
          </a:prstGeom>
        </p:spPr>
      </p:pic>
      <p:pic>
        <p:nvPicPr>
          <p:cNvPr id="9" name="Picture 2">
            <a:extLst>
              <a:ext uri="{FF2B5EF4-FFF2-40B4-BE49-F238E27FC236}">
                <a16:creationId xmlns:a16="http://schemas.microsoft.com/office/drawing/2014/main" id="{BA896B61-222E-5DBE-32B9-0BB05B12CD1D}"/>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a:fillRect/>
          </a:stretch>
        </p:blipFill>
        <p:spPr bwMode="auto">
          <a:xfrm>
            <a:off x="593502" y="4528192"/>
            <a:ext cx="3036937" cy="17046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46B31E1-E632-266C-9784-87344DE4C9A1}"/>
              </a:ext>
            </a:extLst>
          </p:cNvPr>
          <p:cNvPicPr>
            <a:picLocks noChangeAspect="1"/>
          </p:cNvPicPr>
          <p:nvPr/>
        </p:nvPicPr>
        <p:blipFill>
          <a:blip r:embed="rId8"/>
          <a:stretch>
            <a:fillRect/>
          </a:stretch>
        </p:blipFill>
        <p:spPr>
          <a:xfrm>
            <a:off x="1648878" y="3114884"/>
            <a:ext cx="1410295" cy="1363225"/>
          </a:xfrm>
          <a:prstGeom prst="rect">
            <a:avLst/>
          </a:prstGeom>
        </p:spPr>
      </p:pic>
      <p:sp>
        <p:nvSpPr>
          <p:cNvPr id="18" name="TextBox 17">
            <a:extLst>
              <a:ext uri="{FF2B5EF4-FFF2-40B4-BE49-F238E27FC236}">
                <a16:creationId xmlns:a16="http://schemas.microsoft.com/office/drawing/2014/main" id="{1AE01D69-226E-8EC3-AAFB-11C40DA2D757}"/>
              </a:ext>
            </a:extLst>
          </p:cNvPr>
          <p:cNvSpPr txBox="1"/>
          <p:nvPr/>
        </p:nvSpPr>
        <p:spPr>
          <a:xfrm>
            <a:off x="613319" y="5844587"/>
            <a:ext cx="1454326" cy="369332"/>
          </a:xfrm>
          <a:prstGeom prst="rect">
            <a:avLst/>
          </a:prstGeom>
          <a:noFill/>
        </p:spPr>
        <p:txBody>
          <a:bodyPr wrap="square" rtlCol="0">
            <a:spAutoFit/>
          </a:bodyPr>
          <a:lstStyle/>
          <a:p>
            <a:r>
              <a:rPr lang="en-US" dirty="0">
                <a:solidFill>
                  <a:schemeClr val="bg1"/>
                </a:solidFill>
              </a:rPr>
              <a:t>“Farm 5G”</a:t>
            </a:r>
          </a:p>
        </p:txBody>
      </p:sp>
      <p:pic>
        <p:nvPicPr>
          <p:cNvPr id="2050" name="Picture 2" descr="Communication toolkit | International Year of Camelids (IYC) 2024 | Food  and Agriculture Organization of the United Nations">
            <a:extLst>
              <a:ext uri="{FF2B5EF4-FFF2-40B4-BE49-F238E27FC236}">
                <a16:creationId xmlns:a16="http://schemas.microsoft.com/office/drawing/2014/main" id="{D772F1E7-CCBE-01E6-513B-994155D56FE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9107" y="2997625"/>
            <a:ext cx="1369771" cy="136977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A colorful letter with a black background&#10;&#10;AI-generated content may be incorrect.">
            <a:extLst>
              <a:ext uri="{FF2B5EF4-FFF2-40B4-BE49-F238E27FC236}">
                <a16:creationId xmlns:a16="http://schemas.microsoft.com/office/drawing/2014/main" id="{DD653F24-6645-A101-E45B-1B69CA52834A}"/>
              </a:ext>
            </a:extLst>
          </p:cNvPr>
          <p:cNvPicPr>
            <a:picLocks noChangeAspect="1"/>
          </p:cNvPicPr>
          <p:nvPr/>
        </p:nvPicPr>
        <p:blipFill>
          <a:blip r:embed="rId10"/>
          <a:stretch>
            <a:fillRect/>
          </a:stretch>
        </p:blipFill>
        <p:spPr>
          <a:xfrm>
            <a:off x="10929418" y="186123"/>
            <a:ext cx="1024027" cy="443889"/>
          </a:xfrm>
          <a:prstGeom prst="rect">
            <a:avLst/>
          </a:prstGeom>
        </p:spPr>
      </p:pic>
      <p:grpSp>
        <p:nvGrpSpPr>
          <p:cNvPr id="23" name="Group 22">
            <a:extLst>
              <a:ext uri="{FF2B5EF4-FFF2-40B4-BE49-F238E27FC236}">
                <a16:creationId xmlns:a16="http://schemas.microsoft.com/office/drawing/2014/main" id="{A9E35DB9-BD6B-323B-39AA-FE5D892B4DE4}"/>
              </a:ext>
            </a:extLst>
          </p:cNvPr>
          <p:cNvGrpSpPr/>
          <p:nvPr/>
        </p:nvGrpSpPr>
        <p:grpSpPr>
          <a:xfrm>
            <a:off x="9786677" y="19794"/>
            <a:ext cx="927558" cy="1068437"/>
            <a:chOff x="663739" y="2669145"/>
            <a:chExt cx="3210482" cy="3261547"/>
          </a:xfrm>
          <a:solidFill>
            <a:schemeClr val="accent1"/>
          </a:solidFill>
        </p:grpSpPr>
        <p:pic>
          <p:nvPicPr>
            <p:cNvPr id="24" name="Graphic 23" descr="Camel outline">
              <a:extLst>
                <a:ext uri="{FF2B5EF4-FFF2-40B4-BE49-F238E27FC236}">
                  <a16:creationId xmlns:a16="http://schemas.microsoft.com/office/drawing/2014/main" id="{B830FF17-0731-8DA2-1D5F-A66D4C08B28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3739" y="3701085"/>
              <a:ext cx="1384584" cy="1384584"/>
            </a:xfrm>
            <a:prstGeom prst="rect">
              <a:avLst/>
            </a:prstGeom>
          </p:spPr>
        </p:pic>
        <p:pic>
          <p:nvPicPr>
            <p:cNvPr id="25" name="Graphic 24" descr="Cow outline">
              <a:extLst>
                <a:ext uri="{FF2B5EF4-FFF2-40B4-BE49-F238E27FC236}">
                  <a16:creationId xmlns:a16="http://schemas.microsoft.com/office/drawing/2014/main" id="{CD1A4348-27B2-75CD-FA3C-88484B6A5C2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flipH="1">
              <a:off x="2282782" y="3175299"/>
              <a:ext cx="1384584" cy="1384584"/>
            </a:xfrm>
            <a:prstGeom prst="rect">
              <a:avLst/>
            </a:prstGeom>
          </p:spPr>
        </p:pic>
        <p:pic>
          <p:nvPicPr>
            <p:cNvPr id="27" name="Graphic 26" descr="Goat outline">
              <a:extLst>
                <a:ext uri="{FF2B5EF4-FFF2-40B4-BE49-F238E27FC236}">
                  <a16:creationId xmlns:a16="http://schemas.microsoft.com/office/drawing/2014/main" id="{BB8FB5BE-A0C8-09E2-578D-C0AEE0DEB38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149176" y="2669145"/>
              <a:ext cx="1384584" cy="1384584"/>
            </a:xfrm>
            <a:prstGeom prst="rect">
              <a:avLst/>
            </a:prstGeom>
          </p:spPr>
        </p:pic>
        <p:pic>
          <p:nvPicPr>
            <p:cNvPr id="28" name="Graphic 27" descr="Rooster outline">
              <a:extLst>
                <a:ext uri="{FF2B5EF4-FFF2-40B4-BE49-F238E27FC236}">
                  <a16:creationId xmlns:a16="http://schemas.microsoft.com/office/drawing/2014/main" id="{5B9D2B6F-EAF2-BB3B-2924-645C8B238F6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flipH="1">
              <a:off x="1313102" y="4546108"/>
              <a:ext cx="1384584" cy="1384584"/>
            </a:xfrm>
            <a:prstGeom prst="rect">
              <a:avLst/>
            </a:prstGeom>
          </p:spPr>
        </p:pic>
        <p:pic>
          <p:nvPicPr>
            <p:cNvPr id="29" name="Graphic 28" descr="Sheep outline">
              <a:extLst>
                <a:ext uri="{FF2B5EF4-FFF2-40B4-BE49-F238E27FC236}">
                  <a16:creationId xmlns:a16="http://schemas.microsoft.com/office/drawing/2014/main" id="{E7A10849-F868-927D-89EA-59B1E7C9711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489637" y="4216403"/>
              <a:ext cx="1384584" cy="1384584"/>
            </a:xfrm>
            <a:prstGeom prst="rect">
              <a:avLst/>
            </a:prstGeom>
          </p:spPr>
        </p:pic>
      </p:grpSp>
    </p:spTree>
    <p:extLst>
      <p:ext uri="{BB962C8B-B14F-4D97-AF65-F5344CB8AC3E}">
        <p14:creationId xmlns:p14="http://schemas.microsoft.com/office/powerpoint/2010/main" val="1723305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A355FA8-A6D0-ADC6-C7A4-446B99A723DA}"/>
              </a:ext>
            </a:extLst>
          </p:cNvPr>
          <p:cNvSpPr txBox="1"/>
          <p:nvPr/>
        </p:nvSpPr>
        <p:spPr>
          <a:xfrm>
            <a:off x="-894552" y="1458520"/>
            <a:ext cx="5500875" cy="2062103"/>
          </a:xfrm>
          <a:prstGeom prst="rect">
            <a:avLst/>
          </a:prstGeom>
          <a:solidFill>
            <a:srgbClr val="333F50">
              <a:alpha val="74902"/>
            </a:srgbClr>
          </a:solidFill>
        </p:spPr>
        <p:txBody>
          <a:bodyPr wrap="square" lIns="91440" tIns="45720" rIns="91440" bIns="45720" anchor="t">
            <a:spAutoFit/>
          </a:bodyPr>
          <a:lstStyle/>
          <a:p>
            <a:pPr algn="ctr"/>
            <a:r>
              <a:rPr lang="en-GB" sz="3200" b="1">
                <a:solidFill>
                  <a:schemeClr val="bg1"/>
                </a:solidFill>
              </a:rPr>
              <a:t>Sustainable </a:t>
            </a:r>
            <a:endParaRPr lang="en-US">
              <a:solidFill>
                <a:schemeClr val="bg1"/>
              </a:solidFill>
            </a:endParaRPr>
          </a:p>
          <a:p>
            <a:pPr marL="0" indent="0" algn="ctr">
              <a:buNone/>
            </a:pPr>
            <a:r>
              <a:rPr lang="en-GB" sz="3200" b="1">
                <a:solidFill>
                  <a:schemeClr val="bg1"/>
                </a:solidFill>
              </a:rPr>
              <a:t>Livestock </a:t>
            </a:r>
            <a:endParaRPr lang="en-GB">
              <a:solidFill>
                <a:schemeClr val="bg1"/>
              </a:solidFill>
            </a:endParaRPr>
          </a:p>
          <a:p>
            <a:pPr algn="ctr"/>
            <a:r>
              <a:rPr lang="en-GB" sz="3200" b="1">
                <a:solidFill>
                  <a:schemeClr val="bg1"/>
                </a:solidFill>
              </a:rPr>
              <a:t>Transformation </a:t>
            </a:r>
          </a:p>
          <a:p>
            <a:pPr marL="0" indent="0" algn="ctr">
              <a:buNone/>
            </a:pPr>
            <a:r>
              <a:rPr lang="en-GB" sz="3200" b="1">
                <a:solidFill>
                  <a:schemeClr val="bg1"/>
                </a:solidFill>
              </a:rPr>
              <a:t>Initiative</a:t>
            </a:r>
            <a:endParaRPr lang="en-GB">
              <a:solidFill>
                <a:schemeClr val="bg1"/>
              </a:solidFill>
            </a:endParaRPr>
          </a:p>
        </p:txBody>
      </p:sp>
      <p:sp>
        <p:nvSpPr>
          <p:cNvPr id="9" name="文本框 8">
            <a:extLst>
              <a:ext uri="{FF2B5EF4-FFF2-40B4-BE49-F238E27FC236}">
                <a16:creationId xmlns:a16="http://schemas.microsoft.com/office/drawing/2014/main" id="{16AF64A1-1B79-3176-9589-D6C3D48852A2}"/>
              </a:ext>
            </a:extLst>
          </p:cNvPr>
          <p:cNvSpPr txBox="1"/>
          <p:nvPr/>
        </p:nvSpPr>
        <p:spPr>
          <a:xfrm>
            <a:off x="425865" y="307049"/>
            <a:ext cx="8795741" cy="769441"/>
          </a:xfrm>
          <a:prstGeom prst="rect">
            <a:avLst/>
          </a:prstGeom>
          <a:noFill/>
        </p:spPr>
        <p:txBody>
          <a:bodyPr wrap="square" lIns="91440" tIns="45720" rIns="91440" bIns="45720" anchor="t">
            <a:spAutoFit/>
          </a:bodyPr>
          <a:lstStyle/>
          <a:p>
            <a:r>
              <a:rPr lang="en-US" sz="4400" dirty="0">
                <a:solidFill>
                  <a:schemeClr val="accent1">
                    <a:lumMod val="75000"/>
                  </a:schemeClr>
                </a:solidFill>
                <a:latin typeface="Aptos" panose="020B0004020202020204" pitchFamily="34" charset="0"/>
                <a:ea typeface="+mj-ea"/>
                <a:cs typeface="+mj-cs"/>
              </a:rPr>
              <a:t>What</a:t>
            </a:r>
            <a:r>
              <a:rPr kumimoji="0" lang="en-US" sz="4400" i="0" u="none" strike="noStrike" kern="1200" cap="none" spc="0" normalizeH="0" baseline="0" noProof="0" dirty="0">
                <a:ln>
                  <a:noFill/>
                </a:ln>
                <a:solidFill>
                  <a:schemeClr val="accent1">
                    <a:lumMod val="75000"/>
                  </a:schemeClr>
                </a:solidFill>
                <a:effectLst/>
                <a:uLnTx/>
                <a:uFillTx/>
                <a:latin typeface="Aptos" panose="020B0004020202020204" pitchFamily="34" charset="0"/>
                <a:ea typeface="+mj-ea"/>
                <a:cs typeface="+mj-cs"/>
              </a:rPr>
              <a:t> do we want to achieve?</a:t>
            </a:r>
            <a:endParaRPr lang="zh-CN" altLang="en-US" sz="3600" dirty="0">
              <a:solidFill>
                <a:schemeClr val="accent1">
                  <a:lumMod val="75000"/>
                </a:schemeClr>
              </a:solidFill>
              <a:latin typeface="Aptos" panose="020B0004020202020204" pitchFamily="34" charset="0"/>
            </a:endParaRPr>
          </a:p>
        </p:txBody>
      </p:sp>
      <p:sp>
        <p:nvSpPr>
          <p:cNvPr id="14" name="缺角矩形 13">
            <a:extLst>
              <a:ext uri="{FF2B5EF4-FFF2-40B4-BE49-F238E27FC236}">
                <a16:creationId xmlns:a16="http://schemas.microsoft.com/office/drawing/2014/main" id="{A52EE0A8-405F-B8AB-7892-41A50837989B}"/>
              </a:ext>
            </a:extLst>
          </p:cNvPr>
          <p:cNvSpPr/>
          <p:nvPr/>
        </p:nvSpPr>
        <p:spPr>
          <a:xfrm>
            <a:off x="3784600" y="1126331"/>
            <a:ext cx="8026400" cy="5673776"/>
          </a:xfrm>
          <a:prstGeom prst="plaque">
            <a:avLst>
              <a:gd name="adj" fmla="val 1743"/>
            </a:avLst>
          </a:prstGeom>
          <a:solidFill>
            <a:schemeClr val="bg1"/>
          </a:solidFill>
          <a:ln w="3175">
            <a:solidFill>
              <a:srgbClr val="000000">
                <a:alpha val="76078"/>
              </a:srgbClr>
            </a:solidFill>
          </a:ln>
          <a:effectLst>
            <a:outerShdw blurRad="50800" sx="101000" sy="101000" algn="ctr"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1">
            <a:extLst>
              <a:ext uri="{FF2B5EF4-FFF2-40B4-BE49-F238E27FC236}">
                <a16:creationId xmlns:a16="http://schemas.microsoft.com/office/drawing/2014/main" id="{8772B664-FCA0-FC5D-13B3-BF4DE47FAAFD}"/>
              </a:ext>
            </a:extLst>
          </p:cNvPr>
          <p:cNvSpPr txBox="1"/>
          <p:nvPr/>
        </p:nvSpPr>
        <p:spPr>
          <a:xfrm>
            <a:off x="3960410" y="1857205"/>
            <a:ext cx="7393390" cy="4122681"/>
          </a:xfrm>
          <a:prstGeom prst="rect">
            <a:avLst/>
          </a:prstGeom>
          <a:solidFill>
            <a:schemeClr val="bg1"/>
          </a:solidFill>
          <a:ln>
            <a:noFill/>
          </a:ln>
        </p:spPr>
        <p:txBody>
          <a:bodyPr wrap="square" lIns="91440" tIns="45720" rIns="91440" bIns="45720" anchor="t" anchorCtr="0">
            <a:normAutofit/>
          </a:bodyPr>
          <a:lstStyle/>
          <a:p>
            <a:pPr marL="0" marR="0" lvl="0" indent="0" defTabSz="913765" rtl="0" eaLnBrk="1" fontAlgn="auto" latinLnBrk="0" hangingPunct="1">
              <a:lnSpc>
                <a:spcPct val="120000"/>
              </a:lnSpc>
              <a:spcBef>
                <a:spcPts val="0"/>
              </a:spcBef>
              <a:spcAft>
                <a:spcPts val="0"/>
              </a:spcAft>
              <a:buClrTx/>
              <a:buSzPct val="25000"/>
              <a:buFontTx/>
              <a:buNone/>
              <a:defRPr/>
            </a:pPr>
            <a:endParaRPr kumimoji="0" lang="de-DE" sz="1200" i="0" u="none" strike="noStrike" kern="1200" cap="none" spc="0" normalizeH="0" baseline="0" noProof="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1" name="文本框 20">
            <a:extLst>
              <a:ext uri="{FF2B5EF4-FFF2-40B4-BE49-F238E27FC236}">
                <a16:creationId xmlns:a16="http://schemas.microsoft.com/office/drawing/2014/main" id="{15C90DE5-6E01-3448-C2D3-C50F15C989C9}"/>
              </a:ext>
            </a:extLst>
          </p:cNvPr>
          <p:cNvSpPr txBox="1"/>
          <p:nvPr/>
        </p:nvSpPr>
        <p:spPr>
          <a:xfrm>
            <a:off x="3945314" y="1096341"/>
            <a:ext cx="7802186" cy="2462213"/>
          </a:xfrm>
          <a:prstGeom prst="rect">
            <a:avLst/>
          </a:prstGeom>
          <a:noFill/>
        </p:spPr>
        <p:txBody>
          <a:bodyPr wrap="square">
            <a:spAutoFit/>
          </a:bodyPr>
          <a:lstStyle/>
          <a:p>
            <a:r>
              <a:rPr lang="zh-CN" altLang="en-US" sz="2600">
                <a:solidFill>
                  <a:srgbClr val="002060"/>
                </a:solidFill>
                <a:latin typeface="Aptos" panose="020B0004020202020204" pitchFamily="34" charset="0"/>
              </a:rPr>
              <a:t>Sustainable livestock sector that </a:t>
            </a:r>
            <a:r>
              <a:rPr lang="zh-CN" altLang="en-US" sz="2600" b="1" i="1">
                <a:solidFill>
                  <a:srgbClr val="002060"/>
                </a:solidFill>
                <a:latin typeface="Aptos" panose="020B0004020202020204" pitchFamily="34" charset="0"/>
              </a:rPr>
              <a:t>satisfies global demand</a:t>
            </a:r>
            <a:r>
              <a:rPr lang="zh-CN" altLang="en-US" sz="2600">
                <a:solidFill>
                  <a:srgbClr val="002060"/>
                </a:solidFill>
                <a:latin typeface="Aptos" panose="020B0004020202020204" pitchFamily="34" charset="0"/>
              </a:rPr>
              <a:t> for animal source foods and other animal products, </a:t>
            </a:r>
            <a:r>
              <a:rPr lang="zh-CN" altLang="en-US" sz="2600" b="1" i="1">
                <a:solidFill>
                  <a:srgbClr val="002060"/>
                </a:solidFill>
                <a:latin typeface="Aptos" panose="020B0004020202020204" pitchFamily="34" charset="0"/>
              </a:rPr>
              <a:t>distributes benefits equitably</a:t>
            </a:r>
            <a:r>
              <a:rPr lang="zh-CN" altLang="en-US" sz="2600">
                <a:solidFill>
                  <a:srgbClr val="002060"/>
                </a:solidFill>
                <a:latin typeface="Aptos" panose="020B0004020202020204" pitchFamily="34" charset="0"/>
              </a:rPr>
              <a:t>, and </a:t>
            </a:r>
            <a:r>
              <a:rPr lang="zh-CN" altLang="en-US" sz="2600" b="1" i="1">
                <a:solidFill>
                  <a:srgbClr val="002060"/>
                </a:solidFill>
                <a:latin typeface="Aptos" panose="020B0004020202020204" pitchFamily="34" charset="0"/>
              </a:rPr>
              <a:t>contributes positively to the environment </a:t>
            </a:r>
            <a:r>
              <a:rPr lang="zh-CN" altLang="en-US" sz="2600">
                <a:solidFill>
                  <a:srgbClr val="002060"/>
                </a:solidFill>
                <a:latin typeface="Aptos" panose="020B0004020202020204" pitchFamily="34" charset="0"/>
              </a:rPr>
              <a:t>while </a:t>
            </a:r>
            <a:r>
              <a:rPr lang="zh-CN" altLang="en-US" sz="2600" b="1" i="1">
                <a:solidFill>
                  <a:srgbClr val="002060"/>
                </a:solidFill>
                <a:latin typeface="Aptos" panose="020B0004020202020204" pitchFamily="34" charset="0"/>
              </a:rPr>
              <a:t>using natural resources efficiently </a:t>
            </a:r>
            <a:r>
              <a:rPr lang="en-US" altLang="zh-CN" sz="2600" b="1" i="1">
                <a:solidFill>
                  <a:srgbClr val="002060"/>
                </a:solidFill>
                <a:latin typeface="Aptos" panose="020B0004020202020204" pitchFamily="34" charset="0"/>
              </a:rPr>
              <a:t>and sustainably</a:t>
            </a:r>
            <a:r>
              <a:rPr lang="en-US" altLang="zh-CN" sz="2600">
                <a:solidFill>
                  <a:srgbClr val="002060"/>
                </a:solidFill>
                <a:latin typeface="Aptos" panose="020B0004020202020204" pitchFamily="34" charset="0"/>
              </a:rPr>
              <a:t>.</a:t>
            </a:r>
            <a:endParaRPr lang="zh-CN" altLang="en-US" sz="2600">
              <a:solidFill>
                <a:srgbClr val="002060"/>
              </a:solidFill>
              <a:latin typeface="Aptos" panose="020B0004020202020204" pitchFamily="34" charset="0"/>
            </a:endParaRPr>
          </a:p>
          <a:p>
            <a:pPr algn="just"/>
            <a:endParaRPr lang="zh-CN" altLang="en-US" sz="2400">
              <a:solidFill>
                <a:srgbClr val="002060"/>
              </a:solidFill>
            </a:endParaRPr>
          </a:p>
        </p:txBody>
      </p:sp>
      <p:grpSp>
        <p:nvGrpSpPr>
          <p:cNvPr id="17" name="Group 4">
            <a:extLst>
              <a:ext uri="{FF2B5EF4-FFF2-40B4-BE49-F238E27FC236}">
                <a16:creationId xmlns:a16="http://schemas.microsoft.com/office/drawing/2014/main" id="{9FB4D5A0-CB3B-9AF5-2B18-AD02CEAAE544}"/>
              </a:ext>
            </a:extLst>
          </p:cNvPr>
          <p:cNvGrpSpPr/>
          <p:nvPr/>
        </p:nvGrpSpPr>
        <p:grpSpPr>
          <a:xfrm>
            <a:off x="3937466" y="3121527"/>
            <a:ext cx="7733834" cy="3640480"/>
            <a:chOff x="215158" y="1468120"/>
            <a:chExt cx="11730590" cy="5389880"/>
          </a:xfrm>
        </p:grpSpPr>
        <p:pic>
          <p:nvPicPr>
            <p:cNvPr id="18" name="Picture 2" descr="FAO Knowledge on Twitter: &amp;quot;All around the world, @FAO is working towards  one big goal: a sustainable &amp;amp; food secure 🌏 for all. We need MORE  efficient, inclusive, resilient &amp;amp; sustainable agri-#FoodSystems">
              <a:extLst>
                <a:ext uri="{FF2B5EF4-FFF2-40B4-BE49-F238E27FC236}">
                  <a16:creationId xmlns:a16="http://schemas.microsoft.com/office/drawing/2014/main" id="{8AF2E3EA-FDA6-F284-1E2F-D68CDD2F56B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15158" y="1468120"/>
              <a:ext cx="11730590" cy="53898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Tricor Founders becomes Founders Group as firm plans food-sector expansion  | PE Hub">
              <a:extLst>
                <a:ext uri="{FF2B5EF4-FFF2-40B4-BE49-F238E27FC236}">
                  <a16:creationId xmlns:a16="http://schemas.microsoft.com/office/drawing/2014/main" id="{33B98129-0113-B494-4186-F32F962F8BCB}"/>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131820" y="4533900"/>
              <a:ext cx="2944784" cy="22326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ows in Grassland of Wengen Village, Switzerland. Stock Photo - Image of  limestone, pond: 100638766">
              <a:extLst>
                <a:ext uri="{FF2B5EF4-FFF2-40B4-BE49-F238E27FC236}">
                  <a16:creationId xmlns:a16="http://schemas.microsoft.com/office/drawing/2014/main" id="{2A37E84A-3547-613A-9622-57D36CE5EA4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76605" y="4533900"/>
              <a:ext cx="2916662" cy="2232660"/>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descr="A diagram of different types of nutrition&#10;&#10;AI-generated content may be incorrect.">
            <a:extLst>
              <a:ext uri="{FF2B5EF4-FFF2-40B4-BE49-F238E27FC236}">
                <a16:creationId xmlns:a16="http://schemas.microsoft.com/office/drawing/2014/main" id="{FA0627AA-2168-0A67-50D1-72DE7B194F9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935040" y="3202686"/>
            <a:ext cx="7733834" cy="1994715"/>
          </a:xfrm>
          <a:prstGeom prst="rect">
            <a:avLst/>
          </a:prstGeom>
        </p:spPr>
      </p:pic>
      <p:grpSp>
        <p:nvGrpSpPr>
          <p:cNvPr id="2" name="Group 1">
            <a:extLst>
              <a:ext uri="{FF2B5EF4-FFF2-40B4-BE49-F238E27FC236}">
                <a16:creationId xmlns:a16="http://schemas.microsoft.com/office/drawing/2014/main" id="{31F3EB2A-68D5-371C-D6B2-146A717C7AC9}"/>
              </a:ext>
            </a:extLst>
          </p:cNvPr>
          <p:cNvGrpSpPr/>
          <p:nvPr/>
        </p:nvGrpSpPr>
        <p:grpSpPr>
          <a:xfrm>
            <a:off x="187313" y="4816381"/>
            <a:ext cx="1234147" cy="1424444"/>
            <a:chOff x="663739" y="2669145"/>
            <a:chExt cx="3210482" cy="3261547"/>
          </a:xfrm>
          <a:solidFill>
            <a:schemeClr val="accent1"/>
          </a:solidFill>
        </p:grpSpPr>
        <p:pic>
          <p:nvPicPr>
            <p:cNvPr id="4" name="Graphic 3" descr="Camel outline">
              <a:extLst>
                <a:ext uri="{FF2B5EF4-FFF2-40B4-BE49-F238E27FC236}">
                  <a16:creationId xmlns:a16="http://schemas.microsoft.com/office/drawing/2014/main" id="{DC009C9F-DB52-FB92-0C65-70BE92D456A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3739" y="3701084"/>
              <a:ext cx="1384584" cy="1384584"/>
            </a:xfrm>
            <a:prstGeom prst="rect">
              <a:avLst/>
            </a:prstGeom>
          </p:spPr>
        </p:pic>
        <p:pic>
          <p:nvPicPr>
            <p:cNvPr id="6" name="Graphic 5" descr="Cow outline">
              <a:extLst>
                <a:ext uri="{FF2B5EF4-FFF2-40B4-BE49-F238E27FC236}">
                  <a16:creationId xmlns:a16="http://schemas.microsoft.com/office/drawing/2014/main" id="{5C173DEF-1E60-6D1B-E859-B8F6A551E4F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flipH="1">
              <a:off x="2282782" y="3175299"/>
              <a:ext cx="1384584" cy="1384584"/>
            </a:xfrm>
            <a:prstGeom prst="rect">
              <a:avLst/>
            </a:prstGeom>
          </p:spPr>
        </p:pic>
        <p:pic>
          <p:nvPicPr>
            <p:cNvPr id="7" name="Graphic 6" descr="Goat outline">
              <a:extLst>
                <a:ext uri="{FF2B5EF4-FFF2-40B4-BE49-F238E27FC236}">
                  <a16:creationId xmlns:a16="http://schemas.microsoft.com/office/drawing/2014/main" id="{6962F7C3-4E70-CE9A-3BB5-BBDE887CDDE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49176" y="2669145"/>
              <a:ext cx="1384584" cy="1384584"/>
            </a:xfrm>
            <a:prstGeom prst="rect">
              <a:avLst/>
            </a:prstGeom>
          </p:spPr>
        </p:pic>
        <p:pic>
          <p:nvPicPr>
            <p:cNvPr id="8" name="Graphic 7" descr="Rooster outline">
              <a:extLst>
                <a:ext uri="{FF2B5EF4-FFF2-40B4-BE49-F238E27FC236}">
                  <a16:creationId xmlns:a16="http://schemas.microsoft.com/office/drawing/2014/main" id="{518DD0FC-F1C5-C4F7-A242-0ED9BDB79B1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flipH="1">
              <a:off x="1313101" y="4546108"/>
              <a:ext cx="1384584" cy="1384584"/>
            </a:xfrm>
            <a:prstGeom prst="rect">
              <a:avLst/>
            </a:prstGeom>
          </p:spPr>
        </p:pic>
        <p:pic>
          <p:nvPicPr>
            <p:cNvPr id="11" name="Graphic 10" descr="Sheep outline">
              <a:extLst>
                <a:ext uri="{FF2B5EF4-FFF2-40B4-BE49-F238E27FC236}">
                  <a16:creationId xmlns:a16="http://schemas.microsoft.com/office/drawing/2014/main" id="{7B7D804F-C7C3-D807-72C8-02E15208357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489637" y="4216404"/>
              <a:ext cx="1384584" cy="1384584"/>
            </a:xfrm>
            <a:prstGeom prst="rect">
              <a:avLst/>
            </a:prstGeom>
          </p:spPr>
        </p:pic>
      </p:grpSp>
      <p:grpSp>
        <p:nvGrpSpPr>
          <p:cNvPr id="12" name="Group 11">
            <a:extLst>
              <a:ext uri="{FF2B5EF4-FFF2-40B4-BE49-F238E27FC236}">
                <a16:creationId xmlns:a16="http://schemas.microsoft.com/office/drawing/2014/main" id="{30C8C222-3C9E-91E6-FC1B-3F37CE199068}"/>
              </a:ext>
            </a:extLst>
          </p:cNvPr>
          <p:cNvGrpSpPr/>
          <p:nvPr/>
        </p:nvGrpSpPr>
        <p:grpSpPr>
          <a:xfrm>
            <a:off x="761031" y="3572042"/>
            <a:ext cx="1234147" cy="1424444"/>
            <a:chOff x="663739" y="2669145"/>
            <a:chExt cx="3210482" cy="3261547"/>
          </a:xfrm>
          <a:solidFill>
            <a:schemeClr val="accent4"/>
          </a:solidFill>
        </p:grpSpPr>
        <p:pic>
          <p:nvPicPr>
            <p:cNvPr id="13" name="Graphic 12" descr="Camel outline">
              <a:extLst>
                <a:ext uri="{FF2B5EF4-FFF2-40B4-BE49-F238E27FC236}">
                  <a16:creationId xmlns:a16="http://schemas.microsoft.com/office/drawing/2014/main" id="{205B49AD-2269-91B3-0386-195FB38F8FD5}"/>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63739" y="3701084"/>
              <a:ext cx="1384584" cy="1384584"/>
            </a:xfrm>
            <a:prstGeom prst="rect">
              <a:avLst/>
            </a:prstGeom>
          </p:spPr>
        </p:pic>
        <p:pic>
          <p:nvPicPr>
            <p:cNvPr id="27" name="Graphic 26" descr="Cow outline">
              <a:extLst>
                <a:ext uri="{FF2B5EF4-FFF2-40B4-BE49-F238E27FC236}">
                  <a16:creationId xmlns:a16="http://schemas.microsoft.com/office/drawing/2014/main" id="{7E04AE6F-8D3D-63AE-BD44-D5B653BAC99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flipH="1">
              <a:off x="2282782" y="3175299"/>
              <a:ext cx="1384584" cy="1384584"/>
            </a:xfrm>
            <a:prstGeom prst="rect">
              <a:avLst/>
            </a:prstGeom>
          </p:spPr>
        </p:pic>
        <p:pic>
          <p:nvPicPr>
            <p:cNvPr id="28" name="Graphic 27" descr="Goat outline">
              <a:extLst>
                <a:ext uri="{FF2B5EF4-FFF2-40B4-BE49-F238E27FC236}">
                  <a16:creationId xmlns:a16="http://schemas.microsoft.com/office/drawing/2014/main" id="{14B861E3-83E0-8418-A4BA-D842608D58E9}"/>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149176" y="2669145"/>
              <a:ext cx="1384584" cy="1384584"/>
            </a:xfrm>
            <a:prstGeom prst="rect">
              <a:avLst/>
            </a:prstGeom>
          </p:spPr>
        </p:pic>
        <p:pic>
          <p:nvPicPr>
            <p:cNvPr id="29" name="Graphic 28" descr="Rooster outline">
              <a:extLst>
                <a:ext uri="{FF2B5EF4-FFF2-40B4-BE49-F238E27FC236}">
                  <a16:creationId xmlns:a16="http://schemas.microsoft.com/office/drawing/2014/main" id="{EA44A8DA-079B-3A4B-9142-504528C1FD9F}"/>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flipH="1">
              <a:off x="1313101" y="4546108"/>
              <a:ext cx="1384584" cy="1384584"/>
            </a:xfrm>
            <a:prstGeom prst="rect">
              <a:avLst/>
            </a:prstGeom>
          </p:spPr>
        </p:pic>
        <p:pic>
          <p:nvPicPr>
            <p:cNvPr id="30" name="Graphic 29" descr="Sheep outline">
              <a:extLst>
                <a:ext uri="{FF2B5EF4-FFF2-40B4-BE49-F238E27FC236}">
                  <a16:creationId xmlns:a16="http://schemas.microsoft.com/office/drawing/2014/main" id="{B979F3EE-C9EC-43AA-7F86-B55F3259DFF2}"/>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2489637" y="4216404"/>
              <a:ext cx="1384584" cy="1384584"/>
            </a:xfrm>
            <a:prstGeom prst="rect">
              <a:avLst/>
            </a:prstGeom>
          </p:spPr>
        </p:pic>
      </p:grpSp>
      <p:grpSp>
        <p:nvGrpSpPr>
          <p:cNvPr id="31" name="Group 30">
            <a:extLst>
              <a:ext uri="{FF2B5EF4-FFF2-40B4-BE49-F238E27FC236}">
                <a16:creationId xmlns:a16="http://schemas.microsoft.com/office/drawing/2014/main" id="{08B575B4-B3EA-1C67-71E9-663190175F4E}"/>
              </a:ext>
            </a:extLst>
          </p:cNvPr>
          <p:cNvGrpSpPr/>
          <p:nvPr/>
        </p:nvGrpSpPr>
        <p:grpSpPr>
          <a:xfrm>
            <a:off x="1706274" y="5032087"/>
            <a:ext cx="1234147" cy="1424444"/>
            <a:chOff x="663739" y="2669145"/>
            <a:chExt cx="3210482" cy="3261547"/>
          </a:xfrm>
          <a:solidFill>
            <a:srgbClr val="FF0000"/>
          </a:solidFill>
        </p:grpSpPr>
        <p:pic>
          <p:nvPicPr>
            <p:cNvPr id="32" name="Graphic 31" descr="Camel outline">
              <a:extLst>
                <a:ext uri="{FF2B5EF4-FFF2-40B4-BE49-F238E27FC236}">
                  <a16:creationId xmlns:a16="http://schemas.microsoft.com/office/drawing/2014/main" id="{BE6BCDF4-0211-8E6C-D9CA-89043BDABBAA}"/>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663739" y="3701084"/>
              <a:ext cx="1384584" cy="1384584"/>
            </a:xfrm>
            <a:prstGeom prst="rect">
              <a:avLst/>
            </a:prstGeom>
          </p:spPr>
        </p:pic>
        <p:pic>
          <p:nvPicPr>
            <p:cNvPr id="33" name="Graphic 32" descr="Cow outline">
              <a:extLst>
                <a:ext uri="{FF2B5EF4-FFF2-40B4-BE49-F238E27FC236}">
                  <a16:creationId xmlns:a16="http://schemas.microsoft.com/office/drawing/2014/main" id="{92909CE3-6F67-51BE-85C6-240414C3F3E7}"/>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flipH="1">
              <a:off x="2282782" y="3175299"/>
              <a:ext cx="1384584" cy="1384584"/>
            </a:xfrm>
            <a:prstGeom prst="rect">
              <a:avLst/>
            </a:prstGeom>
          </p:spPr>
        </p:pic>
        <p:pic>
          <p:nvPicPr>
            <p:cNvPr id="34" name="Graphic 33" descr="Goat outline">
              <a:extLst>
                <a:ext uri="{FF2B5EF4-FFF2-40B4-BE49-F238E27FC236}">
                  <a16:creationId xmlns:a16="http://schemas.microsoft.com/office/drawing/2014/main" id="{BF8D2AE0-4028-6CF6-F4FD-A5301F9DE382}"/>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1149176" y="2669145"/>
              <a:ext cx="1384584" cy="1384584"/>
            </a:xfrm>
            <a:prstGeom prst="rect">
              <a:avLst/>
            </a:prstGeom>
          </p:spPr>
        </p:pic>
        <p:pic>
          <p:nvPicPr>
            <p:cNvPr id="35" name="Graphic 34" descr="Rooster outline">
              <a:extLst>
                <a:ext uri="{FF2B5EF4-FFF2-40B4-BE49-F238E27FC236}">
                  <a16:creationId xmlns:a16="http://schemas.microsoft.com/office/drawing/2014/main" id="{ADE03EC8-98A2-34AF-AB4E-7687FFA13DC1}"/>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flipH="1">
              <a:off x="1313101" y="4546108"/>
              <a:ext cx="1384584" cy="1384584"/>
            </a:xfrm>
            <a:prstGeom prst="rect">
              <a:avLst/>
            </a:prstGeom>
          </p:spPr>
        </p:pic>
        <p:pic>
          <p:nvPicPr>
            <p:cNvPr id="36" name="Graphic 35" descr="Sheep outline">
              <a:extLst>
                <a:ext uri="{FF2B5EF4-FFF2-40B4-BE49-F238E27FC236}">
                  <a16:creationId xmlns:a16="http://schemas.microsoft.com/office/drawing/2014/main" id="{C9D38EC5-511B-735A-9DD7-8850E5F35395}"/>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2489637" y="4216404"/>
              <a:ext cx="1384584" cy="1384584"/>
            </a:xfrm>
            <a:prstGeom prst="rect">
              <a:avLst/>
            </a:prstGeom>
          </p:spPr>
        </p:pic>
      </p:grpSp>
      <p:grpSp>
        <p:nvGrpSpPr>
          <p:cNvPr id="37" name="Group 36">
            <a:extLst>
              <a:ext uri="{FF2B5EF4-FFF2-40B4-BE49-F238E27FC236}">
                <a16:creationId xmlns:a16="http://schemas.microsoft.com/office/drawing/2014/main" id="{5C2D0B68-19C4-B31F-B46D-2D13B8C52ED1}"/>
              </a:ext>
            </a:extLst>
          </p:cNvPr>
          <p:cNvGrpSpPr/>
          <p:nvPr/>
        </p:nvGrpSpPr>
        <p:grpSpPr>
          <a:xfrm>
            <a:off x="2265639" y="3753608"/>
            <a:ext cx="1234147" cy="1424444"/>
            <a:chOff x="663739" y="2669145"/>
            <a:chExt cx="3210482" cy="3261547"/>
          </a:xfrm>
          <a:solidFill>
            <a:srgbClr val="92D050"/>
          </a:solidFill>
        </p:grpSpPr>
        <p:pic>
          <p:nvPicPr>
            <p:cNvPr id="38" name="Graphic 37" descr="Camel outline">
              <a:extLst>
                <a:ext uri="{FF2B5EF4-FFF2-40B4-BE49-F238E27FC236}">
                  <a16:creationId xmlns:a16="http://schemas.microsoft.com/office/drawing/2014/main" id="{FF38C440-7ED3-18C4-33EF-230719856141}"/>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663739" y="3701084"/>
              <a:ext cx="1384584" cy="1384584"/>
            </a:xfrm>
            <a:prstGeom prst="rect">
              <a:avLst/>
            </a:prstGeom>
          </p:spPr>
        </p:pic>
        <p:pic>
          <p:nvPicPr>
            <p:cNvPr id="39" name="Graphic 38" descr="Cow outline">
              <a:extLst>
                <a:ext uri="{FF2B5EF4-FFF2-40B4-BE49-F238E27FC236}">
                  <a16:creationId xmlns:a16="http://schemas.microsoft.com/office/drawing/2014/main" id="{662CDA20-ECDA-271B-4687-BC2B1F5824CD}"/>
                </a:ext>
              </a:extLst>
            </p:cNvPr>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flipH="1">
              <a:off x="2282782" y="3175299"/>
              <a:ext cx="1384584" cy="1384584"/>
            </a:xfrm>
            <a:prstGeom prst="rect">
              <a:avLst/>
            </a:prstGeom>
          </p:spPr>
        </p:pic>
        <p:pic>
          <p:nvPicPr>
            <p:cNvPr id="40" name="Graphic 39" descr="Goat outline">
              <a:extLst>
                <a:ext uri="{FF2B5EF4-FFF2-40B4-BE49-F238E27FC236}">
                  <a16:creationId xmlns:a16="http://schemas.microsoft.com/office/drawing/2014/main" id="{A9C0FBDB-E177-E1A7-632D-C3013F1AD11B}"/>
                </a:ext>
              </a:extLst>
            </p:cNvPr>
            <p:cNvPicPr>
              <a:picLocks noChangeAspect="1"/>
            </p:cNvPicPr>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1149176" y="2669145"/>
              <a:ext cx="1384584" cy="1384584"/>
            </a:xfrm>
            <a:prstGeom prst="rect">
              <a:avLst/>
            </a:prstGeom>
          </p:spPr>
        </p:pic>
        <p:pic>
          <p:nvPicPr>
            <p:cNvPr id="41" name="Graphic 40" descr="Rooster outline">
              <a:extLst>
                <a:ext uri="{FF2B5EF4-FFF2-40B4-BE49-F238E27FC236}">
                  <a16:creationId xmlns:a16="http://schemas.microsoft.com/office/drawing/2014/main" id="{D5F63C9B-5BDC-DCA3-4AED-3F19CD4AE23F}"/>
                </a:ext>
              </a:extLst>
            </p:cNvPr>
            <p:cNvPicPr>
              <a:picLocks noChangeAspect="1"/>
            </p:cNvPicPr>
            <p:nvPr/>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flipH="1">
              <a:off x="1313101" y="4546108"/>
              <a:ext cx="1384584" cy="1384584"/>
            </a:xfrm>
            <a:prstGeom prst="rect">
              <a:avLst/>
            </a:prstGeom>
          </p:spPr>
        </p:pic>
        <p:pic>
          <p:nvPicPr>
            <p:cNvPr id="42" name="Graphic 41" descr="Sheep outline">
              <a:extLst>
                <a:ext uri="{FF2B5EF4-FFF2-40B4-BE49-F238E27FC236}">
                  <a16:creationId xmlns:a16="http://schemas.microsoft.com/office/drawing/2014/main" id="{EDCB6C71-8102-8D9C-72ED-FFAAF76C0672}"/>
                </a:ext>
              </a:extLst>
            </p:cNvPr>
            <p:cNvPicPr>
              <a:picLocks noChangeAspect="1"/>
            </p:cNvPicPr>
            <p:nvPr/>
          </p:nvPicPr>
          <p:blipFill>
            <a:blip r:embed="rId44">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2489637" y="4216404"/>
              <a:ext cx="1384584" cy="1384584"/>
            </a:xfrm>
            <a:prstGeom prst="rect">
              <a:avLst/>
            </a:prstGeom>
          </p:spPr>
        </p:pic>
      </p:grpSp>
      <p:pic>
        <p:nvPicPr>
          <p:cNvPr id="15" name="Picture 14" descr="A colorful letter with a black background&#10;&#10;AI-generated content may be incorrect.">
            <a:extLst>
              <a:ext uri="{FF2B5EF4-FFF2-40B4-BE49-F238E27FC236}">
                <a16:creationId xmlns:a16="http://schemas.microsoft.com/office/drawing/2014/main" id="{8B8B2C7D-88DD-55EB-76F0-2A537CD9DA28}"/>
              </a:ext>
            </a:extLst>
          </p:cNvPr>
          <p:cNvPicPr>
            <a:picLocks noChangeAspect="1"/>
          </p:cNvPicPr>
          <p:nvPr/>
        </p:nvPicPr>
        <p:blipFill>
          <a:blip r:embed="rId46"/>
          <a:stretch>
            <a:fillRect/>
          </a:stretch>
        </p:blipFill>
        <p:spPr>
          <a:xfrm>
            <a:off x="10929418" y="186123"/>
            <a:ext cx="1024027" cy="443889"/>
          </a:xfrm>
          <a:prstGeom prst="rect">
            <a:avLst/>
          </a:prstGeom>
        </p:spPr>
      </p:pic>
      <p:grpSp>
        <p:nvGrpSpPr>
          <p:cNvPr id="22" name="Group 21">
            <a:extLst>
              <a:ext uri="{FF2B5EF4-FFF2-40B4-BE49-F238E27FC236}">
                <a16:creationId xmlns:a16="http://schemas.microsoft.com/office/drawing/2014/main" id="{778E4EAE-EF67-A425-C8DF-1D24952A5227}"/>
              </a:ext>
            </a:extLst>
          </p:cNvPr>
          <p:cNvGrpSpPr/>
          <p:nvPr/>
        </p:nvGrpSpPr>
        <p:grpSpPr>
          <a:xfrm>
            <a:off x="9786677" y="19794"/>
            <a:ext cx="927558" cy="1068437"/>
            <a:chOff x="663739" y="2669145"/>
            <a:chExt cx="3210482" cy="3261547"/>
          </a:xfrm>
          <a:solidFill>
            <a:schemeClr val="accent1"/>
          </a:solidFill>
        </p:grpSpPr>
        <p:pic>
          <p:nvPicPr>
            <p:cNvPr id="23" name="Graphic 22" descr="Camel outline">
              <a:extLst>
                <a:ext uri="{FF2B5EF4-FFF2-40B4-BE49-F238E27FC236}">
                  <a16:creationId xmlns:a16="http://schemas.microsoft.com/office/drawing/2014/main" id="{99F6ADBA-9884-4CB1-8252-F22A52A9AD1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3739" y="3701085"/>
              <a:ext cx="1384584" cy="1384584"/>
            </a:xfrm>
            <a:prstGeom prst="rect">
              <a:avLst/>
            </a:prstGeom>
          </p:spPr>
        </p:pic>
        <p:pic>
          <p:nvPicPr>
            <p:cNvPr id="24" name="Graphic 23" descr="Cow outline">
              <a:extLst>
                <a:ext uri="{FF2B5EF4-FFF2-40B4-BE49-F238E27FC236}">
                  <a16:creationId xmlns:a16="http://schemas.microsoft.com/office/drawing/2014/main" id="{84F3CC90-F335-5AD7-C3AC-1F469AE50ED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flipH="1">
              <a:off x="2282782" y="3175299"/>
              <a:ext cx="1384584" cy="1384584"/>
            </a:xfrm>
            <a:prstGeom prst="rect">
              <a:avLst/>
            </a:prstGeom>
          </p:spPr>
        </p:pic>
        <p:pic>
          <p:nvPicPr>
            <p:cNvPr id="25" name="Graphic 24" descr="Goat outline">
              <a:extLst>
                <a:ext uri="{FF2B5EF4-FFF2-40B4-BE49-F238E27FC236}">
                  <a16:creationId xmlns:a16="http://schemas.microsoft.com/office/drawing/2014/main" id="{C9AF5F19-6400-42EF-823C-44E11CB6ACE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49176" y="2669145"/>
              <a:ext cx="1384584" cy="1384584"/>
            </a:xfrm>
            <a:prstGeom prst="rect">
              <a:avLst/>
            </a:prstGeom>
          </p:spPr>
        </p:pic>
        <p:pic>
          <p:nvPicPr>
            <p:cNvPr id="26" name="Graphic 25" descr="Rooster outline">
              <a:extLst>
                <a:ext uri="{FF2B5EF4-FFF2-40B4-BE49-F238E27FC236}">
                  <a16:creationId xmlns:a16="http://schemas.microsoft.com/office/drawing/2014/main" id="{9FE301D2-001D-D4D9-D35D-0083951AFC3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flipH="1">
              <a:off x="1313102" y="4546108"/>
              <a:ext cx="1384584" cy="1384584"/>
            </a:xfrm>
            <a:prstGeom prst="rect">
              <a:avLst/>
            </a:prstGeom>
          </p:spPr>
        </p:pic>
        <p:pic>
          <p:nvPicPr>
            <p:cNvPr id="43" name="Graphic 42" descr="Sheep outline">
              <a:extLst>
                <a:ext uri="{FF2B5EF4-FFF2-40B4-BE49-F238E27FC236}">
                  <a16:creationId xmlns:a16="http://schemas.microsoft.com/office/drawing/2014/main" id="{2331802A-58C1-417C-AAA3-FBB9E466866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489637" y="4216403"/>
              <a:ext cx="1384584" cy="1384584"/>
            </a:xfrm>
            <a:prstGeom prst="rect">
              <a:avLst/>
            </a:prstGeom>
          </p:spPr>
        </p:pic>
      </p:grpSp>
    </p:spTree>
    <p:extLst>
      <p:ext uri="{BB962C8B-B14F-4D97-AF65-F5344CB8AC3E}">
        <p14:creationId xmlns:p14="http://schemas.microsoft.com/office/powerpoint/2010/main" val="2500652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078CB-9536-612C-59BB-B5A3B10A6667}"/>
            </a:ext>
          </a:extLst>
        </p:cNvPr>
        <p:cNvGrpSpPr/>
        <p:nvPr/>
      </p:nvGrpSpPr>
      <p:grpSpPr>
        <a:xfrm>
          <a:off x="0" y="0"/>
          <a:ext cx="0" cy="0"/>
          <a:chOff x="0" y="0"/>
          <a:chExt cx="0" cy="0"/>
        </a:xfrm>
      </p:grpSpPr>
      <p:grpSp>
        <p:nvGrpSpPr>
          <p:cNvPr id="100" name="Group 99">
            <a:extLst>
              <a:ext uri="{FF2B5EF4-FFF2-40B4-BE49-F238E27FC236}">
                <a16:creationId xmlns:a16="http://schemas.microsoft.com/office/drawing/2014/main" id="{A3A84569-A3C2-47FF-99B1-34775C2FFE68}"/>
              </a:ext>
            </a:extLst>
          </p:cNvPr>
          <p:cNvGrpSpPr/>
          <p:nvPr/>
        </p:nvGrpSpPr>
        <p:grpSpPr>
          <a:xfrm>
            <a:off x="4975420" y="3134002"/>
            <a:ext cx="2395256" cy="3225391"/>
            <a:chOff x="9808459" y="3129656"/>
            <a:chExt cx="2395256" cy="3225391"/>
          </a:xfrm>
        </p:grpSpPr>
        <p:sp>
          <p:nvSpPr>
            <p:cNvPr id="101" name="椭圆 73">
              <a:extLst>
                <a:ext uri="{FF2B5EF4-FFF2-40B4-BE49-F238E27FC236}">
                  <a16:creationId xmlns:a16="http://schemas.microsoft.com/office/drawing/2014/main" id="{213B9A10-4B76-4B14-8EA8-74BFAF0461AC}"/>
                </a:ext>
              </a:extLst>
            </p:cNvPr>
            <p:cNvSpPr/>
            <p:nvPr/>
          </p:nvSpPr>
          <p:spPr>
            <a:xfrm>
              <a:off x="9808459" y="5331184"/>
              <a:ext cx="2395256" cy="1023863"/>
            </a:xfrm>
            <a:prstGeom prst="ellipse">
              <a:avLst/>
            </a:prstGeom>
            <a:gradFill>
              <a:gsLst>
                <a:gs pos="7000">
                  <a:srgbClr val="00B0F0">
                    <a:alpha val="0"/>
                  </a:srgbClr>
                </a:gs>
                <a:gs pos="100000">
                  <a:srgbClr val="00B0F0">
                    <a:alpha val="52000"/>
                  </a:srgbClr>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形状 15">
              <a:extLst>
                <a:ext uri="{FF2B5EF4-FFF2-40B4-BE49-F238E27FC236}">
                  <a16:creationId xmlns:a16="http://schemas.microsoft.com/office/drawing/2014/main" id="{B847621E-352F-46E7-98A6-F5F141886274}"/>
                </a:ext>
              </a:extLst>
            </p:cNvPr>
            <p:cNvSpPr/>
            <p:nvPr/>
          </p:nvSpPr>
          <p:spPr>
            <a:xfrm>
              <a:off x="10012643" y="3129656"/>
              <a:ext cx="1940802" cy="3007502"/>
            </a:xfrm>
            <a:custGeom>
              <a:avLst/>
              <a:gdLst>
                <a:gd name="connsiteX0" fmla="*/ 812800 w 1625600"/>
                <a:gd name="connsiteY0" fmla="*/ 0 h 2240883"/>
                <a:gd name="connsiteX1" fmla="*/ 1625600 w 1625600"/>
                <a:gd name="connsiteY1" fmla="*/ 346376 h 2240883"/>
                <a:gd name="connsiteX2" fmla="*/ 1624692 w 1625600"/>
                <a:gd name="connsiteY2" fmla="*/ 354040 h 2240883"/>
                <a:gd name="connsiteX3" fmla="*/ 1625600 w 1625600"/>
                <a:gd name="connsiteY3" fmla="*/ 361704 h 2240883"/>
                <a:gd name="connsiteX4" fmla="*/ 1624692 w 1625600"/>
                <a:gd name="connsiteY4" fmla="*/ 369368 h 2240883"/>
                <a:gd name="connsiteX5" fmla="*/ 1625600 w 1625600"/>
                <a:gd name="connsiteY5" fmla="*/ 377032 h 2240883"/>
                <a:gd name="connsiteX6" fmla="*/ 1624692 w 1625600"/>
                <a:gd name="connsiteY6" fmla="*/ 384696 h 2240883"/>
                <a:gd name="connsiteX7" fmla="*/ 1625600 w 1625600"/>
                <a:gd name="connsiteY7" fmla="*/ 392360 h 2240883"/>
                <a:gd name="connsiteX8" fmla="*/ 1624692 w 1625600"/>
                <a:gd name="connsiteY8" fmla="*/ 400024 h 2240883"/>
                <a:gd name="connsiteX9" fmla="*/ 1625600 w 1625600"/>
                <a:gd name="connsiteY9" fmla="*/ 407688 h 2240883"/>
                <a:gd name="connsiteX10" fmla="*/ 1624692 w 1625600"/>
                <a:gd name="connsiteY10" fmla="*/ 415352 h 2240883"/>
                <a:gd name="connsiteX11" fmla="*/ 1625600 w 1625600"/>
                <a:gd name="connsiteY11" fmla="*/ 423016 h 2240883"/>
                <a:gd name="connsiteX12" fmla="*/ 1624692 w 1625600"/>
                <a:gd name="connsiteY12" fmla="*/ 430680 h 2240883"/>
                <a:gd name="connsiteX13" fmla="*/ 1625600 w 1625600"/>
                <a:gd name="connsiteY13" fmla="*/ 438344 h 2240883"/>
                <a:gd name="connsiteX14" fmla="*/ 1624692 w 1625600"/>
                <a:gd name="connsiteY14" fmla="*/ 446008 h 2240883"/>
                <a:gd name="connsiteX15" fmla="*/ 1625600 w 1625600"/>
                <a:gd name="connsiteY15" fmla="*/ 453672 h 2240883"/>
                <a:gd name="connsiteX16" fmla="*/ 1624692 w 1625600"/>
                <a:gd name="connsiteY16" fmla="*/ 461336 h 2240883"/>
                <a:gd name="connsiteX17" fmla="*/ 1625600 w 1625600"/>
                <a:gd name="connsiteY17" fmla="*/ 469000 h 2240883"/>
                <a:gd name="connsiteX18" fmla="*/ 1624692 w 1625600"/>
                <a:gd name="connsiteY18" fmla="*/ 476664 h 2240883"/>
                <a:gd name="connsiteX19" fmla="*/ 1625600 w 1625600"/>
                <a:gd name="connsiteY19" fmla="*/ 484328 h 2240883"/>
                <a:gd name="connsiteX20" fmla="*/ 1624692 w 1625600"/>
                <a:gd name="connsiteY20" fmla="*/ 491992 h 2240883"/>
                <a:gd name="connsiteX21" fmla="*/ 1625600 w 1625600"/>
                <a:gd name="connsiteY21" fmla="*/ 499656 h 2240883"/>
                <a:gd name="connsiteX22" fmla="*/ 1624692 w 1625600"/>
                <a:gd name="connsiteY22" fmla="*/ 507320 h 2240883"/>
                <a:gd name="connsiteX23" fmla="*/ 1625600 w 1625600"/>
                <a:gd name="connsiteY23" fmla="*/ 514984 h 2240883"/>
                <a:gd name="connsiteX24" fmla="*/ 1624692 w 1625600"/>
                <a:gd name="connsiteY24" fmla="*/ 522648 h 2240883"/>
                <a:gd name="connsiteX25" fmla="*/ 1625600 w 1625600"/>
                <a:gd name="connsiteY25" fmla="*/ 530312 h 2240883"/>
                <a:gd name="connsiteX26" fmla="*/ 1624692 w 1625600"/>
                <a:gd name="connsiteY26" fmla="*/ 537976 h 2240883"/>
                <a:gd name="connsiteX27" fmla="*/ 1625600 w 1625600"/>
                <a:gd name="connsiteY27" fmla="*/ 545640 h 2240883"/>
                <a:gd name="connsiteX28" fmla="*/ 1624692 w 1625600"/>
                <a:gd name="connsiteY28" fmla="*/ 553304 h 2240883"/>
                <a:gd name="connsiteX29" fmla="*/ 1625600 w 1625600"/>
                <a:gd name="connsiteY29" fmla="*/ 560968 h 2240883"/>
                <a:gd name="connsiteX30" fmla="*/ 1624692 w 1625600"/>
                <a:gd name="connsiteY30" fmla="*/ 568632 h 2240883"/>
                <a:gd name="connsiteX31" fmla="*/ 1625600 w 1625600"/>
                <a:gd name="connsiteY31" fmla="*/ 576297 h 2240883"/>
                <a:gd name="connsiteX32" fmla="*/ 1624692 w 1625600"/>
                <a:gd name="connsiteY32" fmla="*/ 583961 h 2240883"/>
                <a:gd name="connsiteX33" fmla="*/ 1625600 w 1625600"/>
                <a:gd name="connsiteY33" fmla="*/ 591625 h 2240883"/>
                <a:gd name="connsiteX34" fmla="*/ 1624692 w 1625600"/>
                <a:gd name="connsiteY34" fmla="*/ 599288 h 2240883"/>
                <a:gd name="connsiteX35" fmla="*/ 1625600 w 1625600"/>
                <a:gd name="connsiteY35" fmla="*/ 606952 h 2240883"/>
                <a:gd name="connsiteX36" fmla="*/ 1624692 w 1625600"/>
                <a:gd name="connsiteY36" fmla="*/ 614616 h 2240883"/>
                <a:gd name="connsiteX37" fmla="*/ 1625600 w 1625600"/>
                <a:gd name="connsiteY37" fmla="*/ 622281 h 2240883"/>
                <a:gd name="connsiteX38" fmla="*/ 1624692 w 1625600"/>
                <a:gd name="connsiteY38" fmla="*/ 629945 h 2240883"/>
                <a:gd name="connsiteX39" fmla="*/ 1625600 w 1625600"/>
                <a:gd name="connsiteY39" fmla="*/ 637609 h 2240883"/>
                <a:gd name="connsiteX40" fmla="*/ 1624692 w 1625600"/>
                <a:gd name="connsiteY40" fmla="*/ 645273 h 2240883"/>
                <a:gd name="connsiteX41" fmla="*/ 1625600 w 1625600"/>
                <a:gd name="connsiteY41" fmla="*/ 652937 h 2240883"/>
                <a:gd name="connsiteX42" fmla="*/ 1624692 w 1625600"/>
                <a:gd name="connsiteY42" fmla="*/ 660601 h 2240883"/>
                <a:gd name="connsiteX43" fmla="*/ 1625600 w 1625600"/>
                <a:gd name="connsiteY43" fmla="*/ 668265 h 2240883"/>
                <a:gd name="connsiteX44" fmla="*/ 1624692 w 1625600"/>
                <a:gd name="connsiteY44" fmla="*/ 675929 h 2240883"/>
                <a:gd name="connsiteX45" fmla="*/ 1625600 w 1625600"/>
                <a:gd name="connsiteY45" fmla="*/ 683593 h 2240883"/>
                <a:gd name="connsiteX46" fmla="*/ 1624692 w 1625600"/>
                <a:gd name="connsiteY46" fmla="*/ 691257 h 2240883"/>
                <a:gd name="connsiteX47" fmla="*/ 1625600 w 1625600"/>
                <a:gd name="connsiteY47" fmla="*/ 698921 h 2240883"/>
                <a:gd name="connsiteX48" fmla="*/ 1624692 w 1625600"/>
                <a:gd name="connsiteY48" fmla="*/ 706585 h 2240883"/>
                <a:gd name="connsiteX49" fmla="*/ 1625600 w 1625600"/>
                <a:gd name="connsiteY49" fmla="*/ 714249 h 2240883"/>
                <a:gd name="connsiteX50" fmla="*/ 1624692 w 1625600"/>
                <a:gd name="connsiteY50" fmla="*/ 721913 h 2240883"/>
                <a:gd name="connsiteX51" fmla="*/ 1625600 w 1625600"/>
                <a:gd name="connsiteY51" fmla="*/ 729577 h 2240883"/>
                <a:gd name="connsiteX52" fmla="*/ 1624692 w 1625600"/>
                <a:gd name="connsiteY52" fmla="*/ 737241 h 2240883"/>
                <a:gd name="connsiteX53" fmla="*/ 1625600 w 1625600"/>
                <a:gd name="connsiteY53" fmla="*/ 744905 h 2240883"/>
                <a:gd name="connsiteX54" fmla="*/ 1624692 w 1625600"/>
                <a:gd name="connsiteY54" fmla="*/ 752569 h 2240883"/>
                <a:gd name="connsiteX55" fmla="*/ 1625600 w 1625600"/>
                <a:gd name="connsiteY55" fmla="*/ 760233 h 2240883"/>
                <a:gd name="connsiteX56" fmla="*/ 1624692 w 1625600"/>
                <a:gd name="connsiteY56" fmla="*/ 767897 h 2240883"/>
                <a:gd name="connsiteX57" fmla="*/ 1625600 w 1625600"/>
                <a:gd name="connsiteY57" fmla="*/ 775561 h 2240883"/>
                <a:gd name="connsiteX58" fmla="*/ 1624692 w 1625600"/>
                <a:gd name="connsiteY58" fmla="*/ 783225 h 2240883"/>
                <a:gd name="connsiteX59" fmla="*/ 1625600 w 1625600"/>
                <a:gd name="connsiteY59" fmla="*/ 790889 h 2240883"/>
                <a:gd name="connsiteX60" fmla="*/ 1624692 w 1625600"/>
                <a:gd name="connsiteY60" fmla="*/ 798553 h 2240883"/>
                <a:gd name="connsiteX61" fmla="*/ 1625600 w 1625600"/>
                <a:gd name="connsiteY61" fmla="*/ 806217 h 2240883"/>
                <a:gd name="connsiteX62" fmla="*/ 1624692 w 1625600"/>
                <a:gd name="connsiteY62" fmla="*/ 813881 h 2240883"/>
                <a:gd name="connsiteX63" fmla="*/ 1625600 w 1625600"/>
                <a:gd name="connsiteY63" fmla="*/ 821545 h 2240883"/>
                <a:gd name="connsiteX64" fmla="*/ 1624692 w 1625600"/>
                <a:gd name="connsiteY64" fmla="*/ 829209 h 2240883"/>
                <a:gd name="connsiteX65" fmla="*/ 1625600 w 1625600"/>
                <a:gd name="connsiteY65" fmla="*/ 836873 h 2240883"/>
                <a:gd name="connsiteX66" fmla="*/ 1624692 w 1625600"/>
                <a:gd name="connsiteY66" fmla="*/ 844537 h 2240883"/>
                <a:gd name="connsiteX67" fmla="*/ 1625600 w 1625600"/>
                <a:gd name="connsiteY67" fmla="*/ 852201 h 2240883"/>
                <a:gd name="connsiteX68" fmla="*/ 1624692 w 1625600"/>
                <a:gd name="connsiteY68" fmla="*/ 859865 h 2240883"/>
                <a:gd name="connsiteX69" fmla="*/ 1625600 w 1625600"/>
                <a:gd name="connsiteY69" fmla="*/ 867529 h 2240883"/>
                <a:gd name="connsiteX70" fmla="*/ 1624692 w 1625600"/>
                <a:gd name="connsiteY70" fmla="*/ 875193 h 2240883"/>
                <a:gd name="connsiteX71" fmla="*/ 1625600 w 1625600"/>
                <a:gd name="connsiteY71" fmla="*/ 882857 h 2240883"/>
                <a:gd name="connsiteX72" fmla="*/ 1624692 w 1625600"/>
                <a:gd name="connsiteY72" fmla="*/ 890521 h 2240883"/>
                <a:gd name="connsiteX73" fmla="*/ 1625600 w 1625600"/>
                <a:gd name="connsiteY73" fmla="*/ 898185 h 2240883"/>
                <a:gd name="connsiteX74" fmla="*/ 1624692 w 1625600"/>
                <a:gd name="connsiteY74" fmla="*/ 905849 h 2240883"/>
                <a:gd name="connsiteX75" fmla="*/ 1625600 w 1625600"/>
                <a:gd name="connsiteY75" fmla="*/ 913513 h 2240883"/>
                <a:gd name="connsiteX76" fmla="*/ 1624692 w 1625600"/>
                <a:gd name="connsiteY76" fmla="*/ 921177 h 2240883"/>
                <a:gd name="connsiteX77" fmla="*/ 1625600 w 1625600"/>
                <a:gd name="connsiteY77" fmla="*/ 928841 h 2240883"/>
                <a:gd name="connsiteX78" fmla="*/ 1624692 w 1625600"/>
                <a:gd name="connsiteY78" fmla="*/ 936505 h 2240883"/>
                <a:gd name="connsiteX79" fmla="*/ 1625600 w 1625600"/>
                <a:gd name="connsiteY79" fmla="*/ 944169 h 2240883"/>
                <a:gd name="connsiteX80" fmla="*/ 1624692 w 1625600"/>
                <a:gd name="connsiteY80" fmla="*/ 951833 h 2240883"/>
                <a:gd name="connsiteX81" fmla="*/ 1625600 w 1625600"/>
                <a:gd name="connsiteY81" fmla="*/ 959497 h 2240883"/>
                <a:gd name="connsiteX82" fmla="*/ 1624692 w 1625600"/>
                <a:gd name="connsiteY82" fmla="*/ 967161 h 2240883"/>
                <a:gd name="connsiteX83" fmla="*/ 1625600 w 1625600"/>
                <a:gd name="connsiteY83" fmla="*/ 974825 h 2240883"/>
                <a:gd name="connsiteX84" fmla="*/ 1624692 w 1625600"/>
                <a:gd name="connsiteY84" fmla="*/ 982489 h 2240883"/>
                <a:gd name="connsiteX85" fmla="*/ 1625600 w 1625600"/>
                <a:gd name="connsiteY85" fmla="*/ 990153 h 2240883"/>
                <a:gd name="connsiteX86" fmla="*/ 1624692 w 1625600"/>
                <a:gd name="connsiteY86" fmla="*/ 997817 h 2240883"/>
                <a:gd name="connsiteX87" fmla="*/ 1625600 w 1625600"/>
                <a:gd name="connsiteY87" fmla="*/ 1005481 h 2240883"/>
                <a:gd name="connsiteX88" fmla="*/ 1624692 w 1625600"/>
                <a:gd name="connsiteY88" fmla="*/ 1013145 h 2240883"/>
                <a:gd name="connsiteX89" fmla="*/ 1625600 w 1625600"/>
                <a:gd name="connsiteY89" fmla="*/ 1020809 h 2240883"/>
                <a:gd name="connsiteX90" fmla="*/ 1624692 w 1625600"/>
                <a:gd name="connsiteY90" fmla="*/ 1028473 h 2240883"/>
                <a:gd name="connsiteX91" fmla="*/ 1625600 w 1625600"/>
                <a:gd name="connsiteY91" fmla="*/ 1036137 h 2240883"/>
                <a:gd name="connsiteX92" fmla="*/ 1624692 w 1625600"/>
                <a:gd name="connsiteY92" fmla="*/ 1043801 h 2240883"/>
                <a:gd name="connsiteX93" fmla="*/ 1625600 w 1625600"/>
                <a:gd name="connsiteY93" fmla="*/ 1051465 h 2240883"/>
                <a:gd name="connsiteX94" fmla="*/ 1624692 w 1625600"/>
                <a:gd name="connsiteY94" fmla="*/ 1059129 h 2240883"/>
                <a:gd name="connsiteX95" fmla="*/ 1625600 w 1625600"/>
                <a:gd name="connsiteY95" fmla="*/ 1066793 h 2240883"/>
                <a:gd name="connsiteX96" fmla="*/ 1624692 w 1625600"/>
                <a:gd name="connsiteY96" fmla="*/ 1074457 h 2240883"/>
                <a:gd name="connsiteX97" fmla="*/ 1625600 w 1625600"/>
                <a:gd name="connsiteY97" fmla="*/ 1082121 h 2240883"/>
                <a:gd name="connsiteX98" fmla="*/ 1624692 w 1625600"/>
                <a:gd name="connsiteY98" fmla="*/ 1089785 h 2240883"/>
                <a:gd name="connsiteX99" fmla="*/ 1625600 w 1625600"/>
                <a:gd name="connsiteY99" fmla="*/ 1097449 h 2240883"/>
                <a:gd name="connsiteX100" fmla="*/ 1624692 w 1625600"/>
                <a:gd name="connsiteY100" fmla="*/ 1105113 h 2240883"/>
                <a:gd name="connsiteX101" fmla="*/ 1625600 w 1625600"/>
                <a:gd name="connsiteY101" fmla="*/ 1112778 h 2240883"/>
                <a:gd name="connsiteX102" fmla="*/ 1624692 w 1625600"/>
                <a:gd name="connsiteY102" fmla="*/ 1120441 h 2240883"/>
                <a:gd name="connsiteX103" fmla="*/ 1625600 w 1625600"/>
                <a:gd name="connsiteY103" fmla="*/ 1128105 h 2240883"/>
                <a:gd name="connsiteX104" fmla="*/ 1624692 w 1625600"/>
                <a:gd name="connsiteY104" fmla="*/ 1135769 h 2240883"/>
                <a:gd name="connsiteX105" fmla="*/ 1625600 w 1625600"/>
                <a:gd name="connsiteY105" fmla="*/ 1143434 h 2240883"/>
                <a:gd name="connsiteX106" fmla="*/ 1624692 w 1625600"/>
                <a:gd name="connsiteY106" fmla="*/ 1151098 h 2240883"/>
                <a:gd name="connsiteX107" fmla="*/ 1625600 w 1625600"/>
                <a:gd name="connsiteY107" fmla="*/ 1158762 h 2240883"/>
                <a:gd name="connsiteX108" fmla="*/ 1623787 w 1625600"/>
                <a:gd name="connsiteY108" fmla="*/ 1166426 h 2240883"/>
                <a:gd name="connsiteX109" fmla="*/ 1625600 w 1625600"/>
                <a:gd name="connsiteY109" fmla="*/ 1174090 h 2240883"/>
                <a:gd name="connsiteX110" fmla="*/ 1623787 w 1625600"/>
                <a:gd name="connsiteY110" fmla="*/ 1181754 h 2240883"/>
                <a:gd name="connsiteX111" fmla="*/ 1625600 w 1625600"/>
                <a:gd name="connsiteY111" fmla="*/ 1189418 h 2240883"/>
                <a:gd name="connsiteX112" fmla="*/ 1623787 w 1625600"/>
                <a:gd name="connsiteY112" fmla="*/ 1197082 h 2240883"/>
                <a:gd name="connsiteX113" fmla="*/ 1625600 w 1625600"/>
                <a:gd name="connsiteY113" fmla="*/ 1204746 h 2240883"/>
                <a:gd name="connsiteX114" fmla="*/ 1623787 w 1625600"/>
                <a:gd name="connsiteY114" fmla="*/ 1212410 h 2240883"/>
                <a:gd name="connsiteX115" fmla="*/ 1625600 w 1625600"/>
                <a:gd name="connsiteY115" fmla="*/ 1220074 h 2240883"/>
                <a:gd name="connsiteX116" fmla="*/ 1623787 w 1625600"/>
                <a:gd name="connsiteY116" fmla="*/ 1227738 h 2240883"/>
                <a:gd name="connsiteX117" fmla="*/ 1625600 w 1625600"/>
                <a:gd name="connsiteY117" fmla="*/ 1235402 h 2240883"/>
                <a:gd name="connsiteX118" fmla="*/ 1623787 w 1625600"/>
                <a:gd name="connsiteY118" fmla="*/ 1243066 h 2240883"/>
                <a:gd name="connsiteX119" fmla="*/ 1625600 w 1625600"/>
                <a:gd name="connsiteY119" fmla="*/ 1250730 h 2240883"/>
                <a:gd name="connsiteX120" fmla="*/ 1623787 w 1625600"/>
                <a:gd name="connsiteY120" fmla="*/ 1258394 h 2240883"/>
                <a:gd name="connsiteX121" fmla="*/ 1625600 w 1625600"/>
                <a:gd name="connsiteY121" fmla="*/ 1266058 h 2240883"/>
                <a:gd name="connsiteX122" fmla="*/ 1623787 w 1625600"/>
                <a:gd name="connsiteY122" fmla="*/ 1273722 h 2240883"/>
                <a:gd name="connsiteX123" fmla="*/ 1625600 w 1625600"/>
                <a:gd name="connsiteY123" fmla="*/ 1281386 h 2240883"/>
                <a:gd name="connsiteX124" fmla="*/ 1623787 w 1625600"/>
                <a:gd name="connsiteY124" fmla="*/ 1289050 h 2240883"/>
                <a:gd name="connsiteX125" fmla="*/ 1625600 w 1625600"/>
                <a:gd name="connsiteY125" fmla="*/ 1296714 h 2240883"/>
                <a:gd name="connsiteX126" fmla="*/ 1623787 w 1625600"/>
                <a:gd name="connsiteY126" fmla="*/ 1304378 h 2240883"/>
                <a:gd name="connsiteX127" fmla="*/ 1625600 w 1625600"/>
                <a:gd name="connsiteY127" fmla="*/ 1312042 h 2240883"/>
                <a:gd name="connsiteX128" fmla="*/ 1623787 w 1625600"/>
                <a:gd name="connsiteY128" fmla="*/ 1319706 h 2240883"/>
                <a:gd name="connsiteX129" fmla="*/ 1625600 w 1625600"/>
                <a:gd name="connsiteY129" fmla="*/ 1327370 h 2240883"/>
                <a:gd name="connsiteX130" fmla="*/ 1623787 w 1625600"/>
                <a:gd name="connsiteY130" fmla="*/ 1335034 h 2240883"/>
                <a:gd name="connsiteX131" fmla="*/ 1625600 w 1625600"/>
                <a:gd name="connsiteY131" fmla="*/ 1342698 h 2240883"/>
                <a:gd name="connsiteX132" fmla="*/ 1623787 w 1625600"/>
                <a:gd name="connsiteY132" fmla="*/ 1350362 h 2240883"/>
                <a:gd name="connsiteX133" fmla="*/ 1625600 w 1625600"/>
                <a:gd name="connsiteY133" fmla="*/ 1358026 h 2240883"/>
                <a:gd name="connsiteX134" fmla="*/ 1623787 w 1625600"/>
                <a:gd name="connsiteY134" fmla="*/ 1365690 h 2240883"/>
                <a:gd name="connsiteX135" fmla="*/ 1625600 w 1625600"/>
                <a:gd name="connsiteY135" fmla="*/ 1373354 h 2240883"/>
                <a:gd name="connsiteX136" fmla="*/ 1623787 w 1625600"/>
                <a:gd name="connsiteY136" fmla="*/ 1381018 h 2240883"/>
                <a:gd name="connsiteX137" fmla="*/ 1625600 w 1625600"/>
                <a:gd name="connsiteY137" fmla="*/ 1388682 h 2240883"/>
                <a:gd name="connsiteX138" fmla="*/ 1623787 w 1625600"/>
                <a:gd name="connsiteY138" fmla="*/ 1396346 h 2240883"/>
                <a:gd name="connsiteX139" fmla="*/ 1625600 w 1625600"/>
                <a:gd name="connsiteY139" fmla="*/ 1404010 h 2240883"/>
                <a:gd name="connsiteX140" fmla="*/ 1623787 w 1625600"/>
                <a:gd name="connsiteY140" fmla="*/ 1411674 h 2240883"/>
                <a:gd name="connsiteX141" fmla="*/ 1625600 w 1625600"/>
                <a:gd name="connsiteY141" fmla="*/ 1419338 h 2240883"/>
                <a:gd name="connsiteX142" fmla="*/ 1623787 w 1625600"/>
                <a:gd name="connsiteY142" fmla="*/ 1427002 h 2240883"/>
                <a:gd name="connsiteX143" fmla="*/ 1625600 w 1625600"/>
                <a:gd name="connsiteY143" fmla="*/ 1434666 h 2240883"/>
                <a:gd name="connsiteX144" fmla="*/ 1623787 w 1625600"/>
                <a:gd name="connsiteY144" fmla="*/ 1442330 h 2240883"/>
                <a:gd name="connsiteX145" fmla="*/ 1625600 w 1625600"/>
                <a:gd name="connsiteY145" fmla="*/ 1449994 h 2240883"/>
                <a:gd name="connsiteX146" fmla="*/ 1623787 w 1625600"/>
                <a:gd name="connsiteY146" fmla="*/ 1457658 h 2240883"/>
                <a:gd name="connsiteX147" fmla="*/ 1625600 w 1625600"/>
                <a:gd name="connsiteY147" fmla="*/ 1465322 h 2240883"/>
                <a:gd name="connsiteX148" fmla="*/ 1623787 w 1625600"/>
                <a:gd name="connsiteY148" fmla="*/ 1472986 h 2240883"/>
                <a:gd name="connsiteX149" fmla="*/ 1625600 w 1625600"/>
                <a:gd name="connsiteY149" fmla="*/ 1480650 h 2240883"/>
                <a:gd name="connsiteX150" fmla="*/ 1623787 w 1625600"/>
                <a:gd name="connsiteY150" fmla="*/ 1488314 h 2240883"/>
                <a:gd name="connsiteX151" fmla="*/ 1625600 w 1625600"/>
                <a:gd name="connsiteY151" fmla="*/ 1495978 h 2240883"/>
                <a:gd name="connsiteX152" fmla="*/ 1623787 w 1625600"/>
                <a:gd name="connsiteY152" fmla="*/ 1503642 h 2240883"/>
                <a:gd name="connsiteX153" fmla="*/ 1625600 w 1625600"/>
                <a:gd name="connsiteY153" fmla="*/ 1511306 h 2240883"/>
                <a:gd name="connsiteX154" fmla="*/ 1623787 w 1625600"/>
                <a:gd name="connsiteY154" fmla="*/ 1518970 h 2240883"/>
                <a:gd name="connsiteX155" fmla="*/ 1625600 w 1625600"/>
                <a:gd name="connsiteY155" fmla="*/ 1526634 h 2240883"/>
                <a:gd name="connsiteX156" fmla="*/ 1623787 w 1625600"/>
                <a:gd name="connsiteY156" fmla="*/ 1534298 h 2240883"/>
                <a:gd name="connsiteX157" fmla="*/ 1625600 w 1625600"/>
                <a:gd name="connsiteY157" fmla="*/ 1541962 h 2240883"/>
                <a:gd name="connsiteX158" fmla="*/ 1623787 w 1625600"/>
                <a:gd name="connsiteY158" fmla="*/ 1549626 h 2240883"/>
                <a:gd name="connsiteX159" fmla="*/ 1625600 w 1625600"/>
                <a:gd name="connsiteY159" fmla="*/ 1557290 h 2240883"/>
                <a:gd name="connsiteX160" fmla="*/ 1623787 w 1625600"/>
                <a:gd name="connsiteY160" fmla="*/ 1564954 h 2240883"/>
                <a:gd name="connsiteX161" fmla="*/ 1625600 w 1625600"/>
                <a:gd name="connsiteY161" fmla="*/ 1572618 h 2240883"/>
                <a:gd name="connsiteX162" fmla="*/ 1623787 w 1625600"/>
                <a:gd name="connsiteY162" fmla="*/ 1580282 h 2240883"/>
                <a:gd name="connsiteX163" fmla="*/ 1625600 w 1625600"/>
                <a:gd name="connsiteY163" fmla="*/ 1587946 h 2240883"/>
                <a:gd name="connsiteX164" fmla="*/ 1623787 w 1625600"/>
                <a:gd name="connsiteY164" fmla="*/ 1595610 h 2240883"/>
                <a:gd name="connsiteX165" fmla="*/ 1625600 w 1625600"/>
                <a:gd name="connsiteY165" fmla="*/ 1603274 h 2240883"/>
                <a:gd name="connsiteX166" fmla="*/ 1623787 w 1625600"/>
                <a:gd name="connsiteY166" fmla="*/ 1610938 h 2240883"/>
                <a:gd name="connsiteX167" fmla="*/ 1625600 w 1625600"/>
                <a:gd name="connsiteY167" fmla="*/ 1618602 h 2240883"/>
                <a:gd name="connsiteX168" fmla="*/ 1623787 w 1625600"/>
                <a:gd name="connsiteY168" fmla="*/ 1626266 h 2240883"/>
                <a:gd name="connsiteX169" fmla="*/ 1625600 w 1625600"/>
                <a:gd name="connsiteY169" fmla="*/ 1633930 h 2240883"/>
                <a:gd name="connsiteX170" fmla="*/ 1623787 w 1625600"/>
                <a:gd name="connsiteY170" fmla="*/ 1641595 h 2240883"/>
                <a:gd name="connsiteX171" fmla="*/ 1625600 w 1625600"/>
                <a:gd name="connsiteY171" fmla="*/ 1649259 h 2240883"/>
                <a:gd name="connsiteX172" fmla="*/ 1623787 w 1625600"/>
                <a:gd name="connsiteY172" fmla="*/ 1656923 h 2240883"/>
                <a:gd name="connsiteX173" fmla="*/ 1625600 w 1625600"/>
                <a:gd name="connsiteY173" fmla="*/ 1664586 h 2240883"/>
                <a:gd name="connsiteX174" fmla="*/ 1623787 w 1625600"/>
                <a:gd name="connsiteY174" fmla="*/ 1672251 h 2240883"/>
                <a:gd name="connsiteX175" fmla="*/ 1625600 w 1625600"/>
                <a:gd name="connsiteY175" fmla="*/ 1679915 h 2240883"/>
                <a:gd name="connsiteX176" fmla="*/ 1623787 w 1625600"/>
                <a:gd name="connsiteY176" fmla="*/ 1687579 h 2240883"/>
                <a:gd name="connsiteX177" fmla="*/ 1625600 w 1625600"/>
                <a:gd name="connsiteY177" fmla="*/ 1695243 h 2240883"/>
                <a:gd name="connsiteX178" fmla="*/ 1623787 w 1625600"/>
                <a:gd name="connsiteY178" fmla="*/ 1702907 h 2240883"/>
                <a:gd name="connsiteX179" fmla="*/ 1625600 w 1625600"/>
                <a:gd name="connsiteY179" fmla="*/ 1710571 h 2240883"/>
                <a:gd name="connsiteX180" fmla="*/ 1623787 w 1625600"/>
                <a:gd name="connsiteY180" fmla="*/ 1718235 h 2240883"/>
                <a:gd name="connsiteX181" fmla="*/ 1625600 w 1625600"/>
                <a:gd name="connsiteY181" fmla="*/ 1725899 h 2240883"/>
                <a:gd name="connsiteX182" fmla="*/ 1623787 w 1625600"/>
                <a:gd name="connsiteY182" fmla="*/ 1733563 h 2240883"/>
                <a:gd name="connsiteX183" fmla="*/ 1625600 w 1625600"/>
                <a:gd name="connsiteY183" fmla="*/ 1741227 h 2240883"/>
                <a:gd name="connsiteX184" fmla="*/ 1623787 w 1625600"/>
                <a:gd name="connsiteY184" fmla="*/ 1748891 h 2240883"/>
                <a:gd name="connsiteX185" fmla="*/ 1625600 w 1625600"/>
                <a:gd name="connsiteY185" fmla="*/ 1756555 h 2240883"/>
                <a:gd name="connsiteX186" fmla="*/ 1623787 w 1625600"/>
                <a:gd name="connsiteY186" fmla="*/ 1764219 h 2240883"/>
                <a:gd name="connsiteX187" fmla="*/ 1625600 w 1625600"/>
                <a:gd name="connsiteY187" fmla="*/ 1771883 h 2240883"/>
                <a:gd name="connsiteX188" fmla="*/ 1623787 w 1625600"/>
                <a:gd name="connsiteY188" fmla="*/ 1779547 h 2240883"/>
                <a:gd name="connsiteX189" fmla="*/ 1625600 w 1625600"/>
                <a:gd name="connsiteY189" fmla="*/ 1787211 h 2240883"/>
                <a:gd name="connsiteX190" fmla="*/ 1623787 w 1625600"/>
                <a:gd name="connsiteY190" fmla="*/ 1794875 h 2240883"/>
                <a:gd name="connsiteX191" fmla="*/ 1625600 w 1625600"/>
                <a:gd name="connsiteY191" fmla="*/ 1802539 h 2240883"/>
                <a:gd name="connsiteX192" fmla="*/ 1623787 w 1625600"/>
                <a:gd name="connsiteY192" fmla="*/ 1810203 h 2240883"/>
                <a:gd name="connsiteX193" fmla="*/ 1625600 w 1625600"/>
                <a:gd name="connsiteY193" fmla="*/ 1817867 h 2240883"/>
                <a:gd name="connsiteX194" fmla="*/ 1623787 w 1625600"/>
                <a:gd name="connsiteY194" fmla="*/ 1825531 h 2240883"/>
                <a:gd name="connsiteX195" fmla="*/ 1625600 w 1625600"/>
                <a:gd name="connsiteY195" fmla="*/ 1833195 h 2240883"/>
                <a:gd name="connsiteX196" fmla="*/ 1623787 w 1625600"/>
                <a:gd name="connsiteY196" fmla="*/ 1840859 h 2240883"/>
                <a:gd name="connsiteX197" fmla="*/ 1625600 w 1625600"/>
                <a:gd name="connsiteY197" fmla="*/ 1848523 h 2240883"/>
                <a:gd name="connsiteX198" fmla="*/ 1623787 w 1625600"/>
                <a:gd name="connsiteY198" fmla="*/ 1856187 h 2240883"/>
                <a:gd name="connsiteX199" fmla="*/ 1625600 w 1625600"/>
                <a:gd name="connsiteY199" fmla="*/ 1863851 h 2240883"/>
                <a:gd name="connsiteX200" fmla="*/ 1623787 w 1625600"/>
                <a:gd name="connsiteY200" fmla="*/ 1871515 h 2240883"/>
                <a:gd name="connsiteX201" fmla="*/ 1625600 w 1625600"/>
                <a:gd name="connsiteY201" fmla="*/ 1879179 h 2240883"/>
                <a:gd name="connsiteX202" fmla="*/ 1623787 w 1625600"/>
                <a:gd name="connsiteY202" fmla="*/ 1886843 h 2240883"/>
                <a:gd name="connsiteX203" fmla="*/ 1625600 w 1625600"/>
                <a:gd name="connsiteY203" fmla="*/ 1894507 h 2240883"/>
                <a:gd name="connsiteX204" fmla="*/ 812800 w 1625600"/>
                <a:gd name="connsiteY204" fmla="*/ 2240883 h 2240883"/>
                <a:gd name="connsiteX205" fmla="*/ 0 w 1625600"/>
                <a:gd name="connsiteY205" fmla="*/ 1894507 h 2240883"/>
                <a:gd name="connsiteX206" fmla="*/ 1813 w 1625600"/>
                <a:gd name="connsiteY206" fmla="*/ 1886843 h 2240883"/>
                <a:gd name="connsiteX207" fmla="*/ 0 w 1625600"/>
                <a:gd name="connsiteY207" fmla="*/ 1879179 h 2240883"/>
                <a:gd name="connsiteX208" fmla="*/ 1813 w 1625600"/>
                <a:gd name="connsiteY208" fmla="*/ 1871515 h 2240883"/>
                <a:gd name="connsiteX209" fmla="*/ 0 w 1625600"/>
                <a:gd name="connsiteY209" fmla="*/ 1863851 h 2240883"/>
                <a:gd name="connsiteX210" fmla="*/ 1813 w 1625600"/>
                <a:gd name="connsiteY210" fmla="*/ 1856187 h 2240883"/>
                <a:gd name="connsiteX211" fmla="*/ 0 w 1625600"/>
                <a:gd name="connsiteY211" fmla="*/ 1848523 h 2240883"/>
                <a:gd name="connsiteX212" fmla="*/ 1813 w 1625600"/>
                <a:gd name="connsiteY212" fmla="*/ 1840859 h 2240883"/>
                <a:gd name="connsiteX213" fmla="*/ 0 w 1625600"/>
                <a:gd name="connsiteY213" fmla="*/ 1833195 h 2240883"/>
                <a:gd name="connsiteX214" fmla="*/ 1813 w 1625600"/>
                <a:gd name="connsiteY214" fmla="*/ 1825531 h 2240883"/>
                <a:gd name="connsiteX215" fmla="*/ 0 w 1625600"/>
                <a:gd name="connsiteY215" fmla="*/ 1817867 h 2240883"/>
                <a:gd name="connsiteX216" fmla="*/ 1813 w 1625600"/>
                <a:gd name="connsiteY216" fmla="*/ 1810203 h 2240883"/>
                <a:gd name="connsiteX217" fmla="*/ 0 w 1625600"/>
                <a:gd name="connsiteY217" fmla="*/ 1802539 h 2240883"/>
                <a:gd name="connsiteX218" fmla="*/ 1813 w 1625600"/>
                <a:gd name="connsiteY218" fmla="*/ 1794875 h 2240883"/>
                <a:gd name="connsiteX219" fmla="*/ 0 w 1625600"/>
                <a:gd name="connsiteY219" fmla="*/ 1787211 h 2240883"/>
                <a:gd name="connsiteX220" fmla="*/ 1813 w 1625600"/>
                <a:gd name="connsiteY220" fmla="*/ 1779547 h 2240883"/>
                <a:gd name="connsiteX221" fmla="*/ 0 w 1625600"/>
                <a:gd name="connsiteY221" fmla="*/ 1771883 h 2240883"/>
                <a:gd name="connsiteX222" fmla="*/ 1813 w 1625600"/>
                <a:gd name="connsiteY222" fmla="*/ 1764219 h 2240883"/>
                <a:gd name="connsiteX223" fmla="*/ 0 w 1625600"/>
                <a:gd name="connsiteY223" fmla="*/ 1756555 h 2240883"/>
                <a:gd name="connsiteX224" fmla="*/ 1813 w 1625600"/>
                <a:gd name="connsiteY224" fmla="*/ 1748891 h 2240883"/>
                <a:gd name="connsiteX225" fmla="*/ 0 w 1625600"/>
                <a:gd name="connsiteY225" fmla="*/ 1741227 h 2240883"/>
                <a:gd name="connsiteX226" fmla="*/ 1813 w 1625600"/>
                <a:gd name="connsiteY226" fmla="*/ 1733563 h 2240883"/>
                <a:gd name="connsiteX227" fmla="*/ 0 w 1625600"/>
                <a:gd name="connsiteY227" fmla="*/ 1725899 h 2240883"/>
                <a:gd name="connsiteX228" fmla="*/ 1813 w 1625600"/>
                <a:gd name="connsiteY228" fmla="*/ 1718235 h 2240883"/>
                <a:gd name="connsiteX229" fmla="*/ 0 w 1625600"/>
                <a:gd name="connsiteY229" fmla="*/ 1710571 h 2240883"/>
                <a:gd name="connsiteX230" fmla="*/ 1813 w 1625600"/>
                <a:gd name="connsiteY230" fmla="*/ 1702907 h 2240883"/>
                <a:gd name="connsiteX231" fmla="*/ 0 w 1625600"/>
                <a:gd name="connsiteY231" fmla="*/ 1695243 h 2240883"/>
                <a:gd name="connsiteX232" fmla="*/ 1813 w 1625600"/>
                <a:gd name="connsiteY232" fmla="*/ 1687579 h 2240883"/>
                <a:gd name="connsiteX233" fmla="*/ 0 w 1625600"/>
                <a:gd name="connsiteY233" fmla="*/ 1679915 h 2240883"/>
                <a:gd name="connsiteX234" fmla="*/ 1813 w 1625600"/>
                <a:gd name="connsiteY234" fmla="*/ 1672251 h 2240883"/>
                <a:gd name="connsiteX235" fmla="*/ 0 w 1625600"/>
                <a:gd name="connsiteY235" fmla="*/ 1664586 h 2240883"/>
                <a:gd name="connsiteX236" fmla="*/ 1813 w 1625600"/>
                <a:gd name="connsiteY236" fmla="*/ 1656923 h 2240883"/>
                <a:gd name="connsiteX237" fmla="*/ 0 w 1625600"/>
                <a:gd name="connsiteY237" fmla="*/ 1649259 h 2240883"/>
                <a:gd name="connsiteX238" fmla="*/ 1813 w 1625600"/>
                <a:gd name="connsiteY238" fmla="*/ 1641595 h 2240883"/>
                <a:gd name="connsiteX239" fmla="*/ 0 w 1625600"/>
                <a:gd name="connsiteY239" fmla="*/ 1633930 h 2240883"/>
                <a:gd name="connsiteX240" fmla="*/ 1813 w 1625600"/>
                <a:gd name="connsiteY240" fmla="*/ 1626266 h 2240883"/>
                <a:gd name="connsiteX241" fmla="*/ 0 w 1625600"/>
                <a:gd name="connsiteY241" fmla="*/ 1618602 h 2240883"/>
                <a:gd name="connsiteX242" fmla="*/ 1813 w 1625600"/>
                <a:gd name="connsiteY242" fmla="*/ 1610938 h 2240883"/>
                <a:gd name="connsiteX243" fmla="*/ 0 w 1625600"/>
                <a:gd name="connsiteY243" fmla="*/ 1603274 h 2240883"/>
                <a:gd name="connsiteX244" fmla="*/ 1813 w 1625600"/>
                <a:gd name="connsiteY244" fmla="*/ 1595610 h 2240883"/>
                <a:gd name="connsiteX245" fmla="*/ 0 w 1625600"/>
                <a:gd name="connsiteY245" fmla="*/ 1587946 h 2240883"/>
                <a:gd name="connsiteX246" fmla="*/ 1813 w 1625600"/>
                <a:gd name="connsiteY246" fmla="*/ 1580282 h 2240883"/>
                <a:gd name="connsiteX247" fmla="*/ 0 w 1625600"/>
                <a:gd name="connsiteY247" fmla="*/ 1572618 h 2240883"/>
                <a:gd name="connsiteX248" fmla="*/ 1813 w 1625600"/>
                <a:gd name="connsiteY248" fmla="*/ 1564954 h 2240883"/>
                <a:gd name="connsiteX249" fmla="*/ 0 w 1625600"/>
                <a:gd name="connsiteY249" fmla="*/ 1557290 h 2240883"/>
                <a:gd name="connsiteX250" fmla="*/ 1813 w 1625600"/>
                <a:gd name="connsiteY250" fmla="*/ 1549626 h 2240883"/>
                <a:gd name="connsiteX251" fmla="*/ 0 w 1625600"/>
                <a:gd name="connsiteY251" fmla="*/ 1541962 h 2240883"/>
                <a:gd name="connsiteX252" fmla="*/ 1813 w 1625600"/>
                <a:gd name="connsiteY252" fmla="*/ 1534298 h 2240883"/>
                <a:gd name="connsiteX253" fmla="*/ 0 w 1625600"/>
                <a:gd name="connsiteY253" fmla="*/ 1526634 h 2240883"/>
                <a:gd name="connsiteX254" fmla="*/ 1813 w 1625600"/>
                <a:gd name="connsiteY254" fmla="*/ 1518970 h 2240883"/>
                <a:gd name="connsiteX255" fmla="*/ 0 w 1625600"/>
                <a:gd name="connsiteY255" fmla="*/ 1511306 h 2240883"/>
                <a:gd name="connsiteX256" fmla="*/ 1813 w 1625600"/>
                <a:gd name="connsiteY256" fmla="*/ 1503642 h 2240883"/>
                <a:gd name="connsiteX257" fmla="*/ 0 w 1625600"/>
                <a:gd name="connsiteY257" fmla="*/ 1495978 h 2240883"/>
                <a:gd name="connsiteX258" fmla="*/ 1813 w 1625600"/>
                <a:gd name="connsiteY258" fmla="*/ 1488314 h 2240883"/>
                <a:gd name="connsiteX259" fmla="*/ 0 w 1625600"/>
                <a:gd name="connsiteY259" fmla="*/ 1480650 h 2240883"/>
                <a:gd name="connsiteX260" fmla="*/ 1813 w 1625600"/>
                <a:gd name="connsiteY260" fmla="*/ 1472986 h 2240883"/>
                <a:gd name="connsiteX261" fmla="*/ 0 w 1625600"/>
                <a:gd name="connsiteY261" fmla="*/ 1465322 h 2240883"/>
                <a:gd name="connsiteX262" fmla="*/ 1813 w 1625600"/>
                <a:gd name="connsiteY262" fmla="*/ 1457658 h 2240883"/>
                <a:gd name="connsiteX263" fmla="*/ 0 w 1625600"/>
                <a:gd name="connsiteY263" fmla="*/ 1449994 h 2240883"/>
                <a:gd name="connsiteX264" fmla="*/ 1813 w 1625600"/>
                <a:gd name="connsiteY264" fmla="*/ 1442330 h 2240883"/>
                <a:gd name="connsiteX265" fmla="*/ 0 w 1625600"/>
                <a:gd name="connsiteY265" fmla="*/ 1434666 h 2240883"/>
                <a:gd name="connsiteX266" fmla="*/ 1813 w 1625600"/>
                <a:gd name="connsiteY266" fmla="*/ 1427002 h 2240883"/>
                <a:gd name="connsiteX267" fmla="*/ 0 w 1625600"/>
                <a:gd name="connsiteY267" fmla="*/ 1419338 h 2240883"/>
                <a:gd name="connsiteX268" fmla="*/ 1813 w 1625600"/>
                <a:gd name="connsiteY268" fmla="*/ 1411674 h 2240883"/>
                <a:gd name="connsiteX269" fmla="*/ 0 w 1625600"/>
                <a:gd name="connsiteY269" fmla="*/ 1404010 h 2240883"/>
                <a:gd name="connsiteX270" fmla="*/ 1813 w 1625600"/>
                <a:gd name="connsiteY270" fmla="*/ 1396346 h 2240883"/>
                <a:gd name="connsiteX271" fmla="*/ 0 w 1625600"/>
                <a:gd name="connsiteY271" fmla="*/ 1388682 h 2240883"/>
                <a:gd name="connsiteX272" fmla="*/ 1813 w 1625600"/>
                <a:gd name="connsiteY272" fmla="*/ 1381018 h 2240883"/>
                <a:gd name="connsiteX273" fmla="*/ 0 w 1625600"/>
                <a:gd name="connsiteY273" fmla="*/ 1373354 h 2240883"/>
                <a:gd name="connsiteX274" fmla="*/ 1813 w 1625600"/>
                <a:gd name="connsiteY274" fmla="*/ 1365690 h 2240883"/>
                <a:gd name="connsiteX275" fmla="*/ 0 w 1625600"/>
                <a:gd name="connsiteY275" fmla="*/ 1358026 h 2240883"/>
                <a:gd name="connsiteX276" fmla="*/ 1813 w 1625600"/>
                <a:gd name="connsiteY276" fmla="*/ 1350362 h 2240883"/>
                <a:gd name="connsiteX277" fmla="*/ 0 w 1625600"/>
                <a:gd name="connsiteY277" fmla="*/ 1342698 h 2240883"/>
                <a:gd name="connsiteX278" fmla="*/ 1813 w 1625600"/>
                <a:gd name="connsiteY278" fmla="*/ 1335034 h 2240883"/>
                <a:gd name="connsiteX279" fmla="*/ 0 w 1625600"/>
                <a:gd name="connsiteY279" fmla="*/ 1327370 h 2240883"/>
                <a:gd name="connsiteX280" fmla="*/ 1813 w 1625600"/>
                <a:gd name="connsiteY280" fmla="*/ 1319706 h 2240883"/>
                <a:gd name="connsiteX281" fmla="*/ 0 w 1625600"/>
                <a:gd name="connsiteY281" fmla="*/ 1312042 h 2240883"/>
                <a:gd name="connsiteX282" fmla="*/ 1813 w 1625600"/>
                <a:gd name="connsiteY282" fmla="*/ 1304378 h 2240883"/>
                <a:gd name="connsiteX283" fmla="*/ 0 w 1625600"/>
                <a:gd name="connsiteY283" fmla="*/ 1296714 h 2240883"/>
                <a:gd name="connsiteX284" fmla="*/ 1813 w 1625600"/>
                <a:gd name="connsiteY284" fmla="*/ 1289050 h 2240883"/>
                <a:gd name="connsiteX285" fmla="*/ 0 w 1625600"/>
                <a:gd name="connsiteY285" fmla="*/ 1281386 h 2240883"/>
                <a:gd name="connsiteX286" fmla="*/ 1813 w 1625600"/>
                <a:gd name="connsiteY286" fmla="*/ 1273722 h 2240883"/>
                <a:gd name="connsiteX287" fmla="*/ 0 w 1625600"/>
                <a:gd name="connsiteY287" fmla="*/ 1266058 h 2240883"/>
                <a:gd name="connsiteX288" fmla="*/ 1813 w 1625600"/>
                <a:gd name="connsiteY288" fmla="*/ 1258394 h 2240883"/>
                <a:gd name="connsiteX289" fmla="*/ 0 w 1625600"/>
                <a:gd name="connsiteY289" fmla="*/ 1250730 h 2240883"/>
                <a:gd name="connsiteX290" fmla="*/ 1813 w 1625600"/>
                <a:gd name="connsiteY290" fmla="*/ 1243066 h 2240883"/>
                <a:gd name="connsiteX291" fmla="*/ 0 w 1625600"/>
                <a:gd name="connsiteY291" fmla="*/ 1235402 h 2240883"/>
                <a:gd name="connsiteX292" fmla="*/ 1813 w 1625600"/>
                <a:gd name="connsiteY292" fmla="*/ 1227738 h 2240883"/>
                <a:gd name="connsiteX293" fmla="*/ 0 w 1625600"/>
                <a:gd name="connsiteY293" fmla="*/ 1220074 h 2240883"/>
                <a:gd name="connsiteX294" fmla="*/ 1813 w 1625600"/>
                <a:gd name="connsiteY294" fmla="*/ 1212410 h 2240883"/>
                <a:gd name="connsiteX295" fmla="*/ 0 w 1625600"/>
                <a:gd name="connsiteY295" fmla="*/ 1204746 h 2240883"/>
                <a:gd name="connsiteX296" fmla="*/ 1813 w 1625600"/>
                <a:gd name="connsiteY296" fmla="*/ 1197082 h 2240883"/>
                <a:gd name="connsiteX297" fmla="*/ 0 w 1625600"/>
                <a:gd name="connsiteY297" fmla="*/ 1189418 h 2240883"/>
                <a:gd name="connsiteX298" fmla="*/ 1813 w 1625600"/>
                <a:gd name="connsiteY298" fmla="*/ 1181754 h 2240883"/>
                <a:gd name="connsiteX299" fmla="*/ 0 w 1625600"/>
                <a:gd name="connsiteY299" fmla="*/ 1174090 h 2240883"/>
                <a:gd name="connsiteX300" fmla="*/ 1813 w 1625600"/>
                <a:gd name="connsiteY300" fmla="*/ 1166426 h 2240883"/>
                <a:gd name="connsiteX301" fmla="*/ 0 w 1625600"/>
                <a:gd name="connsiteY301" fmla="*/ 1158762 h 2240883"/>
                <a:gd name="connsiteX302" fmla="*/ 908 w 1625600"/>
                <a:gd name="connsiteY302" fmla="*/ 1151098 h 2240883"/>
                <a:gd name="connsiteX303" fmla="*/ 0 w 1625600"/>
                <a:gd name="connsiteY303" fmla="*/ 1143434 h 2240883"/>
                <a:gd name="connsiteX304" fmla="*/ 908 w 1625600"/>
                <a:gd name="connsiteY304" fmla="*/ 1135769 h 2240883"/>
                <a:gd name="connsiteX305" fmla="*/ 0 w 1625600"/>
                <a:gd name="connsiteY305" fmla="*/ 1128105 h 2240883"/>
                <a:gd name="connsiteX306" fmla="*/ 908 w 1625600"/>
                <a:gd name="connsiteY306" fmla="*/ 1120441 h 2240883"/>
                <a:gd name="connsiteX307" fmla="*/ 0 w 1625600"/>
                <a:gd name="connsiteY307" fmla="*/ 1112778 h 2240883"/>
                <a:gd name="connsiteX308" fmla="*/ 908 w 1625600"/>
                <a:gd name="connsiteY308" fmla="*/ 1105113 h 2240883"/>
                <a:gd name="connsiteX309" fmla="*/ 0 w 1625600"/>
                <a:gd name="connsiteY309" fmla="*/ 1097449 h 2240883"/>
                <a:gd name="connsiteX310" fmla="*/ 908 w 1625600"/>
                <a:gd name="connsiteY310" fmla="*/ 1089785 h 2240883"/>
                <a:gd name="connsiteX311" fmla="*/ 0 w 1625600"/>
                <a:gd name="connsiteY311" fmla="*/ 1082121 h 2240883"/>
                <a:gd name="connsiteX312" fmla="*/ 908 w 1625600"/>
                <a:gd name="connsiteY312" fmla="*/ 1074457 h 2240883"/>
                <a:gd name="connsiteX313" fmla="*/ 0 w 1625600"/>
                <a:gd name="connsiteY313" fmla="*/ 1066793 h 2240883"/>
                <a:gd name="connsiteX314" fmla="*/ 908 w 1625600"/>
                <a:gd name="connsiteY314" fmla="*/ 1059129 h 2240883"/>
                <a:gd name="connsiteX315" fmla="*/ 0 w 1625600"/>
                <a:gd name="connsiteY315" fmla="*/ 1051465 h 2240883"/>
                <a:gd name="connsiteX316" fmla="*/ 908 w 1625600"/>
                <a:gd name="connsiteY316" fmla="*/ 1043801 h 2240883"/>
                <a:gd name="connsiteX317" fmla="*/ 0 w 1625600"/>
                <a:gd name="connsiteY317" fmla="*/ 1036137 h 2240883"/>
                <a:gd name="connsiteX318" fmla="*/ 908 w 1625600"/>
                <a:gd name="connsiteY318" fmla="*/ 1028473 h 2240883"/>
                <a:gd name="connsiteX319" fmla="*/ 0 w 1625600"/>
                <a:gd name="connsiteY319" fmla="*/ 1020809 h 2240883"/>
                <a:gd name="connsiteX320" fmla="*/ 908 w 1625600"/>
                <a:gd name="connsiteY320" fmla="*/ 1013145 h 2240883"/>
                <a:gd name="connsiteX321" fmla="*/ 0 w 1625600"/>
                <a:gd name="connsiteY321" fmla="*/ 1005481 h 2240883"/>
                <a:gd name="connsiteX322" fmla="*/ 908 w 1625600"/>
                <a:gd name="connsiteY322" fmla="*/ 997817 h 2240883"/>
                <a:gd name="connsiteX323" fmla="*/ 0 w 1625600"/>
                <a:gd name="connsiteY323" fmla="*/ 990153 h 2240883"/>
                <a:gd name="connsiteX324" fmla="*/ 908 w 1625600"/>
                <a:gd name="connsiteY324" fmla="*/ 982489 h 2240883"/>
                <a:gd name="connsiteX325" fmla="*/ 0 w 1625600"/>
                <a:gd name="connsiteY325" fmla="*/ 974825 h 2240883"/>
                <a:gd name="connsiteX326" fmla="*/ 908 w 1625600"/>
                <a:gd name="connsiteY326" fmla="*/ 967161 h 2240883"/>
                <a:gd name="connsiteX327" fmla="*/ 0 w 1625600"/>
                <a:gd name="connsiteY327" fmla="*/ 959497 h 2240883"/>
                <a:gd name="connsiteX328" fmla="*/ 908 w 1625600"/>
                <a:gd name="connsiteY328" fmla="*/ 951833 h 2240883"/>
                <a:gd name="connsiteX329" fmla="*/ 0 w 1625600"/>
                <a:gd name="connsiteY329" fmla="*/ 944169 h 2240883"/>
                <a:gd name="connsiteX330" fmla="*/ 908 w 1625600"/>
                <a:gd name="connsiteY330" fmla="*/ 936505 h 2240883"/>
                <a:gd name="connsiteX331" fmla="*/ 0 w 1625600"/>
                <a:gd name="connsiteY331" fmla="*/ 928841 h 2240883"/>
                <a:gd name="connsiteX332" fmla="*/ 908 w 1625600"/>
                <a:gd name="connsiteY332" fmla="*/ 921177 h 2240883"/>
                <a:gd name="connsiteX333" fmla="*/ 0 w 1625600"/>
                <a:gd name="connsiteY333" fmla="*/ 913513 h 2240883"/>
                <a:gd name="connsiteX334" fmla="*/ 908 w 1625600"/>
                <a:gd name="connsiteY334" fmla="*/ 905849 h 2240883"/>
                <a:gd name="connsiteX335" fmla="*/ 0 w 1625600"/>
                <a:gd name="connsiteY335" fmla="*/ 898185 h 2240883"/>
                <a:gd name="connsiteX336" fmla="*/ 908 w 1625600"/>
                <a:gd name="connsiteY336" fmla="*/ 890521 h 2240883"/>
                <a:gd name="connsiteX337" fmla="*/ 0 w 1625600"/>
                <a:gd name="connsiteY337" fmla="*/ 882857 h 2240883"/>
                <a:gd name="connsiteX338" fmla="*/ 908 w 1625600"/>
                <a:gd name="connsiteY338" fmla="*/ 875193 h 2240883"/>
                <a:gd name="connsiteX339" fmla="*/ 0 w 1625600"/>
                <a:gd name="connsiteY339" fmla="*/ 867529 h 2240883"/>
                <a:gd name="connsiteX340" fmla="*/ 908 w 1625600"/>
                <a:gd name="connsiteY340" fmla="*/ 859865 h 2240883"/>
                <a:gd name="connsiteX341" fmla="*/ 0 w 1625600"/>
                <a:gd name="connsiteY341" fmla="*/ 852201 h 2240883"/>
                <a:gd name="connsiteX342" fmla="*/ 908 w 1625600"/>
                <a:gd name="connsiteY342" fmla="*/ 844537 h 2240883"/>
                <a:gd name="connsiteX343" fmla="*/ 0 w 1625600"/>
                <a:gd name="connsiteY343" fmla="*/ 836873 h 2240883"/>
                <a:gd name="connsiteX344" fmla="*/ 908 w 1625600"/>
                <a:gd name="connsiteY344" fmla="*/ 829209 h 2240883"/>
                <a:gd name="connsiteX345" fmla="*/ 0 w 1625600"/>
                <a:gd name="connsiteY345" fmla="*/ 821545 h 2240883"/>
                <a:gd name="connsiteX346" fmla="*/ 908 w 1625600"/>
                <a:gd name="connsiteY346" fmla="*/ 813881 h 2240883"/>
                <a:gd name="connsiteX347" fmla="*/ 0 w 1625600"/>
                <a:gd name="connsiteY347" fmla="*/ 806217 h 2240883"/>
                <a:gd name="connsiteX348" fmla="*/ 908 w 1625600"/>
                <a:gd name="connsiteY348" fmla="*/ 798553 h 2240883"/>
                <a:gd name="connsiteX349" fmla="*/ 0 w 1625600"/>
                <a:gd name="connsiteY349" fmla="*/ 790889 h 2240883"/>
                <a:gd name="connsiteX350" fmla="*/ 908 w 1625600"/>
                <a:gd name="connsiteY350" fmla="*/ 783225 h 2240883"/>
                <a:gd name="connsiteX351" fmla="*/ 0 w 1625600"/>
                <a:gd name="connsiteY351" fmla="*/ 775561 h 2240883"/>
                <a:gd name="connsiteX352" fmla="*/ 908 w 1625600"/>
                <a:gd name="connsiteY352" fmla="*/ 767897 h 2240883"/>
                <a:gd name="connsiteX353" fmla="*/ 0 w 1625600"/>
                <a:gd name="connsiteY353" fmla="*/ 760233 h 2240883"/>
                <a:gd name="connsiteX354" fmla="*/ 908 w 1625600"/>
                <a:gd name="connsiteY354" fmla="*/ 752569 h 2240883"/>
                <a:gd name="connsiteX355" fmla="*/ 0 w 1625600"/>
                <a:gd name="connsiteY355" fmla="*/ 744905 h 2240883"/>
                <a:gd name="connsiteX356" fmla="*/ 908 w 1625600"/>
                <a:gd name="connsiteY356" fmla="*/ 737241 h 2240883"/>
                <a:gd name="connsiteX357" fmla="*/ 0 w 1625600"/>
                <a:gd name="connsiteY357" fmla="*/ 729577 h 2240883"/>
                <a:gd name="connsiteX358" fmla="*/ 908 w 1625600"/>
                <a:gd name="connsiteY358" fmla="*/ 721913 h 2240883"/>
                <a:gd name="connsiteX359" fmla="*/ 0 w 1625600"/>
                <a:gd name="connsiteY359" fmla="*/ 714249 h 2240883"/>
                <a:gd name="connsiteX360" fmla="*/ 908 w 1625600"/>
                <a:gd name="connsiteY360" fmla="*/ 706585 h 2240883"/>
                <a:gd name="connsiteX361" fmla="*/ 0 w 1625600"/>
                <a:gd name="connsiteY361" fmla="*/ 698921 h 2240883"/>
                <a:gd name="connsiteX362" fmla="*/ 908 w 1625600"/>
                <a:gd name="connsiteY362" fmla="*/ 691257 h 2240883"/>
                <a:gd name="connsiteX363" fmla="*/ 0 w 1625600"/>
                <a:gd name="connsiteY363" fmla="*/ 683593 h 2240883"/>
                <a:gd name="connsiteX364" fmla="*/ 908 w 1625600"/>
                <a:gd name="connsiteY364" fmla="*/ 675929 h 2240883"/>
                <a:gd name="connsiteX365" fmla="*/ 0 w 1625600"/>
                <a:gd name="connsiteY365" fmla="*/ 668265 h 2240883"/>
                <a:gd name="connsiteX366" fmla="*/ 908 w 1625600"/>
                <a:gd name="connsiteY366" fmla="*/ 660601 h 2240883"/>
                <a:gd name="connsiteX367" fmla="*/ 0 w 1625600"/>
                <a:gd name="connsiteY367" fmla="*/ 652937 h 2240883"/>
                <a:gd name="connsiteX368" fmla="*/ 908 w 1625600"/>
                <a:gd name="connsiteY368" fmla="*/ 645273 h 2240883"/>
                <a:gd name="connsiteX369" fmla="*/ 0 w 1625600"/>
                <a:gd name="connsiteY369" fmla="*/ 637609 h 2240883"/>
                <a:gd name="connsiteX370" fmla="*/ 908 w 1625600"/>
                <a:gd name="connsiteY370" fmla="*/ 629945 h 2240883"/>
                <a:gd name="connsiteX371" fmla="*/ 0 w 1625600"/>
                <a:gd name="connsiteY371" fmla="*/ 622281 h 2240883"/>
                <a:gd name="connsiteX372" fmla="*/ 908 w 1625600"/>
                <a:gd name="connsiteY372" fmla="*/ 614616 h 2240883"/>
                <a:gd name="connsiteX373" fmla="*/ 0 w 1625600"/>
                <a:gd name="connsiteY373" fmla="*/ 606952 h 2240883"/>
                <a:gd name="connsiteX374" fmla="*/ 908 w 1625600"/>
                <a:gd name="connsiteY374" fmla="*/ 599288 h 2240883"/>
                <a:gd name="connsiteX375" fmla="*/ 0 w 1625600"/>
                <a:gd name="connsiteY375" fmla="*/ 591625 h 2240883"/>
                <a:gd name="connsiteX376" fmla="*/ 908 w 1625600"/>
                <a:gd name="connsiteY376" fmla="*/ 583961 h 2240883"/>
                <a:gd name="connsiteX377" fmla="*/ 0 w 1625600"/>
                <a:gd name="connsiteY377" fmla="*/ 576297 h 2240883"/>
                <a:gd name="connsiteX378" fmla="*/ 908 w 1625600"/>
                <a:gd name="connsiteY378" fmla="*/ 568632 h 2240883"/>
                <a:gd name="connsiteX379" fmla="*/ 0 w 1625600"/>
                <a:gd name="connsiteY379" fmla="*/ 560968 h 2240883"/>
                <a:gd name="connsiteX380" fmla="*/ 908 w 1625600"/>
                <a:gd name="connsiteY380" fmla="*/ 553304 h 2240883"/>
                <a:gd name="connsiteX381" fmla="*/ 0 w 1625600"/>
                <a:gd name="connsiteY381" fmla="*/ 545640 h 2240883"/>
                <a:gd name="connsiteX382" fmla="*/ 908 w 1625600"/>
                <a:gd name="connsiteY382" fmla="*/ 537976 h 2240883"/>
                <a:gd name="connsiteX383" fmla="*/ 0 w 1625600"/>
                <a:gd name="connsiteY383" fmla="*/ 530312 h 2240883"/>
                <a:gd name="connsiteX384" fmla="*/ 908 w 1625600"/>
                <a:gd name="connsiteY384" fmla="*/ 522648 h 2240883"/>
                <a:gd name="connsiteX385" fmla="*/ 0 w 1625600"/>
                <a:gd name="connsiteY385" fmla="*/ 514984 h 2240883"/>
                <a:gd name="connsiteX386" fmla="*/ 908 w 1625600"/>
                <a:gd name="connsiteY386" fmla="*/ 507320 h 2240883"/>
                <a:gd name="connsiteX387" fmla="*/ 0 w 1625600"/>
                <a:gd name="connsiteY387" fmla="*/ 499656 h 2240883"/>
                <a:gd name="connsiteX388" fmla="*/ 908 w 1625600"/>
                <a:gd name="connsiteY388" fmla="*/ 491992 h 2240883"/>
                <a:gd name="connsiteX389" fmla="*/ 0 w 1625600"/>
                <a:gd name="connsiteY389" fmla="*/ 484328 h 2240883"/>
                <a:gd name="connsiteX390" fmla="*/ 908 w 1625600"/>
                <a:gd name="connsiteY390" fmla="*/ 476664 h 2240883"/>
                <a:gd name="connsiteX391" fmla="*/ 0 w 1625600"/>
                <a:gd name="connsiteY391" fmla="*/ 469000 h 2240883"/>
                <a:gd name="connsiteX392" fmla="*/ 908 w 1625600"/>
                <a:gd name="connsiteY392" fmla="*/ 461336 h 2240883"/>
                <a:gd name="connsiteX393" fmla="*/ 0 w 1625600"/>
                <a:gd name="connsiteY393" fmla="*/ 453672 h 2240883"/>
                <a:gd name="connsiteX394" fmla="*/ 908 w 1625600"/>
                <a:gd name="connsiteY394" fmla="*/ 446008 h 2240883"/>
                <a:gd name="connsiteX395" fmla="*/ 0 w 1625600"/>
                <a:gd name="connsiteY395" fmla="*/ 438344 h 2240883"/>
                <a:gd name="connsiteX396" fmla="*/ 908 w 1625600"/>
                <a:gd name="connsiteY396" fmla="*/ 430680 h 2240883"/>
                <a:gd name="connsiteX397" fmla="*/ 0 w 1625600"/>
                <a:gd name="connsiteY397" fmla="*/ 423016 h 2240883"/>
                <a:gd name="connsiteX398" fmla="*/ 908 w 1625600"/>
                <a:gd name="connsiteY398" fmla="*/ 415352 h 2240883"/>
                <a:gd name="connsiteX399" fmla="*/ 0 w 1625600"/>
                <a:gd name="connsiteY399" fmla="*/ 407688 h 2240883"/>
                <a:gd name="connsiteX400" fmla="*/ 908 w 1625600"/>
                <a:gd name="connsiteY400" fmla="*/ 400024 h 2240883"/>
                <a:gd name="connsiteX401" fmla="*/ 0 w 1625600"/>
                <a:gd name="connsiteY401" fmla="*/ 392360 h 2240883"/>
                <a:gd name="connsiteX402" fmla="*/ 908 w 1625600"/>
                <a:gd name="connsiteY402" fmla="*/ 384696 h 2240883"/>
                <a:gd name="connsiteX403" fmla="*/ 0 w 1625600"/>
                <a:gd name="connsiteY403" fmla="*/ 377032 h 2240883"/>
                <a:gd name="connsiteX404" fmla="*/ 908 w 1625600"/>
                <a:gd name="connsiteY404" fmla="*/ 369368 h 2240883"/>
                <a:gd name="connsiteX405" fmla="*/ 0 w 1625600"/>
                <a:gd name="connsiteY405" fmla="*/ 361704 h 2240883"/>
                <a:gd name="connsiteX406" fmla="*/ 908 w 1625600"/>
                <a:gd name="connsiteY406" fmla="*/ 354040 h 2240883"/>
                <a:gd name="connsiteX407" fmla="*/ 0 w 1625600"/>
                <a:gd name="connsiteY407" fmla="*/ 346376 h 2240883"/>
                <a:gd name="connsiteX408" fmla="*/ 812800 w 1625600"/>
                <a:gd name="connsiteY408" fmla="*/ 0 h 2240883"/>
                <a:gd name="connsiteX0" fmla="*/ 823527 w 1636327"/>
                <a:gd name="connsiteY0" fmla="*/ 0 h 2240883"/>
                <a:gd name="connsiteX1" fmla="*/ 1636327 w 1636327"/>
                <a:gd name="connsiteY1" fmla="*/ 346376 h 2240883"/>
                <a:gd name="connsiteX2" fmla="*/ 1635419 w 1636327"/>
                <a:gd name="connsiteY2" fmla="*/ 354040 h 2240883"/>
                <a:gd name="connsiteX3" fmla="*/ 1636327 w 1636327"/>
                <a:gd name="connsiteY3" fmla="*/ 361704 h 2240883"/>
                <a:gd name="connsiteX4" fmla="*/ 1635419 w 1636327"/>
                <a:gd name="connsiteY4" fmla="*/ 369368 h 2240883"/>
                <a:gd name="connsiteX5" fmla="*/ 1636327 w 1636327"/>
                <a:gd name="connsiteY5" fmla="*/ 377032 h 2240883"/>
                <a:gd name="connsiteX6" fmla="*/ 1635419 w 1636327"/>
                <a:gd name="connsiteY6" fmla="*/ 384696 h 2240883"/>
                <a:gd name="connsiteX7" fmla="*/ 1636327 w 1636327"/>
                <a:gd name="connsiteY7" fmla="*/ 392360 h 2240883"/>
                <a:gd name="connsiteX8" fmla="*/ 1635419 w 1636327"/>
                <a:gd name="connsiteY8" fmla="*/ 400024 h 2240883"/>
                <a:gd name="connsiteX9" fmla="*/ 1636327 w 1636327"/>
                <a:gd name="connsiteY9" fmla="*/ 407688 h 2240883"/>
                <a:gd name="connsiteX10" fmla="*/ 1635419 w 1636327"/>
                <a:gd name="connsiteY10" fmla="*/ 415352 h 2240883"/>
                <a:gd name="connsiteX11" fmla="*/ 1636327 w 1636327"/>
                <a:gd name="connsiteY11" fmla="*/ 423016 h 2240883"/>
                <a:gd name="connsiteX12" fmla="*/ 1635419 w 1636327"/>
                <a:gd name="connsiteY12" fmla="*/ 430680 h 2240883"/>
                <a:gd name="connsiteX13" fmla="*/ 1636327 w 1636327"/>
                <a:gd name="connsiteY13" fmla="*/ 438344 h 2240883"/>
                <a:gd name="connsiteX14" fmla="*/ 1635419 w 1636327"/>
                <a:gd name="connsiteY14" fmla="*/ 446008 h 2240883"/>
                <a:gd name="connsiteX15" fmla="*/ 1636327 w 1636327"/>
                <a:gd name="connsiteY15" fmla="*/ 453672 h 2240883"/>
                <a:gd name="connsiteX16" fmla="*/ 1635419 w 1636327"/>
                <a:gd name="connsiteY16" fmla="*/ 461336 h 2240883"/>
                <a:gd name="connsiteX17" fmla="*/ 1636327 w 1636327"/>
                <a:gd name="connsiteY17" fmla="*/ 469000 h 2240883"/>
                <a:gd name="connsiteX18" fmla="*/ 1635419 w 1636327"/>
                <a:gd name="connsiteY18" fmla="*/ 476664 h 2240883"/>
                <a:gd name="connsiteX19" fmla="*/ 1636327 w 1636327"/>
                <a:gd name="connsiteY19" fmla="*/ 484328 h 2240883"/>
                <a:gd name="connsiteX20" fmla="*/ 1635419 w 1636327"/>
                <a:gd name="connsiteY20" fmla="*/ 491992 h 2240883"/>
                <a:gd name="connsiteX21" fmla="*/ 1636327 w 1636327"/>
                <a:gd name="connsiteY21" fmla="*/ 499656 h 2240883"/>
                <a:gd name="connsiteX22" fmla="*/ 1635419 w 1636327"/>
                <a:gd name="connsiteY22" fmla="*/ 507320 h 2240883"/>
                <a:gd name="connsiteX23" fmla="*/ 1636327 w 1636327"/>
                <a:gd name="connsiteY23" fmla="*/ 514984 h 2240883"/>
                <a:gd name="connsiteX24" fmla="*/ 1635419 w 1636327"/>
                <a:gd name="connsiteY24" fmla="*/ 522648 h 2240883"/>
                <a:gd name="connsiteX25" fmla="*/ 1636327 w 1636327"/>
                <a:gd name="connsiteY25" fmla="*/ 530312 h 2240883"/>
                <a:gd name="connsiteX26" fmla="*/ 1635419 w 1636327"/>
                <a:gd name="connsiteY26" fmla="*/ 537976 h 2240883"/>
                <a:gd name="connsiteX27" fmla="*/ 1636327 w 1636327"/>
                <a:gd name="connsiteY27" fmla="*/ 545640 h 2240883"/>
                <a:gd name="connsiteX28" fmla="*/ 1635419 w 1636327"/>
                <a:gd name="connsiteY28" fmla="*/ 553304 h 2240883"/>
                <a:gd name="connsiteX29" fmla="*/ 1636327 w 1636327"/>
                <a:gd name="connsiteY29" fmla="*/ 560968 h 2240883"/>
                <a:gd name="connsiteX30" fmla="*/ 1635419 w 1636327"/>
                <a:gd name="connsiteY30" fmla="*/ 568632 h 2240883"/>
                <a:gd name="connsiteX31" fmla="*/ 1636327 w 1636327"/>
                <a:gd name="connsiteY31" fmla="*/ 576297 h 2240883"/>
                <a:gd name="connsiteX32" fmla="*/ 1635419 w 1636327"/>
                <a:gd name="connsiteY32" fmla="*/ 583961 h 2240883"/>
                <a:gd name="connsiteX33" fmla="*/ 1636327 w 1636327"/>
                <a:gd name="connsiteY33" fmla="*/ 591625 h 2240883"/>
                <a:gd name="connsiteX34" fmla="*/ 1635419 w 1636327"/>
                <a:gd name="connsiteY34" fmla="*/ 599288 h 2240883"/>
                <a:gd name="connsiteX35" fmla="*/ 1636327 w 1636327"/>
                <a:gd name="connsiteY35" fmla="*/ 606952 h 2240883"/>
                <a:gd name="connsiteX36" fmla="*/ 1635419 w 1636327"/>
                <a:gd name="connsiteY36" fmla="*/ 614616 h 2240883"/>
                <a:gd name="connsiteX37" fmla="*/ 1636327 w 1636327"/>
                <a:gd name="connsiteY37" fmla="*/ 622281 h 2240883"/>
                <a:gd name="connsiteX38" fmla="*/ 1635419 w 1636327"/>
                <a:gd name="connsiteY38" fmla="*/ 629945 h 2240883"/>
                <a:gd name="connsiteX39" fmla="*/ 1636327 w 1636327"/>
                <a:gd name="connsiteY39" fmla="*/ 637609 h 2240883"/>
                <a:gd name="connsiteX40" fmla="*/ 1635419 w 1636327"/>
                <a:gd name="connsiteY40" fmla="*/ 645273 h 2240883"/>
                <a:gd name="connsiteX41" fmla="*/ 1636327 w 1636327"/>
                <a:gd name="connsiteY41" fmla="*/ 652937 h 2240883"/>
                <a:gd name="connsiteX42" fmla="*/ 1635419 w 1636327"/>
                <a:gd name="connsiteY42" fmla="*/ 660601 h 2240883"/>
                <a:gd name="connsiteX43" fmla="*/ 1636327 w 1636327"/>
                <a:gd name="connsiteY43" fmla="*/ 668265 h 2240883"/>
                <a:gd name="connsiteX44" fmla="*/ 1635419 w 1636327"/>
                <a:gd name="connsiteY44" fmla="*/ 675929 h 2240883"/>
                <a:gd name="connsiteX45" fmla="*/ 1636327 w 1636327"/>
                <a:gd name="connsiteY45" fmla="*/ 683593 h 2240883"/>
                <a:gd name="connsiteX46" fmla="*/ 1635419 w 1636327"/>
                <a:gd name="connsiteY46" fmla="*/ 691257 h 2240883"/>
                <a:gd name="connsiteX47" fmla="*/ 1636327 w 1636327"/>
                <a:gd name="connsiteY47" fmla="*/ 698921 h 2240883"/>
                <a:gd name="connsiteX48" fmla="*/ 1635419 w 1636327"/>
                <a:gd name="connsiteY48" fmla="*/ 706585 h 2240883"/>
                <a:gd name="connsiteX49" fmla="*/ 1636327 w 1636327"/>
                <a:gd name="connsiteY49" fmla="*/ 714249 h 2240883"/>
                <a:gd name="connsiteX50" fmla="*/ 1635419 w 1636327"/>
                <a:gd name="connsiteY50" fmla="*/ 721913 h 2240883"/>
                <a:gd name="connsiteX51" fmla="*/ 1636327 w 1636327"/>
                <a:gd name="connsiteY51" fmla="*/ 729577 h 2240883"/>
                <a:gd name="connsiteX52" fmla="*/ 1635419 w 1636327"/>
                <a:gd name="connsiteY52" fmla="*/ 737241 h 2240883"/>
                <a:gd name="connsiteX53" fmla="*/ 1636327 w 1636327"/>
                <a:gd name="connsiteY53" fmla="*/ 744905 h 2240883"/>
                <a:gd name="connsiteX54" fmla="*/ 1635419 w 1636327"/>
                <a:gd name="connsiteY54" fmla="*/ 752569 h 2240883"/>
                <a:gd name="connsiteX55" fmla="*/ 1636327 w 1636327"/>
                <a:gd name="connsiteY55" fmla="*/ 760233 h 2240883"/>
                <a:gd name="connsiteX56" fmla="*/ 1635419 w 1636327"/>
                <a:gd name="connsiteY56" fmla="*/ 767897 h 2240883"/>
                <a:gd name="connsiteX57" fmla="*/ 1636327 w 1636327"/>
                <a:gd name="connsiteY57" fmla="*/ 775561 h 2240883"/>
                <a:gd name="connsiteX58" fmla="*/ 1635419 w 1636327"/>
                <a:gd name="connsiteY58" fmla="*/ 783225 h 2240883"/>
                <a:gd name="connsiteX59" fmla="*/ 1636327 w 1636327"/>
                <a:gd name="connsiteY59" fmla="*/ 790889 h 2240883"/>
                <a:gd name="connsiteX60" fmla="*/ 1635419 w 1636327"/>
                <a:gd name="connsiteY60" fmla="*/ 798553 h 2240883"/>
                <a:gd name="connsiteX61" fmla="*/ 1636327 w 1636327"/>
                <a:gd name="connsiteY61" fmla="*/ 806217 h 2240883"/>
                <a:gd name="connsiteX62" fmla="*/ 1635419 w 1636327"/>
                <a:gd name="connsiteY62" fmla="*/ 813881 h 2240883"/>
                <a:gd name="connsiteX63" fmla="*/ 1636327 w 1636327"/>
                <a:gd name="connsiteY63" fmla="*/ 821545 h 2240883"/>
                <a:gd name="connsiteX64" fmla="*/ 1635419 w 1636327"/>
                <a:gd name="connsiteY64" fmla="*/ 829209 h 2240883"/>
                <a:gd name="connsiteX65" fmla="*/ 1636327 w 1636327"/>
                <a:gd name="connsiteY65" fmla="*/ 836873 h 2240883"/>
                <a:gd name="connsiteX66" fmla="*/ 1635419 w 1636327"/>
                <a:gd name="connsiteY66" fmla="*/ 844537 h 2240883"/>
                <a:gd name="connsiteX67" fmla="*/ 1636327 w 1636327"/>
                <a:gd name="connsiteY67" fmla="*/ 852201 h 2240883"/>
                <a:gd name="connsiteX68" fmla="*/ 1635419 w 1636327"/>
                <a:gd name="connsiteY68" fmla="*/ 859865 h 2240883"/>
                <a:gd name="connsiteX69" fmla="*/ 1636327 w 1636327"/>
                <a:gd name="connsiteY69" fmla="*/ 867529 h 2240883"/>
                <a:gd name="connsiteX70" fmla="*/ 1635419 w 1636327"/>
                <a:gd name="connsiteY70" fmla="*/ 875193 h 2240883"/>
                <a:gd name="connsiteX71" fmla="*/ 1636327 w 1636327"/>
                <a:gd name="connsiteY71" fmla="*/ 882857 h 2240883"/>
                <a:gd name="connsiteX72" fmla="*/ 1635419 w 1636327"/>
                <a:gd name="connsiteY72" fmla="*/ 890521 h 2240883"/>
                <a:gd name="connsiteX73" fmla="*/ 1636327 w 1636327"/>
                <a:gd name="connsiteY73" fmla="*/ 898185 h 2240883"/>
                <a:gd name="connsiteX74" fmla="*/ 1635419 w 1636327"/>
                <a:gd name="connsiteY74" fmla="*/ 905849 h 2240883"/>
                <a:gd name="connsiteX75" fmla="*/ 1636327 w 1636327"/>
                <a:gd name="connsiteY75" fmla="*/ 913513 h 2240883"/>
                <a:gd name="connsiteX76" fmla="*/ 1635419 w 1636327"/>
                <a:gd name="connsiteY76" fmla="*/ 921177 h 2240883"/>
                <a:gd name="connsiteX77" fmla="*/ 1636327 w 1636327"/>
                <a:gd name="connsiteY77" fmla="*/ 928841 h 2240883"/>
                <a:gd name="connsiteX78" fmla="*/ 1635419 w 1636327"/>
                <a:gd name="connsiteY78" fmla="*/ 936505 h 2240883"/>
                <a:gd name="connsiteX79" fmla="*/ 1636327 w 1636327"/>
                <a:gd name="connsiteY79" fmla="*/ 944169 h 2240883"/>
                <a:gd name="connsiteX80" fmla="*/ 1635419 w 1636327"/>
                <a:gd name="connsiteY80" fmla="*/ 951833 h 2240883"/>
                <a:gd name="connsiteX81" fmla="*/ 1636327 w 1636327"/>
                <a:gd name="connsiteY81" fmla="*/ 959497 h 2240883"/>
                <a:gd name="connsiteX82" fmla="*/ 1635419 w 1636327"/>
                <a:gd name="connsiteY82" fmla="*/ 967161 h 2240883"/>
                <a:gd name="connsiteX83" fmla="*/ 1636327 w 1636327"/>
                <a:gd name="connsiteY83" fmla="*/ 974825 h 2240883"/>
                <a:gd name="connsiteX84" fmla="*/ 1635419 w 1636327"/>
                <a:gd name="connsiteY84" fmla="*/ 982489 h 2240883"/>
                <a:gd name="connsiteX85" fmla="*/ 1636327 w 1636327"/>
                <a:gd name="connsiteY85" fmla="*/ 990153 h 2240883"/>
                <a:gd name="connsiteX86" fmla="*/ 1635419 w 1636327"/>
                <a:gd name="connsiteY86" fmla="*/ 997817 h 2240883"/>
                <a:gd name="connsiteX87" fmla="*/ 1636327 w 1636327"/>
                <a:gd name="connsiteY87" fmla="*/ 1005481 h 2240883"/>
                <a:gd name="connsiteX88" fmla="*/ 1635419 w 1636327"/>
                <a:gd name="connsiteY88" fmla="*/ 1013145 h 2240883"/>
                <a:gd name="connsiteX89" fmla="*/ 1636327 w 1636327"/>
                <a:gd name="connsiteY89" fmla="*/ 1020809 h 2240883"/>
                <a:gd name="connsiteX90" fmla="*/ 1635419 w 1636327"/>
                <a:gd name="connsiteY90" fmla="*/ 1028473 h 2240883"/>
                <a:gd name="connsiteX91" fmla="*/ 1636327 w 1636327"/>
                <a:gd name="connsiteY91" fmla="*/ 1036137 h 2240883"/>
                <a:gd name="connsiteX92" fmla="*/ 1635419 w 1636327"/>
                <a:gd name="connsiteY92" fmla="*/ 1043801 h 2240883"/>
                <a:gd name="connsiteX93" fmla="*/ 1636327 w 1636327"/>
                <a:gd name="connsiteY93" fmla="*/ 1051465 h 2240883"/>
                <a:gd name="connsiteX94" fmla="*/ 1635419 w 1636327"/>
                <a:gd name="connsiteY94" fmla="*/ 1059129 h 2240883"/>
                <a:gd name="connsiteX95" fmla="*/ 1636327 w 1636327"/>
                <a:gd name="connsiteY95" fmla="*/ 1066793 h 2240883"/>
                <a:gd name="connsiteX96" fmla="*/ 1635419 w 1636327"/>
                <a:gd name="connsiteY96" fmla="*/ 1074457 h 2240883"/>
                <a:gd name="connsiteX97" fmla="*/ 1636327 w 1636327"/>
                <a:gd name="connsiteY97" fmla="*/ 1082121 h 2240883"/>
                <a:gd name="connsiteX98" fmla="*/ 1635419 w 1636327"/>
                <a:gd name="connsiteY98" fmla="*/ 1089785 h 2240883"/>
                <a:gd name="connsiteX99" fmla="*/ 1636327 w 1636327"/>
                <a:gd name="connsiteY99" fmla="*/ 1097449 h 2240883"/>
                <a:gd name="connsiteX100" fmla="*/ 1635419 w 1636327"/>
                <a:gd name="connsiteY100" fmla="*/ 1105113 h 2240883"/>
                <a:gd name="connsiteX101" fmla="*/ 1636327 w 1636327"/>
                <a:gd name="connsiteY101" fmla="*/ 1112778 h 2240883"/>
                <a:gd name="connsiteX102" fmla="*/ 1635419 w 1636327"/>
                <a:gd name="connsiteY102" fmla="*/ 1120441 h 2240883"/>
                <a:gd name="connsiteX103" fmla="*/ 1636327 w 1636327"/>
                <a:gd name="connsiteY103" fmla="*/ 1128105 h 2240883"/>
                <a:gd name="connsiteX104" fmla="*/ 1635419 w 1636327"/>
                <a:gd name="connsiteY104" fmla="*/ 1135769 h 2240883"/>
                <a:gd name="connsiteX105" fmla="*/ 1636327 w 1636327"/>
                <a:gd name="connsiteY105" fmla="*/ 1143434 h 2240883"/>
                <a:gd name="connsiteX106" fmla="*/ 1635419 w 1636327"/>
                <a:gd name="connsiteY106" fmla="*/ 1151098 h 2240883"/>
                <a:gd name="connsiteX107" fmla="*/ 1636327 w 1636327"/>
                <a:gd name="connsiteY107" fmla="*/ 1158762 h 2240883"/>
                <a:gd name="connsiteX108" fmla="*/ 1634514 w 1636327"/>
                <a:gd name="connsiteY108" fmla="*/ 1166426 h 2240883"/>
                <a:gd name="connsiteX109" fmla="*/ 1636327 w 1636327"/>
                <a:gd name="connsiteY109" fmla="*/ 1174090 h 2240883"/>
                <a:gd name="connsiteX110" fmla="*/ 1634514 w 1636327"/>
                <a:gd name="connsiteY110" fmla="*/ 1181754 h 2240883"/>
                <a:gd name="connsiteX111" fmla="*/ 1636327 w 1636327"/>
                <a:gd name="connsiteY111" fmla="*/ 1189418 h 2240883"/>
                <a:gd name="connsiteX112" fmla="*/ 1634514 w 1636327"/>
                <a:gd name="connsiteY112" fmla="*/ 1197082 h 2240883"/>
                <a:gd name="connsiteX113" fmla="*/ 1636327 w 1636327"/>
                <a:gd name="connsiteY113" fmla="*/ 1204746 h 2240883"/>
                <a:gd name="connsiteX114" fmla="*/ 1634514 w 1636327"/>
                <a:gd name="connsiteY114" fmla="*/ 1212410 h 2240883"/>
                <a:gd name="connsiteX115" fmla="*/ 1636327 w 1636327"/>
                <a:gd name="connsiteY115" fmla="*/ 1220074 h 2240883"/>
                <a:gd name="connsiteX116" fmla="*/ 1634514 w 1636327"/>
                <a:gd name="connsiteY116" fmla="*/ 1227738 h 2240883"/>
                <a:gd name="connsiteX117" fmla="*/ 1636327 w 1636327"/>
                <a:gd name="connsiteY117" fmla="*/ 1235402 h 2240883"/>
                <a:gd name="connsiteX118" fmla="*/ 1634514 w 1636327"/>
                <a:gd name="connsiteY118" fmla="*/ 1243066 h 2240883"/>
                <a:gd name="connsiteX119" fmla="*/ 1636327 w 1636327"/>
                <a:gd name="connsiteY119" fmla="*/ 1250730 h 2240883"/>
                <a:gd name="connsiteX120" fmla="*/ 1634514 w 1636327"/>
                <a:gd name="connsiteY120" fmla="*/ 1258394 h 2240883"/>
                <a:gd name="connsiteX121" fmla="*/ 1636327 w 1636327"/>
                <a:gd name="connsiteY121" fmla="*/ 1266058 h 2240883"/>
                <a:gd name="connsiteX122" fmla="*/ 1634514 w 1636327"/>
                <a:gd name="connsiteY122" fmla="*/ 1273722 h 2240883"/>
                <a:gd name="connsiteX123" fmla="*/ 1636327 w 1636327"/>
                <a:gd name="connsiteY123" fmla="*/ 1281386 h 2240883"/>
                <a:gd name="connsiteX124" fmla="*/ 1634514 w 1636327"/>
                <a:gd name="connsiteY124" fmla="*/ 1289050 h 2240883"/>
                <a:gd name="connsiteX125" fmla="*/ 1636327 w 1636327"/>
                <a:gd name="connsiteY125" fmla="*/ 1296714 h 2240883"/>
                <a:gd name="connsiteX126" fmla="*/ 1634514 w 1636327"/>
                <a:gd name="connsiteY126" fmla="*/ 1304378 h 2240883"/>
                <a:gd name="connsiteX127" fmla="*/ 1636327 w 1636327"/>
                <a:gd name="connsiteY127" fmla="*/ 1312042 h 2240883"/>
                <a:gd name="connsiteX128" fmla="*/ 1634514 w 1636327"/>
                <a:gd name="connsiteY128" fmla="*/ 1319706 h 2240883"/>
                <a:gd name="connsiteX129" fmla="*/ 1636327 w 1636327"/>
                <a:gd name="connsiteY129" fmla="*/ 1327370 h 2240883"/>
                <a:gd name="connsiteX130" fmla="*/ 1634514 w 1636327"/>
                <a:gd name="connsiteY130" fmla="*/ 1335034 h 2240883"/>
                <a:gd name="connsiteX131" fmla="*/ 1636327 w 1636327"/>
                <a:gd name="connsiteY131" fmla="*/ 1342698 h 2240883"/>
                <a:gd name="connsiteX132" fmla="*/ 1634514 w 1636327"/>
                <a:gd name="connsiteY132" fmla="*/ 1350362 h 2240883"/>
                <a:gd name="connsiteX133" fmla="*/ 1636327 w 1636327"/>
                <a:gd name="connsiteY133" fmla="*/ 1358026 h 2240883"/>
                <a:gd name="connsiteX134" fmla="*/ 1634514 w 1636327"/>
                <a:gd name="connsiteY134" fmla="*/ 1365690 h 2240883"/>
                <a:gd name="connsiteX135" fmla="*/ 1636327 w 1636327"/>
                <a:gd name="connsiteY135" fmla="*/ 1373354 h 2240883"/>
                <a:gd name="connsiteX136" fmla="*/ 1634514 w 1636327"/>
                <a:gd name="connsiteY136" fmla="*/ 1381018 h 2240883"/>
                <a:gd name="connsiteX137" fmla="*/ 1636327 w 1636327"/>
                <a:gd name="connsiteY137" fmla="*/ 1388682 h 2240883"/>
                <a:gd name="connsiteX138" fmla="*/ 1634514 w 1636327"/>
                <a:gd name="connsiteY138" fmla="*/ 1396346 h 2240883"/>
                <a:gd name="connsiteX139" fmla="*/ 1636327 w 1636327"/>
                <a:gd name="connsiteY139" fmla="*/ 1404010 h 2240883"/>
                <a:gd name="connsiteX140" fmla="*/ 1634514 w 1636327"/>
                <a:gd name="connsiteY140" fmla="*/ 1411674 h 2240883"/>
                <a:gd name="connsiteX141" fmla="*/ 1636327 w 1636327"/>
                <a:gd name="connsiteY141" fmla="*/ 1419338 h 2240883"/>
                <a:gd name="connsiteX142" fmla="*/ 1634514 w 1636327"/>
                <a:gd name="connsiteY142" fmla="*/ 1427002 h 2240883"/>
                <a:gd name="connsiteX143" fmla="*/ 1636327 w 1636327"/>
                <a:gd name="connsiteY143" fmla="*/ 1434666 h 2240883"/>
                <a:gd name="connsiteX144" fmla="*/ 1634514 w 1636327"/>
                <a:gd name="connsiteY144" fmla="*/ 1442330 h 2240883"/>
                <a:gd name="connsiteX145" fmla="*/ 1636327 w 1636327"/>
                <a:gd name="connsiteY145" fmla="*/ 1449994 h 2240883"/>
                <a:gd name="connsiteX146" fmla="*/ 1634514 w 1636327"/>
                <a:gd name="connsiteY146" fmla="*/ 1457658 h 2240883"/>
                <a:gd name="connsiteX147" fmla="*/ 1636327 w 1636327"/>
                <a:gd name="connsiteY147" fmla="*/ 1465322 h 2240883"/>
                <a:gd name="connsiteX148" fmla="*/ 1634514 w 1636327"/>
                <a:gd name="connsiteY148" fmla="*/ 1472986 h 2240883"/>
                <a:gd name="connsiteX149" fmla="*/ 1636327 w 1636327"/>
                <a:gd name="connsiteY149" fmla="*/ 1480650 h 2240883"/>
                <a:gd name="connsiteX150" fmla="*/ 1634514 w 1636327"/>
                <a:gd name="connsiteY150" fmla="*/ 1488314 h 2240883"/>
                <a:gd name="connsiteX151" fmla="*/ 1636327 w 1636327"/>
                <a:gd name="connsiteY151" fmla="*/ 1495978 h 2240883"/>
                <a:gd name="connsiteX152" fmla="*/ 1634514 w 1636327"/>
                <a:gd name="connsiteY152" fmla="*/ 1503642 h 2240883"/>
                <a:gd name="connsiteX153" fmla="*/ 1636327 w 1636327"/>
                <a:gd name="connsiteY153" fmla="*/ 1511306 h 2240883"/>
                <a:gd name="connsiteX154" fmla="*/ 1634514 w 1636327"/>
                <a:gd name="connsiteY154" fmla="*/ 1518970 h 2240883"/>
                <a:gd name="connsiteX155" fmla="*/ 1636327 w 1636327"/>
                <a:gd name="connsiteY155" fmla="*/ 1526634 h 2240883"/>
                <a:gd name="connsiteX156" fmla="*/ 1634514 w 1636327"/>
                <a:gd name="connsiteY156" fmla="*/ 1534298 h 2240883"/>
                <a:gd name="connsiteX157" fmla="*/ 1636327 w 1636327"/>
                <a:gd name="connsiteY157" fmla="*/ 1541962 h 2240883"/>
                <a:gd name="connsiteX158" fmla="*/ 1634514 w 1636327"/>
                <a:gd name="connsiteY158" fmla="*/ 1549626 h 2240883"/>
                <a:gd name="connsiteX159" fmla="*/ 1636327 w 1636327"/>
                <a:gd name="connsiteY159" fmla="*/ 1557290 h 2240883"/>
                <a:gd name="connsiteX160" fmla="*/ 1634514 w 1636327"/>
                <a:gd name="connsiteY160" fmla="*/ 1564954 h 2240883"/>
                <a:gd name="connsiteX161" fmla="*/ 1636327 w 1636327"/>
                <a:gd name="connsiteY161" fmla="*/ 1572618 h 2240883"/>
                <a:gd name="connsiteX162" fmla="*/ 1634514 w 1636327"/>
                <a:gd name="connsiteY162" fmla="*/ 1580282 h 2240883"/>
                <a:gd name="connsiteX163" fmla="*/ 1636327 w 1636327"/>
                <a:gd name="connsiteY163" fmla="*/ 1587946 h 2240883"/>
                <a:gd name="connsiteX164" fmla="*/ 1634514 w 1636327"/>
                <a:gd name="connsiteY164" fmla="*/ 1595610 h 2240883"/>
                <a:gd name="connsiteX165" fmla="*/ 1636327 w 1636327"/>
                <a:gd name="connsiteY165" fmla="*/ 1603274 h 2240883"/>
                <a:gd name="connsiteX166" fmla="*/ 1634514 w 1636327"/>
                <a:gd name="connsiteY166" fmla="*/ 1610938 h 2240883"/>
                <a:gd name="connsiteX167" fmla="*/ 1636327 w 1636327"/>
                <a:gd name="connsiteY167" fmla="*/ 1618602 h 2240883"/>
                <a:gd name="connsiteX168" fmla="*/ 1634514 w 1636327"/>
                <a:gd name="connsiteY168" fmla="*/ 1626266 h 2240883"/>
                <a:gd name="connsiteX169" fmla="*/ 1636327 w 1636327"/>
                <a:gd name="connsiteY169" fmla="*/ 1633930 h 2240883"/>
                <a:gd name="connsiteX170" fmla="*/ 1634514 w 1636327"/>
                <a:gd name="connsiteY170" fmla="*/ 1641595 h 2240883"/>
                <a:gd name="connsiteX171" fmla="*/ 1636327 w 1636327"/>
                <a:gd name="connsiteY171" fmla="*/ 1649259 h 2240883"/>
                <a:gd name="connsiteX172" fmla="*/ 1634514 w 1636327"/>
                <a:gd name="connsiteY172" fmla="*/ 1656923 h 2240883"/>
                <a:gd name="connsiteX173" fmla="*/ 1636327 w 1636327"/>
                <a:gd name="connsiteY173" fmla="*/ 1664586 h 2240883"/>
                <a:gd name="connsiteX174" fmla="*/ 1634514 w 1636327"/>
                <a:gd name="connsiteY174" fmla="*/ 1672251 h 2240883"/>
                <a:gd name="connsiteX175" fmla="*/ 1636327 w 1636327"/>
                <a:gd name="connsiteY175" fmla="*/ 1679915 h 2240883"/>
                <a:gd name="connsiteX176" fmla="*/ 1634514 w 1636327"/>
                <a:gd name="connsiteY176" fmla="*/ 1687579 h 2240883"/>
                <a:gd name="connsiteX177" fmla="*/ 1636327 w 1636327"/>
                <a:gd name="connsiteY177" fmla="*/ 1695243 h 2240883"/>
                <a:gd name="connsiteX178" fmla="*/ 1634514 w 1636327"/>
                <a:gd name="connsiteY178" fmla="*/ 1702907 h 2240883"/>
                <a:gd name="connsiteX179" fmla="*/ 1636327 w 1636327"/>
                <a:gd name="connsiteY179" fmla="*/ 1710571 h 2240883"/>
                <a:gd name="connsiteX180" fmla="*/ 1634514 w 1636327"/>
                <a:gd name="connsiteY180" fmla="*/ 1718235 h 2240883"/>
                <a:gd name="connsiteX181" fmla="*/ 1636327 w 1636327"/>
                <a:gd name="connsiteY181" fmla="*/ 1725899 h 2240883"/>
                <a:gd name="connsiteX182" fmla="*/ 1634514 w 1636327"/>
                <a:gd name="connsiteY182" fmla="*/ 1733563 h 2240883"/>
                <a:gd name="connsiteX183" fmla="*/ 1636327 w 1636327"/>
                <a:gd name="connsiteY183" fmla="*/ 1741227 h 2240883"/>
                <a:gd name="connsiteX184" fmla="*/ 1634514 w 1636327"/>
                <a:gd name="connsiteY184" fmla="*/ 1748891 h 2240883"/>
                <a:gd name="connsiteX185" fmla="*/ 1636327 w 1636327"/>
                <a:gd name="connsiteY185" fmla="*/ 1756555 h 2240883"/>
                <a:gd name="connsiteX186" fmla="*/ 1634514 w 1636327"/>
                <a:gd name="connsiteY186" fmla="*/ 1764219 h 2240883"/>
                <a:gd name="connsiteX187" fmla="*/ 1636327 w 1636327"/>
                <a:gd name="connsiteY187" fmla="*/ 1771883 h 2240883"/>
                <a:gd name="connsiteX188" fmla="*/ 1634514 w 1636327"/>
                <a:gd name="connsiteY188" fmla="*/ 1779547 h 2240883"/>
                <a:gd name="connsiteX189" fmla="*/ 1636327 w 1636327"/>
                <a:gd name="connsiteY189" fmla="*/ 1787211 h 2240883"/>
                <a:gd name="connsiteX190" fmla="*/ 1634514 w 1636327"/>
                <a:gd name="connsiteY190" fmla="*/ 1794875 h 2240883"/>
                <a:gd name="connsiteX191" fmla="*/ 1636327 w 1636327"/>
                <a:gd name="connsiteY191" fmla="*/ 1802539 h 2240883"/>
                <a:gd name="connsiteX192" fmla="*/ 1634514 w 1636327"/>
                <a:gd name="connsiteY192" fmla="*/ 1810203 h 2240883"/>
                <a:gd name="connsiteX193" fmla="*/ 1636327 w 1636327"/>
                <a:gd name="connsiteY193" fmla="*/ 1817867 h 2240883"/>
                <a:gd name="connsiteX194" fmla="*/ 1634514 w 1636327"/>
                <a:gd name="connsiteY194" fmla="*/ 1825531 h 2240883"/>
                <a:gd name="connsiteX195" fmla="*/ 1636327 w 1636327"/>
                <a:gd name="connsiteY195" fmla="*/ 1833195 h 2240883"/>
                <a:gd name="connsiteX196" fmla="*/ 1634514 w 1636327"/>
                <a:gd name="connsiteY196" fmla="*/ 1840859 h 2240883"/>
                <a:gd name="connsiteX197" fmla="*/ 1636327 w 1636327"/>
                <a:gd name="connsiteY197" fmla="*/ 1848523 h 2240883"/>
                <a:gd name="connsiteX198" fmla="*/ 1634514 w 1636327"/>
                <a:gd name="connsiteY198" fmla="*/ 1856187 h 2240883"/>
                <a:gd name="connsiteX199" fmla="*/ 1636327 w 1636327"/>
                <a:gd name="connsiteY199" fmla="*/ 1863851 h 2240883"/>
                <a:gd name="connsiteX200" fmla="*/ 1634514 w 1636327"/>
                <a:gd name="connsiteY200" fmla="*/ 1871515 h 2240883"/>
                <a:gd name="connsiteX201" fmla="*/ 1636327 w 1636327"/>
                <a:gd name="connsiteY201" fmla="*/ 1879179 h 2240883"/>
                <a:gd name="connsiteX202" fmla="*/ 1634514 w 1636327"/>
                <a:gd name="connsiteY202" fmla="*/ 1886843 h 2240883"/>
                <a:gd name="connsiteX203" fmla="*/ 1636327 w 1636327"/>
                <a:gd name="connsiteY203" fmla="*/ 1894507 h 2240883"/>
                <a:gd name="connsiteX204" fmla="*/ 823527 w 1636327"/>
                <a:gd name="connsiteY204" fmla="*/ 2240883 h 2240883"/>
                <a:gd name="connsiteX205" fmla="*/ 10727 w 1636327"/>
                <a:gd name="connsiteY205" fmla="*/ 1894507 h 2240883"/>
                <a:gd name="connsiteX206" fmla="*/ 12540 w 1636327"/>
                <a:gd name="connsiteY206" fmla="*/ 1886843 h 2240883"/>
                <a:gd name="connsiteX207" fmla="*/ 10727 w 1636327"/>
                <a:gd name="connsiteY207" fmla="*/ 1879179 h 2240883"/>
                <a:gd name="connsiteX208" fmla="*/ 12540 w 1636327"/>
                <a:gd name="connsiteY208" fmla="*/ 1871515 h 2240883"/>
                <a:gd name="connsiteX209" fmla="*/ 10727 w 1636327"/>
                <a:gd name="connsiteY209" fmla="*/ 1863851 h 2240883"/>
                <a:gd name="connsiteX210" fmla="*/ 12540 w 1636327"/>
                <a:gd name="connsiteY210" fmla="*/ 1856187 h 2240883"/>
                <a:gd name="connsiteX211" fmla="*/ 10727 w 1636327"/>
                <a:gd name="connsiteY211" fmla="*/ 1848523 h 2240883"/>
                <a:gd name="connsiteX212" fmla="*/ 12540 w 1636327"/>
                <a:gd name="connsiteY212" fmla="*/ 1840859 h 2240883"/>
                <a:gd name="connsiteX213" fmla="*/ 10727 w 1636327"/>
                <a:gd name="connsiteY213" fmla="*/ 1833195 h 2240883"/>
                <a:gd name="connsiteX214" fmla="*/ 12540 w 1636327"/>
                <a:gd name="connsiteY214" fmla="*/ 1825531 h 2240883"/>
                <a:gd name="connsiteX215" fmla="*/ 10727 w 1636327"/>
                <a:gd name="connsiteY215" fmla="*/ 1817867 h 2240883"/>
                <a:gd name="connsiteX216" fmla="*/ 12540 w 1636327"/>
                <a:gd name="connsiteY216" fmla="*/ 1810203 h 2240883"/>
                <a:gd name="connsiteX217" fmla="*/ 10727 w 1636327"/>
                <a:gd name="connsiteY217" fmla="*/ 1802539 h 2240883"/>
                <a:gd name="connsiteX218" fmla="*/ 12540 w 1636327"/>
                <a:gd name="connsiteY218" fmla="*/ 1794875 h 2240883"/>
                <a:gd name="connsiteX219" fmla="*/ 10727 w 1636327"/>
                <a:gd name="connsiteY219" fmla="*/ 1787211 h 2240883"/>
                <a:gd name="connsiteX220" fmla="*/ 12540 w 1636327"/>
                <a:gd name="connsiteY220" fmla="*/ 1779547 h 2240883"/>
                <a:gd name="connsiteX221" fmla="*/ 10727 w 1636327"/>
                <a:gd name="connsiteY221" fmla="*/ 1771883 h 2240883"/>
                <a:gd name="connsiteX222" fmla="*/ 12540 w 1636327"/>
                <a:gd name="connsiteY222" fmla="*/ 1764219 h 2240883"/>
                <a:gd name="connsiteX223" fmla="*/ 10727 w 1636327"/>
                <a:gd name="connsiteY223" fmla="*/ 1756555 h 2240883"/>
                <a:gd name="connsiteX224" fmla="*/ 12540 w 1636327"/>
                <a:gd name="connsiteY224" fmla="*/ 1748891 h 2240883"/>
                <a:gd name="connsiteX225" fmla="*/ 10727 w 1636327"/>
                <a:gd name="connsiteY225" fmla="*/ 1741227 h 2240883"/>
                <a:gd name="connsiteX226" fmla="*/ 12540 w 1636327"/>
                <a:gd name="connsiteY226" fmla="*/ 1733563 h 2240883"/>
                <a:gd name="connsiteX227" fmla="*/ 10727 w 1636327"/>
                <a:gd name="connsiteY227" fmla="*/ 1725899 h 2240883"/>
                <a:gd name="connsiteX228" fmla="*/ 12540 w 1636327"/>
                <a:gd name="connsiteY228" fmla="*/ 1718235 h 2240883"/>
                <a:gd name="connsiteX229" fmla="*/ 10727 w 1636327"/>
                <a:gd name="connsiteY229" fmla="*/ 1710571 h 2240883"/>
                <a:gd name="connsiteX230" fmla="*/ 12540 w 1636327"/>
                <a:gd name="connsiteY230" fmla="*/ 1702907 h 2240883"/>
                <a:gd name="connsiteX231" fmla="*/ 10727 w 1636327"/>
                <a:gd name="connsiteY231" fmla="*/ 1695243 h 2240883"/>
                <a:gd name="connsiteX232" fmla="*/ 12540 w 1636327"/>
                <a:gd name="connsiteY232" fmla="*/ 1687579 h 2240883"/>
                <a:gd name="connsiteX233" fmla="*/ 10727 w 1636327"/>
                <a:gd name="connsiteY233" fmla="*/ 1679915 h 2240883"/>
                <a:gd name="connsiteX234" fmla="*/ 12540 w 1636327"/>
                <a:gd name="connsiteY234" fmla="*/ 1672251 h 2240883"/>
                <a:gd name="connsiteX235" fmla="*/ 10727 w 1636327"/>
                <a:gd name="connsiteY235" fmla="*/ 1664586 h 2240883"/>
                <a:gd name="connsiteX236" fmla="*/ 12540 w 1636327"/>
                <a:gd name="connsiteY236" fmla="*/ 1656923 h 2240883"/>
                <a:gd name="connsiteX237" fmla="*/ 10727 w 1636327"/>
                <a:gd name="connsiteY237" fmla="*/ 1649259 h 2240883"/>
                <a:gd name="connsiteX238" fmla="*/ 12540 w 1636327"/>
                <a:gd name="connsiteY238" fmla="*/ 1641595 h 2240883"/>
                <a:gd name="connsiteX239" fmla="*/ 10727 w 1636327"/>
                <a:gd name="connsiteY239" fmla="*/ 1633930 h 2240883"/>
                <a:gd name="connsiteX240" fmla="*/ 12540 w 1636327"/>
                <a:gd name="connsiteY240" fmla="*/ 1626266 h 2240883"/>
                <a:gd name="connsiteX241" fmla="*/ 10727 w 1636327"/>
                <a:gd name="connsiteY241" fmla="*/ 1618602 h 2240883"/>
                <a:gd name="connsiteX242" fmla="*/ 12540 w 1636327"/>
                <a:gd name="connsiteY242" fmla="*/ 1610938 h 2240883"/>
                <a:gd name="connsiteX243" fmla="*/ 10727 w 1636327"/>
                <a:gd name="connsiteY243" fmla="*/ 1603274 h 2240883"/>
                <a:gd name="connsiteX244" fmla="*/ 12540 w 1636327"/>
                <a:gd name="connsiteY244" fmla="*/ 1595610 h 2240883"/>
                <a:gd name="connsiteX245" fmla="*/ 10727 w 1636327"/>
                <a:gd name="connsiteY245" fmla="*/ 1587946 h 2240883"/>
                <a:gd name="connsiteX246" fmla="*/ 12540 w 1636327"/>
                <a:gd name="connsiteY246" fmla="*/ 1580282 h 2240883"/>
                <a:gd name="connsiteX247" fmla="*/ 10727 w 1636327"/>
                <a:gd name="connsiteY247" fmla="*/ 1572618 h 2240883"/>
                <a:gd name="connsiteX248" fmla="*/ 12540 w 1636327"/>
                <a:gd name="connsiteY248" fmla="*/ 1564954 h 2240883"/>
                <a:gd name="connsiteX249" fmla="*/ 10727 w 1636327"/>
                <a:gd name="connsiteY249" fmla="*/ 1557290 h 2240883"/>
                <a:gd name="connsiteX250" fmla="*/ 12540 w 1636327"/>
                <a:gd name="connsiteY250" fmla="*/ 1549626 h 2240883"/>
                <a:gd name="connsiteX251" fmla="*/ 10727 w 1636327"/>
                <a:gd name="connsiteY251" fmla="*/ 1541962 h 2240883"/>
                <a:gd name="connsiteX252" fmla="*/ 12540 w 1636327"/>
                <a:gd name="connsiteY252" fmla="*/ 1534298 h 2240883"/>
                <a:gd name="connsiteX253" fmla="*/ 10727 w 1636327"/>
                <a:gd name="connsiteY253" fmla="*/ 1526634 h 2240883"/>
                <a:gd name="connsiteX254" fmla="*/ 12540 w 1636327"/>
                <a:gd name="connsiteY254" fmla="*/ 1518970 h 2240883"/>
                <a:gd name="connsiteX255" fmla="*/ 10727 w 1636327"/>
                <a:gd name="connsiteY255" fmla="*/ 1511306 h 2240883"/>
                <a:gd name="connsiteX256" fmla="*/ 12540 w 1636327"/>
                <a:gd name="connsiteY256" fmla="*/ 1503642 h 2240883"/>
                <a:gd name="connsiteX257" fmla="*/ 10727 w 1636327"/>
                <a:gd name="connsiteY257" fmla="*/ 1495978 h 2240883"/>
                <a:gd name="connsiteX258" fmla="*/ 12540 w 1636327"/>
                <a:gd name="connsiteY258" fmla="*/ 1488314 h 2240883"/>
                <a:gd name="connsiteX259" fmla="*/ 10727 w 1636327"/>
                <a:gd name="connsiteY259" fmla="*/ 1480650 h 2240883"/>
                <a:gd name="connsiteX260" fmla="*/ 12540 w 1636327"/>
                <a:gd name="connsiteY260" fmla="*/ 1472986 h 2240883"/>
                <a:gd name="connsiteX261" fmla="*/ 10727 w 1636327"/>
                <a:gd name="connsiteY261" fmla="*/ 1465322 h 2240883"/>
                <a:gd name="connsiteX262" fmla="*/ 12540 w 1636327"/>
                <a:gd name="connsiteY262" fmla="*/ 1457658 h 2240883"/>
                <a:gd name="connsiteX263" fmla="*/ 10727 w 1636327"/>
                <a:gd name="connsiteY263" fmla="*/ 1449994 h 2240883"/>
                <a:gd name="connsiteX264" fmla="*/ 12540 w 1636327"/>
                <a:gd name="connsiteY264" fmla="*/ 1442330 h 2240883"/>
                <a:gd name="connsiteX265" fmla="*/ 10727 w 1636327"/>
                <a:gd name="connsiteY265" fmla="*/ 1434666 h 2240883"/>
                <a:gd name="connsiteX266" fmla="*/ 12540 w 1636327"/>
                <a:gd name="connsiteY266" fmla="*/ 1427002 h 2240883"/>
                <a:gd name="connsiteX267" fmla="*/ 10727 w 1636327"/>
                <a:gd name="connsiteY267" fmla="*/ 1419338 h 2240883"/>
                <a:gd name="connsiteX268" fmla="*/ 12540 w 1636327"/>
                <a:gd name="connsiteY268" fmla="*/ 1411674 h 2240883"/>
                <a:gd name="connsiteX269" fmla="*/ 10727 w 1636327"/>
                <a:gd name="connsiteY269" fmla="*/ 1404010 h 2240883"/>
                <a:gd name="connsiteX270" fmla="*/ 12540 w 1636327"/>
                <a:gd name="connsiteY270" fmla="*/ 1396346 h 2240883"/>
                <a:gd name="connsiteX271" fmla="*/ 10727 w 1636327"/>
                <a:gd name="connsiteY271" fmla="*/ 1388682 h 2240883"/>
                <a:gd name="connsiteX272" fmla="*/ 12540 w 1636327"/>
                <a:gd name="connsiteY272" fmla="*/ 1381018 h 2240883"/>
                <a:gd name="connsiteX273" fmla="*/ 10727 w 1636327"/>
                <a:gd name="connsiteY273" fmla="*/ 1373354 h 2240883"/>
                <a:gd name="connsiteX274" fmla="*/ 12540 w 1636327"/>
                <a:gd name="connsiteY274" fmla="*/ 1365690 h 2240883"/>
                <a:gd name="connsiteX275" fmla="*/ 10727 w 1636327"/>
                <a:gd name="connsiteY275" fmla="*/ 1358026 h 2240883"/>
                <a:gd name="connsiteX276" fmla="*/ 12540 w 1636327"/>
                <a:gd name="connsiteY276" fmla="*/ 1350362 h 2240883"/>
                <a:gd name="connsiteX277" fmla="*/ 10727 w 1636327"/>
                <a:gd name="connsiteY277" fmla="*/ 1342698 h 2240883"/>
                <a:gd name="connsiteX278" fmla="*/ 12540 w 1636327"/>
                <a:gd name="connsiteY278" fmla="*/ 1335034 h 2240883"/>
                <a:gd name="connsiteX279" fmla="*/ 10727 w 1636327"/>
                <a:gd name="connsiteY279" fmla="*/ 1327370 h 2240883"/>
                <a:gd name="connsiteX280" fmla="*/ 12540 w 1636327"/>
                <a:gd name="connsiteY280" fmla="*/ 1319706 h 2240883"/>
                <a:gd name="connsiteX281" fmla="*/ 10727 w 1636327"/>
                <a:gd name="connsiteY281" fmla="*/ 1312042 h 2240883"/>
                <a:gd name="connsiteX282" fmla="*/ 12540 w 1636327"/>
                <a:gd name="connsiteY282" fmla="*/ 1304378 h 2240883"/>
                <a:gd name="connsiteX283" fmla="*/ 10727 w 1636327"/>
                <a:gd name="connsiteY283" fmla="*/ 1296714 h 2240883"/>
                <a:gd name="connsiteX284" fmla="*/ 12540 w 1636327"/>
                <a:gd name="connsiteY284" fmla="*/ 1289050 h 2240883"/>
                <a:gd name="connsiteX285" fmla="*/ 10727 w 1636327"/>
                <a:gd name="connsiteY285" fmla="*/ 1281386 h 2240883"/>
                <a:gd name="connsiteX286" fmla="*/ 12540 w 1636327"/>
                <a:gd name="connsiteY286" fmla="*/ 1273722 h 2240883"/>
                <a:gd name="connsiteX287" fmla="*/ 10727 w 1636327"/>
                <a:gd name="connsiteY287" fmla="*/ 1266058 h 2240883"/>
                <a:gd name="connsiteX288" fmla="*/ 12540 w 1636327"/>
                <a:gd name="connsiteY288" fmla="*/ 1258394 h 2240883"/>
                <a:gd name="connsiteX289" fmla="*/ 10727 w 1636327"/>
                <a:gd name="connsiteY289" fmla="*/ 1250730 h 2240883"/>
                <a:gd name="connsiteX290" fmla="*/ 12540 w 1636327"/>
                <a:gd name="connsiteY290" fmla="*/ 1243066 h 2240883"/>
                <a:gd name="connsiteX291" fmla="*/ 10727 w 1636327"/>
                <a:gd name="connsiteY291" fmla="*/ 1235402 h 2240883"/>
                <a:gd name="connsiteX292" fmla="*/ 12540 w 1636327"/>
                <a:gd name="connsiteY292" fmla="*/ 1227738 h 2240883"/>
                <a:gd name="connsiteX293" fmla="*/ 10727 w 1636327"/>
                <a:gd name="connsiteY293" fmla="*/ 1220074 h 2240883"/>
                <a:gd name="connsiteX294" fmla="*/ 12540 w 1636327"/>
                <a:gd name="connsiteY294" fmla="*/ 1212410 h 2240883"/>
                <a:gd name="connsiteX295" fmla="*/ 10727 w 1636327"/>
                <a:gd name="connsiteY295" fmla="*/ 1204746 h 2240883"/>
                <a:gd name="connsiteX296" fmla="*/ 12540 w 1636327"/>
                <a:gd name="connsiteY296" fmla="*/ 1197082 h 2240883"/>
                <a:gd name="connsiteX297" fmla="*/ 10727 w 1636327"/>
                <a:gd name="connsiteY297" fmla="*/ 1189418 h 2240883"/>
                <a:gd name="connsiteX298" fmla="*/ 12540 w 1636327"/>
                <a:gd name="connsiteY298" fmla="*/ 1181754 h 2240883"/>
                <a:gd name="connsiteX299" fmla="*/ 10727 w 1636327"/>
                <a:gd name="connsiteY299" fmla="*/ 1174090 h 2240883"/>
                <a:gd name="connsiteX300" fmla="*/ 12540 w 1636327"/>
                <a:gd name="connsiteY300" fmla="*/ 1166426 h 2240883"/>
                <a:gd name="connsiteX301" fmla="*/ 10727 w 1636327"/>
                <a:gd name="connsiteY301" fmla="*/ 1158762 h 2240883"/>
                <a:gd name="connsiteX302" fmla="*/ 11635 w 1636327"/>
                <a:gd name="connsiteY302" fmla="*/ 1151098 h 2240883"/>
                <a:gd name="connsiteX303" fmla="*/ 10727 w 1636327"/>
                <a:gd name="connsiteY303" fmla="*/ 1143434 h 2240883"/>
                <a:gd name="connsiteX304" fmla="*/ 11635 w 1636327"/>
                <a:gd name="connsiteY304" fmla="*/ 1135769 h 2240883"/>
                <a:gd name="connsiteX305" fmla="*/ 10727 w 1636327"/>
                <a:gd name="connsiteY305" fmla="*/ 1128105 h 2240883"/>
                <a:gd name="connsiteX306" fmla="*/ 11635 w 1636327"/>
                <a:gd name="connsiteY306" fmla="*/ 1120441 h 2240883"/>
                <a:gd name="connsiteX307" fmla="*/ 10727 w 1636327"/>
                <a:gd name="connsiteY307" fmla="*/ 1112778 h 2240883"/>
                <a:gd name="connsiteX308" fmla="*/ 11635 w 1636327"/>
                <a:gd name="connsiteY308" fmla="*/ 1105113 h 2240883"/>
                <a:gd name="connsiteX309" fmla="*/ 10727 w 1636327"/>
                <a:gd name="connsiteY309" fmla="*/ 1097449 h 2240883"/>
                <a:gd name="connsiteX310" fmla="*/ 11635 w 1636327"/>
                <a:gd name="connsiteY310" fmla="*/ 1089785 h 2240883"/>
                <a:gd name="connsiteX311" fmla="*/ 10727 w 1636327"/>
                <a:gd name="connsiteY311" fmla="*/ 1082121 h 2240883"/>
                <a:gd name="connsiteX312" fmla="*/ 11635 w 1636327"/>
                <a:gd name="connsiteY312" fmla="*/ 1074457 h 2240883"/>
                <a:gd name="connsiteX313" fmla="*/ 10727 w 1636327"/>
                <a:gd name="connsiteY313" fmla="*/ 1066793 h 2240883"/>
                <a:gd name="connsiteX314" fmla="*/ 11635 w 1636327"/>
                <a:gd name="connsiteY314" fmla="*/ 1059129 h 2240883"/>
                <a:gd name="connsiteX315" fmla="*/ 10727 w 1636327"/>
                <a:gd name="connsiteY315" fmla="*/ 1051465 h 2240883"/>
                <a:gd name="connsiteX316" fmla="*/ 11635 w 1636327"/>
                <a:gd name="connsiteY316" fmla="*/ 1043801 h 2240883"/>
                <a:gd name="connsiteX317" fmla="*/ 10727 w 1636327"/>
                <a:gd name="connsiteY317" fmla="*/ 1036137 h 2240883"/>
                <a:gd name="connsiteX318" fmla="*/ 11635 w 1636327"/>
                <a:gd name="connsiteY318" fmla="*/ 1028473 h 2240883"/>
                <a:gd name="connsiteX319" fmla="*/ 10727 w 1636327"/>
                <a:gd name="connsiteY319" fmla="*/ 1020809 h 2240883"/>
                <a:gd name="connsiteX320" fmla="*/ 11635 w 1636327"/>
                <a:gd name="connsiteY320" fmla="*/ 1013145 h 2240883"/>
                <a:gd name="connsiteX321" fmla="*/ 10727 w 1636327"/>
                <a:gd name="connsiteY321" fmla="*/ 1005481 h 2240883"/>
                <a:gd name="connsiteX322" fmla="*/ 11635 w 1636327"/>
                <a:gd name="connsiteY322" fmla="*/ 997817 h 2240883"/>
                <a:gd name="connsiteX323" fmla="*/ 10727 w 1636327"/>
                <a:gd name="connsiteY323" fmla="*/ 990153 h 2240883"/>
                <a:gd name="connsiteX324" fmla="*/ 11635 w 1636327"/>
                <a:gd name="connsiteY324" fmla="*/ 982489 h 2240883"/>
                <a:gd name="connsiteX325" fmla="*/ 10727 w 1636327"/>
                <a:gd name="connsiteY325" fmla="*/ 974825 h 2240883"/>
                <a:gd name="connsiteX326" fmla="*/ 11635 w 1636327"/>
                <a:gd name="connsiteY326" fmla="*/ 967161 h 2240883"/>
                <a:gd name="connsiteX327" fmla="*/ 10727 w 1636327"/>
                <a:gd name="connsiteY327" fmla="*/ 959497 h 2240883"/>
                <a:gd name="connsiteX328" fmla="*/ 11635 w 1636327"/>
                <a:gd name="connsiteY328" fmla="*/ 951833 h 2240883"/>
                <a:gd name="connsiteX329" fmla="*/ 10727 w 1636327"/>
                <a:gd name="connsiteY329" fmla="*/ 944169 h 2240883"/>
                <a:gd name="connsiteX330" fmla="*/ 11635 w 1636327"/>
                <a:gd name="connsiteY330" fmla="*/ 936505 h 2240883"/>
                <a:gd name="connsiteX331" fmla="*/ 10727 w 1636327"/>
                <a:gd name="connsiteY331" fmla="*/ 928841 h 2240883"/>
                <a:gd name="connsiteX332" fmla="*/ 11635 w 1636327"/>
                <a:gd name="connsiteY332" fmla="*/ 921177 h 2240883"/>
                <a:gd name="connsiteX333" fmla="*/ 10727 w 1636327"/>
                <a:gd name="connsiteY333" fmla="*/ 913513 h 2240883"/>
                <a:gd name="connsiteX334" fmla="*/ 11635 w 1636327"/>
                <a:gd name="connsiteY334" fmla="*/ 905849 h 2240883"/>
                <a:gd name="connsiteX335" fmla="*/ 10727 w 1636327"/>
                <a:gd name="connsiteY335" fmla="*/ 898185 h 2240883"/>
                <a:gd name="connsiteX336" fmla="*/ 11635 w 1636327"/>
                <a:gd name="connsiteY336" fmla="*/ 890521 h 2240883"/>
                <a:gd name="connsiteX337" fmla="*/ 10727 w 1636327"/>
                <a:gd name="connsiteY337" fmla="*/ 882857 h 2240883"/>
                <a:gd name="connsiteX338" fmla="*/ 11635 w 1636327"/>
                <a:gd name="connsiteY338" fmla="*/ 875193 h 2240883"/>
                <a:gd name="connsiteX339" fmla="*/ 10727 w 1636327"/>
                <a:gd name="connsiteY339" fmla="*/ 867529 h 2240883"/>
                <a:gd name="connsiteX340" fmla="*/ 11635 w 1636327"/>
                <a:gd name="connsiteY340" fmla="*/ 859865 h 2240883"/>
                <a:gd name="connsiteX341" fmla="*/ 10727 w 1636327"/>
                <a:gd name="connsiteY341" fmla="*/ 852201 h 2240883"/>
                <a:gd name="connsiteX342" fmla="*/ 11635 w 1636327"/>
                <a:gd name="connsiteY342" fmla="*/ 844537 h 2240883"/>
                <a:gd name="connsiteX343" fmla="*/ 10727 w 1636327"/>
                <a:gd name="connsiteY343" fmla="*/ 836873 h 2240883"/>
                <a:gd name="connsiteX344" fmla="*/ 11635 w 1636327"/>
                <a:gd name="connsiteY344" fmla="*/ 829209 h 2240883"/>
                <a:gd name="connsiteX345" fmla="*/ 10727 w 1636327"/>
                <a:gd name="connsiteY345" fmla="*/ 821545 h 2240883"/>
                <a:gd name="connsiteX346" fmla="*/ 11635 w 1636327"/>
                <a:gd name="connsiteY346" fmla="*/ 813881 h 2240883"/>
                <a:gd name="connsiteX347" fmla="*/ 10727 w 1636327"/>
                <a:gd name="connsiteY347" fmla="*/ 806217 h 2240883"/>
                <a:gd name="connsiteX348" fmla="*/ 11635 w 1636327"/>
                <a:gd name="connsiteY348" fmla="*/ 798553 h 2240883"/>
                <a:gd name="connsiteX349" fmla="*/ 10727 w 1636327"/>
                <a:gd name="connsiteY349" fmla="*/ 790889 h 2240883"/>
                <a:gd name="connsiteX350" fmla="*/ 11635 w 1636327"/>
                <a:gd name="connsiteY350" fmla="*/ 783225 h 2240883"/>
                <a:gd name="connsiteX351" fmla="*/ 10727 w 1636327"/>
                <a:gd name="connsiteY351" fmla="*/ 775561 h 2240883"/>
                <a:gd name="connsiteX352" fmla="*/ 11635 w 1636327"/>
                <a:gd name="connsiteY352" fmla="*/ 767897 h 2240883"/>
                <a:gd name="connsiteX353" fmla="*/ 10727 w 1636327"/>
                <a:gd name="connsiteY353" fmla="*/ 760233 h 2240883"/>
                <a:gd name="connsiteX354" fmla="*/ 11635 w 1636327"/>
                <a:gd name="connsiteY354" fmla="*/ 752569 h 2240883"/>
                <a:gd name="connsiteX355" fmla="*/ 10727 w 1636327"/>
                <a:gd name="connsiteY355" fmla="*/ 744905 h 2240883"/>
                <a:gd name="connsiteX356" fmla="*/ 11635 w 1636327"/>
                <a:gd name="connsiteY356" fmla="*/ 737241 h 2240883"/>
                <a:gd name="connsiteX357" fmla="*/ 10727 w 1636327"/>
                <a:gd name="connsiteY357" fmla="*/ 729577 h 2240883"/>
                <a:gd name="connsiteX358" fmla="*/ 11635 w 1636327"/>
                <a:gd name="connsiteY358" fmla="*/ 721913 h 2240883"/>
                <a:gd name="connsiteX359" fmla="*/ 10727 w 1636327"/>
                <a:gd name="connsiteY359" fmla="*/ 714249 h 2240883"/>
                <a:gd name="connsiteX360" fmla="*/ 11635 w 1636327"/>
                <a:gd name="connsiteY360" fmla="*/ 706585 h 2240883"/>
                <a:gd name="connsiteX361" fmla="*/ 10727 w 1636327"/>
                <a:gd name="connsiteY361" fmla="*/ 698921 h 2240883"/>
                <a:gd name="connsiteX362" fmla="*/ 11635 w 1636327"/>
                <a:gd name="connsiteY362" fmla="*/ 691257 h 2240883"/>
                <a:gd name="connsiteX363" fmla="*/ 10727 w 1636327"/>
                <a:gd name="connsiteY363" fmla="*/ 683593 h 2240883"/>
                <a:gd name="connsiteX364" fmla="*/ 11635 w 1636327"/>
                <a:gd name="connsiteY364" fmla="*/ 675929 h 2240883"/>
                <a:gd name="connsiteX365" fmla="*/ 10727 w 1636327"/>
                <a:gd name="connsiteY365" fmla="*/ 668265 h 2240883"/>
                <a:gd name="connsiteX366" fmla="*/ 11635 w 1636327"/>
                <a:gd name="connsiteY366" fmla="*/ 660601 h 2240883"/>
                <a:gd name="connsiteX367" fmla="*/ 10727 w 1636327"/>
                <a:gd name="connsiteY367" fmla="*/ 652937 h 2240883"/>
                <a:gd name="connsiteX368" fmla="*/ 11635 w 1636327"/>
                <a:gd name="connsiteY368" fmla="*/ 645273 h 2240883"/>
                <a:gd name="connsiteX369" fmla="*/ 10727 w 1636327"/>
                <a:gd name="connsiteY369" fmla="*/ 637609 h 2240883"/>
                <a:gd name="connsiteX370" fmla="*/ 11635 w 1636327"/>
                <a:gd name="connsiteY370" fmla="*/ 629945 h 2240883"/>
                <a:gd name="connsiteX371" fmla="*/ 10727 w 1636327"/>
                <a:gd name="connsiteY371" fmla="*/ 622281 h 2240883"/>
                <a:gd name="connsiteX372" fmla="*/ 11635 w 1636327"/>
                <a:gd name="connsiteY372" fmla="*/ 614616 h 2240883"/>
                <a:gd name="connsiteX373" fmla="*/ 10727 w 1636327"/>
                <a:gd name="connsiteY373" fmla="*/ 606952 h 2240883"/>
                <a:gd name="connsiteX374" fmla="*/ 11635 w 1636327"/>
                <a:gd name="connsiteY374" fmla="*/ 599288 h 2240883"/>
                <a:gd name="connsiteX375" fmla="*/ 10727 w 1636327"/>
                <a:gd name="connsiteY375" fmla="*/ 591625 h 2240883"/>
                <a:gd name="connsiteX376" fmla="*/ 11635 w 1636327"/>
                <a:gd name="connsiteY376" fmla="*/ 583961 h 2240883"/>
                <a:gd name="connsiteX377" fmla="*/ 10727 w 1636327"/>
                <a:gd name="connsiteY377" fmla="*/ 576297 h 2240883"/>
                <a:gd name="connsiteX378" fmla="*/ 11635 w 1636327"/>
                <a:gd name="connsiteY378" fmla="*/ 568632 h 2240883"/>
                <a:gd name="connsiteX379" fmla="*/ 10727 w 1636327"/>
                <a:gd name="connsiteY379" fmla="*/ 560968 h 2240883"/>
                <a:gd name="connsiteX380" fmla="*/ 11635 w 1636327"/>
                <a:gd name="connsiteY380" fmla="*/ 553304 h 2240883"/>
                <a:gd name="connsiteX381" fmla="*/ 10727 w 1636327"/>
                <a:gd name="connsiteY381" fmla="*/ 545640 h 2240883"/>
                <a:gd name="connsiteX382" fmla="*/ 11635 w 1636327"/>
                <a:gd name="connsiteY382" fmla="*/ 537976 h 2240883"/>
                <a:gd name="connsiteX383" fmla="*/ 10727 w 1636327"/>
                <a:gd name="connsiteY383" fmla="*/ 530312 h 2240883"/>
                <a:gd name="connsiteX384" fmla="*/ 11635 w 1636327"/>
                <a:gd name="connsiteY384" fmla="*/ 522648 h 2240883"/>
                <a:gd name="connsiteX385" fmla="*/ 10727 w 1636327"/>
                <a:gd name="connsiteY385" fmla="*/ 514984 h 2240883"/>
                <a:gd name="connsiteX386" fmla="*/ 11635 w 1636327"/>
                <a:gd name="connsiteY386" fmla="*/ 507320 h 2240883"/>
                <a:gd name="connsiteX387" fmla="*/ 10727 w 1636327"/>
                <a:gd name="connsiteY387" fmla="*/ 499656 h 2240883"/>
                <a:gd name="connsiteX388" fmla="*/ 11635 w 1636327"/>
                <a:gd name="connsiteY388" fmla="*/ 491992 h 2240883"/>
                <a:gd name="connsiteX389" fmla="*/ 10727 w 1636327"/>
                <a:gd name="connsiteY389" fmla="*/ 484328 h 2240883"/>
                <a:gd name="connsiteX390" fmla="*/ 11635 w 1636327"/>
                <a:gd name="connsiteY390" fmla="*/ 476664 h 2240883"/>
                <a:gd name="connsiteX391" fmla="*/ 10727 w 1636327"/>
                <a:gd name="connsiteY391" fmla="*/ 469000 h 2240883"/>
                <a:gd name="connsiteX392" fmla="*/ 11635 w 1636327"/>
                <a:gd name="connsiteY392" fmla="*/ 461336 h 2240883"/>
                <a:gd name="connsiteX393" fmla="*/ 10727 w 1636327"/>
                <a:gd name="connsiteY393" fmla="*/ 453672 h 2240883"/>
                <a:gd name="connsiteX394" fmla="*/ 11635 w 1636327"/>
                <a:gd name="connsiteY394" fmla="*/ 446008 h 2240883"/>
                <a:gd name="connsiteX395" fmla="*/ 10727 w 1636327"/>
                <a:gd name="connsiteY395" fmla="*/ 438344 h 2240883"/>
                <a:gd name="connsiteX396" fmla="*/ 11635 w 1636327"/>
                <a:gd name="connsiteY396" fmla="*/ 430680 h 2240883"/>
                <a:gd name="connsiteX397" fmla="*/ 10727 w 1636327"/>
                <a:gd name="connsiteY397" fmla="*/ 423016 h 2240883"/>
                <a:gd name="connsiteX398" fmla="*/ 11635 w 1636327"/>
                <a:gd name="connsiteY398" fmla="*/ 415352 h 2240883"/>
                <a:gd name="connsiteX399" fmla="*/ 10727 w 1636327"/>
                <a:gd name="connsiteY399" fmla="*/ 407688 h 2240883"/>
                <a:gd name="connsiteX400" fmla="*/ 11635 w 1636327"/>
                <a:gd name="connsiteY400" fmla="*/ 400024 h 2240883"/>
                <a:gd name="connsiteX401" fmla="*/ 10727 w 1636327"/>
                <a:gd name="connsiteY401" fmla="*/ 392360 h 2240883"/>
                <a:gd name="connsiteX402" fmla="*/ 11635 w 1636327"/>
                <a:gd name="connsiteY402" fmla="*/ 384696 h 2240883"/>
                <a:gd name="connsiteX403" fmla="*/ 10727 w 1636327"/>
                <a:gd name="connsiteY403" fmla="*/ 377032 h 2240883"/>
                <a:gd name="connsiteX404" fmla="*/ 11635 w 1636327"/>
                <a:gd name="connsiteY404" fmla="*/ 369368 h 2240883"/>
                <a:gd name="connsiteX405" fmla="*/ 10727 w 1636327"/>
                <a:gd name="connsiteY405" fmla="*/ 361704 h 2240883"/>
                <a:gd name="connsiteX406" fmla="*/ 11635 w 1636327"/>
                <a:gd name="connsiteY406" fmla="*/ 354040 h 2240883"/>
                <a:gd name="connsiteX407" fmla="*/ 10727 w 1636327"/>
                <a:gd name="connsiteY407" fmla="*/ 346376 h 2240883"/>
                <a:gd name="connsiteX408" fmla="*/ 823527 w 1636327"/>
                <a:gd name="connsiteY408" fmla="*/ 0 h 2240883"/>
                <a:gd name="connsiteX0" fmla="*/ 823527 w 1638313"/>
                <a:gd name="connsiteY0" fmla="*/ 0 h 2240883"/>
                <a:gd name="connsiteX1" fmla="*/ 1636327 w 1638313"/>
                <a:gd name="connsiteY1" fmla="*/ 346376 h 2240883"/>
                <a:gd name="connsiteX2" fmla="*/ 1635419 w 1638313"/>
                <a:gd name="connsiteY2" fmla="*/ 354040 h 2240883"/>
                <a:gd name="connsiteX3" fmla="*/ 1636327 w 1638313"/>
                <a:gd name="connsiteY3" fmla="*/ 361704 h 2240883"/>
                <a:gd name="connsiteX4" fmla="*/ 1635419 w 1638313"/>
                <a:gd name="connsiteY4" fmla="*/ 369368 h 2240883"/>
                <a:gd name="connsiteX5" fmla="*/ 1636327 w 1638313"/>
                <a:gd name="connsiteY5" fmla="*/ 377032 h 2240883"/>
                <a:gd name="connsiteX6" fmla="*/ 1635419 w 1638313"/>
                <a:gd name="connsiteY6" fmla="*/ 384696 h 2240883"/>
                <a:gd name="connsiteX7" fmla="*/ 1636327 w 1638313"/>
                <a:gd name="connsiteY7" fmla="*/ 392360 h 2240883"/>
                <a:gd name="connsiteX8" fmla="*/ 1635419 w 1638313"/>
                <a:gd name="connsiteY8" fmla="*/ 400024 h 2240883"/>
                <a:gd name="connsiteX9" fmla="*/ 1636327 w 1638313"/>
                <a:gd name="connsiteY9" fmla="*/ 407688 h 2240883"/>
                <a:gd name="connsiteX10" fmla="*/ 1635419 w 1638313"/>
                <a:gd name="connsiteY10" fmla="*/ 415352 h 2240883"/>
                <a:gd name="connsiteX11" fmla="*/ 1636327 w 1638313"/>
                <a:gd name="connsiteY11" fmla="*/ 423016 h 2240883"/>
                <a:gd name="connsiteX12" fmla="*/ 1635419 w 1638313"/>
                <a:gd name="connsiteY12" fmla="*/ 430680 h 2240883"/>
                <a:gd name="connsiteX13" fmla="*/ 1636327 w 1638313"/>
                <a:gd name="connsiteY13" fmla="*/ 438344 h 2240883"/>
                <a:gd name="connsiteX14" fmla="*/ 1635419 w 1638313"/>
                <a:gd name="connsiteY14" fmla="*/ 446008 h 2240883"/>
                <a:gd name="connsiteX15" fmla="*/ 1636327 w 1638313"/>
                <a:gd name="connsiteY15" fmla="*/ 453672 h 2240883"/>
                <a:gd name="connsiteX16" fmla="*/ 1635419 w 1638313"/>
                <a:gd name="connsiteY16" fmla="*/ 461336 h 2240883"/>
                <a:gd name="connsiteX17" fmla="*/ 1636327 w 1638313"/>
                <a:gd name="connsiteY17" fmla="*/ 469000 h 2240883"/>
                <a:gd name="connsiteX18" fmla="*/ 1635419 w 1638313"/>
                <a:gd name="connsiteY18" fmla="*/ 476664 h 2240883"/>
                <a:gd name="connsiteX19" fmla="*/ 1636327 w 1638313"/>
                <a:gd name="connsiteY19" fmla="*/ 484328 h 2240883"/>
                <a:gd name="connsiteX20" fmla="*/ 1635419 w 1638313"/>
                <a:gd name="connsiteY20" fmla="*/ 491992 h 2240883"/>
                <a:gd name="connsiteX21" fmla="*/ 1636327 w 1638313"/>
                <a:gd name="connsiteY21" fmla="*/ 499656 h 2240883"/>
                <a:gd name="connsiteX22" fmla="*/ 1635419 w 1638313"/>
                <a:gd name="connsiteY22" fmla="*/ 507320 h 2240883"/>
                <a:gd name="connsiteX23" fmla="*/ 1636327 w 1638313"/>
                <a:gd name="connsiteY23" fmla="*/ 514984 h 2240883"/>
                <a:gd name="connsiteX24" fmla="*/ 1635419 w 1638313"/>
                <a:gd name="connsiteY24" fmla="*/ 522648 h 2240883"/>
                <a:gd name="connsiteX25" fmla="*/ 1636327 w 1638313"/>
                <a:gd name="connsiteY25" fmla="*/ 530312 h 2240883"/>
                <a:gd name="connsiteX26" fmla="*/ 1635419 w 1638313"/>
                <a:gd name="connsiteY26" fmla="*/ 537976 h 2240883"/>
                <a:gd name="connsiteX27" fmla="*/ 1636327 w 1638313"/>
                <a:gd name="connsiteY27" fmla="*/ 545640 h 2240883"/>
                <a:gd name="connsiteX28" fmla="*/ 1635419 w 1638313"/>
                <a:gd name="connsiteY28" fmla="*/ 553304 h 2240883"/>
                <a:gd name="connsiteX29" fmla="*/ 1636327 w 1638313"/>
                <a:gd name="connsiteY29" fmla="*/ 560968 h 2240883"/>
                <a:gd name="connsiteX30" fmla="*/ 1635419 w 1638313"/>
                <a:gd name="connsiteY30" fmla="*/ 568632 h 2240883"/>
                <a:gd name="connsiteX31" fmla="*/ 1636327 w 1638313"/>
                <a:gd name="connsiteY31" fmla="*/ 576297 h 2240883"/>
                <a:gd name="connsiteX32" fmla="*/ 1635419 w 1638313"/>
                <a:gd name="connsiteY32" fmla="*/ 583961 h 2240883"/>
                <a:gd name="connsiteX33" fmla="*/ 1636327 w 1638313"/>
                <a:gd name="connsiteY33" fmla="*/ 591625 h 2240883"/>
                <a:gd name="connsiteX34" fmla="*/ 1635419 w 1638313"/>
                <a:gd name="connsiteY34" fmla="*/ 599288 h 2240883"/>
                <a:gd name="connsiteX35" fmla="*/ 1636327 w 1638313"/>
                <a:gd name="connsiteY35" fmla="*/ 606952 h 2240883"/>
                <a:gd name="connsiteX36" fmla="*/ 1635419 w 1638313"/>
                <a:gd name="connsiteY36" fmla="*/ 614616 h 2240883"/>
                <a:gd name="connsiteX37" fmla="*/ 1636327 w 1638313"/>
                <a:gd name="connsiteY37" fmla="*/ 622281 h 2240883"/>
                <a:gd name="connsiteX38" fmla="*/ 1635419 w 1638313"/>
                <a:gd name="connsiteY38" fmla="*/ 629945 h 2240883"/>
                <a:gd name="connsiteX39" fmla="*/ 1636327 w 1638313"/>
                <a:gd name="connsiteY39" fmla="*/ 637609 h 2240883"/>
                <a:gd name="connsiteX40" fmla="*/ 1635419 w 1638313"/>
                <a:gd name="connsiteY40" fmla="*/ 645273 h 2240883"/>
                <a:gd name="connsiteX41" fmla="*/ 1636327 w 1638313"/>
                <a:gd name="connsiteY41" fmla="*/ 652937 h 2240883"/>
                <a:gd name="connsiteX42" fmla="*/ 1635419 w 1638313"/>
                <a:gd name="connsiteY42" fmla="*/ 660601 h 2240883"/>
                <a:gd name="connsiteX43" fmla="*/ 1636327 w 1638313"/>
                <a:gd name="connsiteY43" fmla="*/ 668265 h 2240883"/>
                <a:gd name="connsiteX44" fmla="*/ 1635419 w 1638313"/>
                <a:gd name="connsiteY44" fmla="*/ 675929 h 2240883"/>
                <a:gd name="connsiteX45" fmla="*/ 1636327 w 1638313"/>
                <a:gd name="connsiteY45" fmla="*/ 683593 h 2240883"/>
                <a:gd name="connsiteX46" fmla="*/ 1635419 w 1638313"/>
                <a:gd name="connsiteY46" fmla="*/ 691257 h 2240883"/>
                <a:gd name="connsiteX47" fmla="*/ 1636327 w 1638313"/>
                <a:gd name="connsiteY47" fmla="*/ 698921 h 2240883"/>
                <a:gd name="connsiteX48" fmla="*/ 1635419 w 1638313"/>
                <a:gd name="connsiteY48" fmla="*/ 706585 h 2240883"/>
                <a:gd name="connsiteX49" fmla="*/ 1636327 w 1638313"/>
                <a:gd name="connsiteY49" fmla="*/ 714249 h 2240883"/>
                <a:gd name="connsiteX50" fmla="*/ 1635419 w 1638313"/>
                <a:gd name="connsiteY50" fmla="*/ 721913 h 2240883"/>
                <a:gd name="connsiteX51" fmla="*/ 1636327 w 1638313"/>
                <a:gd name="connsiteY51" fmla="*/ 729577 h 2240883"/>
                <a:gd name="connsiteX52" fmla="*/ 1635419 w 1638313"/>
                <a:gd name="connsiteY52" fmla="*/ 737241 h 2240883"/>
                <a:gd name="connsiteX53" fmla="*/ 1636327 w 1638313"/>
                <a:gd name="connsiteY53" fmla="*/ 744905 h 2240883"/>
                <a:gd name="connsiteX54" fmla="*/ 1635419 w 1638313"/>
                <a:gd name="connsiteY54" fmla="*/ 752569 h 2240883"/>
                <a:gd name="connsiteX55" fmla="*/ 1636327 w 1638313"/>
                <a:gd name="connsiteY55" fmla="*/ 760233 h 2240883"/>
                <a:gd name="connsiteX56" fmla="*/ 1635419 w 1638313"/>
                <a:gd name="connsiteY56" fmla="*/ 767897 h 2240883"/>
                <a:gd name="connsiteX57" fmla="*/ 1636327 w 1638313"/>
                <a:gd name="connsiteY57" fmla="*/ 775561 h 2240883"/>
                <a:gd name="connsiteX58" fmla="*/ 1635419 w 1638313"/>
                <a:gd name="connsiteY58" fmla="*/ 783225 h 2240883"/>
                <a:gd name="connsiteX59" fmla="*/ 1636327 w 1638313"/>
                <a:gd name="connsiteY59" fmla="*/ 790889 h 2240883"/>
                <a:gd name="connsiteX60" fmla="*/ 1635419 w 1638313"/>
                <a:gd name="connsiteY60" fmla="*/ 798553 h 2240883"/>
                <a:gd name="connsiteX61" fmla="*/ 1636327 w 1638313"/>
                <a:gd name="connsiteY61" fmla="*/ 806217 h 2240883"/>
                <a:gd name="connsiteX62" fmla="*/ 1635419 w 1638313"/>
                <a:gd name="connsiteY62" fmla="*/ 813881 h 2240883"/>
                <a:gd name="connsiteX63" fmla="*/ 1636327 w 1638313"/>
                <a:gd name="connsiteY63" fmla="*/ 821545 h 2240883"/>
                <a:gd name="connsiteX64" fmla="*/ 1635419 w 1638313"/>
                <a:gd name="connsiteY64" fmla="*/ 829209 h 2240883"/>
                <a:gd name="connsiteX65" fmla="*/ 1636327 w 1638313"/>
                <a:gd name="connsiteY65" fmla="*/ 836873 h 2240883"/>
                <a:gd name="connsiteX66" fmla="*/ 1635419 w 1638313"/>
                <a:gd name="connsiteY66" fmla="*/ 844537 h 2240883"/>
                <a:gd name="connsiteX67" fmla="*/ 1636327 w 1638313"/>
                <a:gd name="connsiteY67" fmla="*/ 852201 h 2240883"/>
                <a:gd name="connsiteX68" fmla="*/ 1635419 w 1638313"/>
                <a:gd name="connsiteY68" fmla="*/ 859865 h 2240883"/>
                <a:gd name="connsiteX69" fmla="*/ 1636327 w 1638313"/>
                <a:gd name="connsiteY69" fmla="*/ 867529 h 2240883"/>
                <a:gd name="connsiteX70" fmla="*/ 1635419 w 1638313"/>
                <a:gd name="connsiteY70" fmla="*/ 875193 h 2240883"/>
                <a:gd name="connsiteX71" fmla="*/ 1636327 w 1638313"/>
                <a:gd name="connsiteY71" fmla="*/ 882857 h 2240883"/>
                <a:gd name="connsiteX72" fmla="*/ 1635419 w 1638313"/>
                <a:gd name="connsiteY72" fmla="*/ 890521 h 2240883"/>
                <a:gd name="connsiteX73" fmla="*/ 1636327 w 1638313"/>
                <a:gd name="connsiteY73" fmla="*/ 898185 h 2240883"/>
                <a:gd name="connsiteX74" fmla="*/ 1635419 w 1638313"/>
                <a:gd name="connsiteY74" fmla="*/ 905849 h 2240883"/>
                <a:gd name="connsiteX75" fmla="*/ 1636327 w 1638313"/>
                <a:gd name="connsiteY75" fmla="*/ 913513 h 2240883"/>
                <a:gd name="connsiteX76" fmla="*/ 1635419 w 1638313"/>
                <a:gd name="connsiteY76" fmla="*/ 921177 h 2240883"/>
                <a:gd name="connsiteX77" fmla="*/ 1636327 w 1638313"/>
                <a:gd name="connsiteY77" fmla="*/ 928841 h 2240883"/>
                <a:gd name="connsiteX78" fmla="*/ 1635419 w 1638313"/>
                <a:gd name="connsiteY78" fmla="*/ 936505 h 2240883"/>
                <a:gd name="connsiteX79" fmla="*/ 1636327 w 1638313"/>
                <a:gd name="connsiteY79" fmla="*/ 944169 h 2240883"/>
                <a:gd name="connsiteX80" fmla="*/ 1635419 w 1638313"/>
                <a:gd name="connsiteY80" fmla="*/ 951833 h 2240883"/>
                <a:gd name="connsiteX81" fmla="*/ 1636327 w 1638313"/>
                <a:gd name="connsiteY81" fmla="*/ 959497 h 2240883"/>
                <a:gd name="connsiteX82" fmla="*/ 1635419 w 1638313"/>
                <a:gd name="connsiteY82" fmla="*/ 967161 h 2240883"/>
                <a:gd name="connsiteX83" fmla="*/ 1636327 w 1638313"/>
                <a:gd name="connsiteY83" fmla="*/ 974825 h 2240883"/>
                <a:gd name="connsiteX84" fmla="*/ 1635419 w 1638313"/>
                <a:gd name="connsiteY84" fmla="*/ 982489 h 2240883"/>
                <a:gd name="connsiteX85" fmla="*/ 1636327 w 1638313"/>
                <a:gd name="connsiteY85" fmla="*/ 990153 h 2240883"/>
                <a:gd name="connsiteX86" fmla="*/ 1635419 w 1638313"/>
                <a:gd name="connsiteY86" fmla="*/ 997817 h 2240883"/>
                <a:gd name="connsiteX87" fmla="*/ 1636327 w 1638313"/>
                <a:gd name="connsiteY87" fmla="*/ 1005481 h 2240883"/>
                <a:gd name="connsiteX88" fmla="*/ 1635419 w 1638313"/>
                <a:gd name="connsiteY88" fmla="*/ 1013145 h 2240883"/>
                <a:gd name="connsiteX89" fmla="*/ 1636327 w 1638313"/>
                <a:gd name="connsiteY89" fmla="*/ 1020809 h 2240883"/>
                <a:gd name="connsiteX90" fmla="*/ 1635419 w 1638313"/>
                <a:gd name="connsiteY90" fmla="*/ 1028473 h 2240883"/>
                <a:gd name="connsiteX91" fmla="*/ 1636327 w 1638313"/>
                <a:gd name="connsiteY91" fmla="*/ 1036137 h 2240883"/>
                <a:gd name="connsiteX92" fmla="*/ 1635419 w 1638313"/>
                <a:gd name="connsiteY92" fmla="*/ 1043801 h 2240883"/>
                <a:gd name="connsiteX93" fmla="*/ 1636327 w 1638313"/>
                <a:gd name="connsiteY93" fmla="*/ 1051465 h 2240883"/>
                <a:gd name="connsiteX94" fmla="*/ 1635419 w 1638313"/>
                <a:gd name="connsiteY94" fmla="*/ 1059129 h 2240883"/>
                <a:gd name="connsiteX95" fmla="*/ 1636327 w 1638313"/>
                <a:gd name="connsiteY95" fmla="*/ 1066793 h 2240883"/>
                <a:gd name="connsiteX96" fmla="*/ 1635419 w 1638313"/>
                <a:gd name="connsiteY96" fmla="*/ 1074457 h 2240883"/>
                <a:gd name="connsiteX97" fmla="*/ 1636327 w 1638313"/>
                <a:gd name="connsiteY97" fmla="*/ 1082121 h 2240883"/>
                <a:gd name="connsiteX98" fmla="*/ 1635419 w 1638313"/>
                <a:gd name="connsiteY98" fmla="*/ 1089785 h 2240883"/>
                <a:gd name="connsiteX99" fmla="*/ 1636327 w 1638313"/>
                <a:gd name="connsiteY99" fmla="*/ 1097449 h 2240883"/>
                <a:gd name="connsiteX100" fmla="*/ 1635419 w 1638313"/>
                <a:gd name="connsiteY100" fmla="*/ 1105113 h 2240883"/>
                <a:gd name="connsiteX101" fmla="*/ 1636327 w 1638313"/>
                <a:gd name="connsiteY101" fmla="*/ 1112778 h 2240883"/>
                <a:gd name="connsiteX102" fmla="*/ 1635419 w 1638313"/>
                <a:gd name="connsiteY102" fmla="*/ 1120441 h 2240883"/>
                <a:gd name="connsiteX103" fmla="*/ 1636327 w 1638313"/>
                <a:gd name="connsiteY103" fmla="*/ 1128105 h 2240883"/>
                <a:gd name="connsiteX104" fmla="*/ 1635419 w 1638313"/>
                <a:gd name="connsiteY104" fmla="*/ 1135769 h 2240883"/>
                <a:gd name="connsiteX105" fmla="*/ 1636327 w 1638313"/>
                <a:gd name="connsiteY105" fmla="*/ 1143434 h 2240883"/>
                <a:gd name="connsiteX106" fmla="*/ 1635419 w 1638313"/>
                <a:gd name="connsiteY106" fmla="*/ 1151098 h 2240883"/>
                <a:gd name="connsiteX107" fmla="*/ 1636327 w 1638313"/>
                <a:gd name="connsiteY107" fmla="*/ 1158762 h 2240883"/>
                <a:gd name="connsiteX108" fmla="*/ 1634514 w 1638313"/>
                <a:gd name="connsiteY108" fmla="*/ 1166426 h 2240883"/>
                <a:gd name="connsiteX109" fmla="*/ 1636327 w 1638313"/>
                <a:gd name="connsiteY109" fmla="*/ 1174090 h 2240883"/>
                <a:gd name="connsiteX110" fmla="*/ 1634514 w 1638313"/>
                <a:gd name="connsiteY110" fmla="*/ 1181754 h 2240883"/>
                <a:gd name="connsiteX111" fmla="*/ 1636327 w 1638313"/>
                <a:gd name="connsiteY111" fmla="*/ 1189418 h 2240883"/>
                <a:gd name="connsiteX112" fmla="*/ 1634514 w 1638313"/>
                <a:gd name="connsiteY112" fmla="*/ 1197082 h 2240883"/>
                <a:gd name="connsiteX113" fmla="*/ 1636327 w 1638313"/>
                <a:gd name="connsiteY113" fmla="*/ 1204746 h 2240883"/>
                <a:gd name="connsiteX114" fmla="*/ 1634514 w 1638313"/>
                <a:gd name="connsiteY114" fmla="*/ 1212410 h 2240883"/>
                <a:gd name="connsiteX115" fmla="*/ 1636327 w 1638313"/>
                <a:gd name="connsiteY115" fmla="*/ 1220074 h 2240883"/>
                <a:gd name="connsiteX116" fmla="*/ 1634514 w 1638313"/>
                <a:gd name="connsiteY116" fmla="*/ 1227738 h 2240883"/>
                <a:gd name="connsiteX117" fmla="*/ 1636327 w 1638313"/>
                <a:gd name="connsiteY117" fmla="*/ 1235402 h 2240883"/>
                <a:gd name="connsiteX118" fmla="*/ 1634514 w 1638313"/>
                <a:gd name="connsiteY118" fmla="*/ 1243066 h 2240883"/>
                <a:gd name="connsiteX119" fmla="*/ 1636327 w 1638313"/>
                <a:gd name="connsiteY119" fmla="*/ 1250730 h 2240883"/>
                <a:gd name="connsiteX120" fmla="*/ 1634514 w 1638313"/>
                <a:gd name="connsiteY120" fmla="*/ 1258394 h 2240883"/>
                <a:gd name="connsiteX121" fmla="*/ 1636327 w 1638313"/>
                <a:gd name="connsiteY121" fmla="*/ 1266058 h 2240883"/>
                <a:gd name="connsiteX122" fmla="*/ 1634514 w 1638313"/>
                <a:gd name="connsiteY122" fmla="*/ 1273722 h 2240883"/>
                <a:gd name="connsiteX123" fmla="*/ 1636327 w 1638313"/>
                <a:gd name="connsiteY123" fmla="*/ 1281386 h 2240883"/>
                <a:gd name="connsiteX124" fmla="*/ 1634514 w 1638313"/>
                <a:gd name="connsiteY124" fmla="*/ 1289050 h 2240883"/>
                <a:gd name="connsiteX125" fmla="*/ 1636327 w 1638313"/>
                <a:gd name="connsiteY125" fmla="*/ 1296714 h 2240883"/>
                <a:gd name="connsiteX126" fmla="*/ 1634514 w 1638313"/>
                <a:gd name="connsiteY126" fmla="*/ 1304378 h 2240883"/>
                <a:gd name="connsiteX127" fmla="*/ 1636327 w 1638313"/>
                <a:gd name="connsiteY127" fmla="*/ 1312042 h 2240883"/>
                <a:gd name="connsiteX128" fmla="*/ 1634514 w 1638313"/>
                <a:gd name="connsiteY128" fmla="*/ 1319706 h 2240883"/>
                <a:gd name="connsiteX129" fmla="*/ 1636327 w 1638313"/>
                <a:gd name="connsiteY129" fmla="*/ 1327370 h 2240883"/>
                <a:gd name="connsiteX130" fmla="*/ 1634514 w 1638313"/>
                <a:gd name="connsiteY130" fmla="*/ 1335034 h 2240883"/>
                <a:gd name="connsiteX131" fmla="*/ 1636327 w 1638313"/>
                <a:gd name="connsiteY131" fmla="*/ 1342698 h 2240883"/>
                <a:gd name="connsiteX132" fmla="*/ 1634514 w 1638313"/>
                <a:gd name="connsiteY132" fmla="*/ 1350362 h 2240883"/>
                <a:gd name="connsiteX133" fmla="*/ 1636327 w 1638313"/>
                <a:gd name="connsiteY133" fmla="*/ 1358026 h 2240883"/>
                <a:gd name="connsiteX134" fmla="*/ 1634514 w 1638313"/>
                <a:gd name="connsiteY134" fmla="*/ 1365690 h 2240883"/>
                <a:gd name="connsiteX135" fmla="*/ 1636327 w 1638313"/>
                <a:gd name="connsiteY135" fmla="*/ 1373354 h 2240883"/>
                <a:gd name="connsiteX136" fmla="*/ 1634514 w 1638313"/>
                <a:gd name="connsiteY136" fmla="*/ 1381018 h 2240883"/>
                <a:gd name="connsiteX137" fmla="*/ 1636327 w 1638313"/>
                <a:gd name="connsiteY137" fmla="*/ 1388682 h 2240883"/>
                <a:gd name="connsiteX138" fmla="*/ 1634514 w 1638313"/>
                <a:gd name="connsiteY138" fmla="*/ 1396346 h 2240883"/>
                <a:gd name="connsiteX139" fmla="*/ 1636327 w 1638313"/>
                <a:gd name="connsiteY139" fmla="*/ 1404010 h 2240883"/>
                <a:gd name="connsiteX140" fmla="*/ 1634514 w 1638313"/>
                <a:gd name="connsiteY140" fmla="*/ 1411674 h 2240883"/>
                <a:gd name="connsiteX141" fmla="*/ 1636327 w 1638313"/>
                <a:gd name="connsiteY141" fmla="*/ 1419338 h 2240883"/>
                <a:gd name="connsiteX142" fmla="*/ 1634514 w 1638313"/>
                <a:gd name="connsiteY142" fmla="*/ 1427002 h 2240883"/>
                <a:gd name="connsiteX143" fmla="*/ 1636327 w 1638313"/>
                <a:gd name="connsiteY143" fmla="*/ 1434666 h 2240883"/>
                <a:gd name="connsiteX144" fmla="*/ 1634514 w 1638313"/>
                <a:gd name="connsiteY144" fmla="*/ 1442330 h 2240883"/>
                <a:gd name="connsiteX145" fmla="*/ 1636327 w 1638313"/>
                <a:gd name="connsiteY145" fmla="*/ 1449994 h 2240883"/>
                <a:gd name="connsiteX146" fmla="*/ 1634514 w 1638313"/>
                <a:gd name="connsiteY146" fmla="*/ 1457658 h 2240883"/>
                <a:gd name="connsiteX147" fmla="*/ 1636327 w 1638313"/>
                <a:gd name="connsiteY147" fmla="*/ 1465322 h 2240883"/>
                <a:gd name="connsiteX148" fmla="*/ 1634514 w 1638313"/>
                <a:gd name="connsiteY148" fmla="*/ 1472986 h 2240883"/>
                <a:gd name="connsiteX149" fmla="*/ 1636327 w 1638313"/>
                <a:gd name="connsiteY149" fmla="*/ 1480650 h 2240883"/>
                <a:gd name="connsiteX150" fmla="*/ 1634514 w 1638313"/>
                <a:gd name="connsiteY150" fmla="*/ 1488314 h 2240883"/>
                <a:gd name="connsiteX151" fmla="*/ 1636327 w 1638313"/>
                <a:gd name="connsiteY151" fmla="*/ 1495978 h 2240883"/>
                <a:gd name="connsiteX152" fmla="*/ 1634514 w 1638313"/>
                <a:gd name="connsiteY152" fmla="*/ 1503642 h 2240883"/>
                <a:gd name="connsiteX153" fmla="*/ 1636327 w 1638313"/>
                <a:gd name="connsiteY153" fmla="*/ 1511306 h 2240883"/>
                <a:gd name="connsiteX154" fmla="*/ 1634514 w 1638313"/>
                <a:gd name="connsiteY154" fmla="*/ 1518970 h 2240883"/>
                <a:gd name="connsiteX155" fmla="*/ 1636327 w 1638313"/>
                <a:gd name="connsiteY155" fmla="*/ 1526634 h 2240883"/>
                <a:gd name="connsiteX156" fmla="*/ 1634514 w 1638313"/>
                <a:gd name="connsiteY156" fmla="*/ 1534298 h 2240883"/>
                <a:gd name="connsiteX157" fmla="*/ 1636327 w 1638313"/>
                <a:gd name="connsiteY157" fmla="*/ 1541962 h 2240883"/>
                <a:gd name="connsiteX158" fmla="*/ 1634514 w 1638313"/>
                <a:gd name="connsiteY158" fmla="*/ 1549626 h 2240883"/>
                <a:gd name="connsiteX159" fmla="*/ 1636327 w 1638313"/>
                <a:gd name="connsiteY159" fmla="*/ 1557290 h 2240883"/>
                <a:gd name="connsiteX160" fmla="*/ 1634514 w 1638313"/>
                <a:gd name="connsiteY160" fmla="*/ 1564954 h 2240883"/>
                <a:gd name="connsiteX161" fmla="*/ 1636327 w 1638313"/>
                <a:gd name="connsiteY161" fmla="*/ 1572618 h 2240883"/>
                <a:gd name="connsiteX162" fmla="*/ 1634514 w 1638313"/>
                <a:gd name="connsiteY162" fmla="*/ 1580282 h 2240883"/>
                <a:gd name="connsiteX163" fmla="*/ 1636327 w 1638313"/>
                <a:gd name="connsiteY163" fmla="*/ 1587946 h 2240883"/>
                <a:gd name="connsiteX164" fmla="*/ 1634514 w 1638313"/>
                <a:gd name="connsiteY164" fmla="*/ 1595610 h 2240883"/>
                <a:gd name="connsiteX165" fmla="*/ 1636327 w 1638313"/>
                <a:gd name="connsiteY165" fmla="*/ 1603274 h 2240883"/>
                <a:gd name="connsiteX166" fmla="*/ 1634514 w 1638313"/>
                <a:gd name="connsiteY166" fmla="*/ 1610938 h 2240883"/>
                <a:gd name="connsiteX167" fmla="*/ 1636327 w 1638313"/>
                <a:gd name="connsiteY167" fmla="*/ 1618602 h 2240883"/>
                <a:gd name="connsiteX168" fmla="*/ 1634514 w 1638313"/>
                <a:gd name="connsiteY168" fmla="*/ 1626266 h 2240883"/>
                <a:gd name="connsiteX169" fmla="*/ 1636327 w 1638313"/>
                <a:gd name="connsiteY169" fmla="*/ 1633930 h 2240883"/>
                <a:gd name="connsiteX170" fmla="*/ 1634514 w 1638313"/>
                <a:gd name="connsiteY170" fmla="*/ 1641595 h 2240883"/>
                <a:gd name="connsiteX171" fmla="*/ 1636327 w 1638313"/>
                <a:gd name="connsiteY171" fmla="*/ 1649259 h 2240883"/>
                <a:gd name="connsiteX172" fmla="*/ 1634514 w 1638313"/>
                <a:gd name="connsiteY172" fmla="*/ 1656923 h 2240883"/>
                <a:gd name="connsiteX173" fmla="*/ 1636327 w 1638313"/>
                <a:gd name="connsiteY173" fmla="*/ 1664586 h 2240883"/>
                <a:gd name="connsiteX174" fmla="*/ 1634514 w 1638313"/>
                <a:gd name="connsiteY174" fmla="*/ 1672251 h 2240883"/>
                <a:gd name="connsiteX175" fmla="*/ 1636327 w 1638313"/>
                <a:gd name="connsiteY175" fmla="*/ 1679915 h 2240883"/>
                <a:gd name="connsiteX176" fmla="*/ 1634514 w 1638313"/>
                <a:gd name="connsiteY176" fmla="*/ 1687579 h 2240883"/>
                <a:gd name="connsiteX177" fmla="*/ 1636327 w 1638313"/>
                <a:gd name="connsiteY177" fmla="*/ 1695243 h 2240883"/>
                <a:gd name="connsiteX178" fmla="*/ 1634514 w 1638313"/>
                <a:gd name="connsiteY178" fmla="*/ 1702907 h 2240883"/>
                <a:gd name="connsiteX179" fmla="*/ 1636327 w 1638313"/>
                <a:gd name="connsiteY179" fmla="*/ 1710571 h 2240883"/>
                <a:gd name="connsiteX180" fmla="*/ 1634514 w 1638313"/>
                <a:gd name="connsiteY180" fmla="*/ 1718235 h 2240883"/>
                <a:gd name="connsiteX181" fmla="*/ 1636327 w 1638313"/>
                <a:gd name="connsiteY181" fmla="*/ 1725899 h 2240883"/>
                <a:gd name="connsiteX182" fmla="*/ 1634514 w 1638313"/>
                <a:gd name="connsiteY182" fmla="*/ 1733563 h 2240883"/>
                <a:gd name="connsiteX183" fmla="*/ 1636327 w 1638313"/>
                <a:gd name="connsiteY183" fmla="*/ 1741227 h 2240883"/>
                <a:gd name="connsiteX184" fmla="*/ 1634514 w 1638313"/>
                <a:gd name="connsiteY184" fmla="*/ 1748891 h 2240883"/>
                <a:gd name="connsiteX185" fmla="*/ 1636327 w 1638313"/>
                <a:gd name="connsiteY185" fmla="*/ 1756555 h 2240883"/>
                <a:gd name="connsiteX186" fmla="*/ 1634514 w 1638313"/>
                <a:gd name="connsiteY186" fmla="*/ 1764219 h 2240883"/>
                <a:gd name="connsiteX187" fmla="*/ 1636327 w 1638313"/>
                <a:gd name="connsiteY187" fmla="*/ 1771883 h 2240883"/>
                <a:gd name="connsiteX188" fmla="*/ 1634514 w 1638313"/>
                <a:gd name="connsiteY188" fmla="*/ 1779547 h 2240883"/>
                <a:gd name="connsiteX189" fmla="*/ 1636327 w 1638313"/>
                <a:gd name="connsiteY189" fmla="*/ 1787211 h 2240883"/>
                <a:gd name="connsiteX190" fmla="*/ 1634514 w 1638313"/>
                <a:gd name="connsiteY190" fmla="*/ 1794875 h 2240883"/>
                <a:gd name="connsiteX191" fmla="*/ 1636327 w 1638313"/>
                <a:gd name="connsiteY191" fmla="*/ 1802539 h 2240883"/>
                <a:gd name="connsiteX192" fmla="*/ 1634514 w 1638313"/>
                <a:gd name="connsiteY192" fmla="*/ 1810203 h 2240883"/>
                <a:gd name="connsiteX193" fmla="*/ 1636327 w 1638313"/>
                <a:gd name="connsiteY193" fmla="*/ 1817867 h 2240883"/>
                <a:gd name="connsiteX194" fmla="*/ 1634514 w 1638313"/>
                <a:gd name="connsiteY194" fmla="*/ 1825531 h 2240883"/>
                <a:gd name="connsiteX195" fmla="*/ 1636327 w 1638313"/>
                <a:gd name="connsiteY195" fmla="*/ 1833195 h 2240883"/>
                <a:gd name="connsiteX196" fmla="*/ 1634514 w 1638313"/>
                <a:gd name="connsiteY196" fmla="*/ 1840859 h 2240883"/>
                <a:gd name="connsiteX197" fmla="*/ 1636327 w 1638313"/>
                <a:gd name="connsiteY197" fmla="*/ 1848523 h 2240883"/>
                <a:gd name="connsiteX198" fmla="*/ 1634514 w 1638313"/>
                <a:gd name="connsiteY198" fmla="*/ 1856187 h 2240883"/>
                <a:gd name="connsiteX199" fmla="*/ 1636327 w 1638313"/>
                <a:gd name="connsiteY199" fmla="*/ 1863851 h 2240883"/>
                <a:gd name="connsiteX200" fmla="*/ 1634514 w 1638313"/>
                <a:gd name="connsiteY200" fmla="*/ 1871515 h 2240883"/>
                <a:gd name="connsiteX201" fmla="*/ 1636327 w 1638313"/>
                <a:gd name="connsiteY201" fmla="*/ 1879179 h 2240883"/>
                <a:gd name="connsiteX202" fmla="*/ 1634514 w 1638313"/>
                <a:gd name="connsiteY202" fmla="*/ 1886843 h 2240883"/>
                <a:gd name="connsiteX203" fmla="*/ 1636327 w 1638313"/>
                <a:gd name="connsiteY203" fmla="*/ 1894507 h 2240883"/>
                <a:gd name="connsiteX204" fmla="*/ 823527 w 1638313"/>
                <a:gd name="connsiteY204" fmla="*/ 2240883 h 2240883"/>
                <a:gd name="connsiteX205" fmla="*/ 10727 w 1638313"/>
                <a:gd name="connsiteY205" fmla="*/ 1894507 h 2240883"/>
                <a:gd name="connsiteX206" fmla="*/ 12540 w 1638313"/>
                <a:gd name="connsiteY206" fmla="*/ 1886843 h 2240883"/>
                <a:gd name="connsiteX207" fmla="*/ 10727 w 1638313"/>
                <a:gd name="connsiteY207" fmla="*/ 1879179 h 2240883"/>
                <a:gd name="connsiteX208" fmla="*/ 12540 w 1638313"/>
                <a:gd name="connsiteY208" fmla="*/ 1871515 h 2240883"/>
                <a:gd name="connsiteX209" fmla="*/ 10727 w 1638313"/>
                <a:gd name="connsiteY209" fmla="*/ 1863851 h 2240883"/>
                <a:gd name="connsiteX210" fmla="*/ 12540 w 1638313"/>
                <a:gd name="connsiteY210" fmla="*/ 1856187 h 2240883"/>
                <a:gd name="connsiteX211" fmla="*/ 10727 w 1638313"/>
                <a:gd name="connsiteY211" fmla="*/ 1848523 h 2240883"/>
                <a:gd name="connsiteX212" fmla="*/ 12540 w 1638313"/>
                <a:gd name="connsiteY212" fmla="*/ 1840859 h 2240883"/>
                <a:gd name="connsiteX213" fmla="*/ 10727 w 1638313"/>
                <a:gd name="connsiteY213" fmla="*/ 1833195 h 2240883"/>
                <a:gd name="connsiteX214" fmla="*/ 12540 w 1638313"/>
                <a:gd name="connsiteY214" fmla="*/ 1825531 h 2240883"/>
                <a:gd name="connsiteX215" fmla="*/ 10727 w 1638313"/>
                <a:gd name="connsiteY215" fmla="*/ 1817867 h 2240883"/>
                <a:gd name="connsiteX216" fmla="*/ 12540 w 1638313"/>
                <a:gd name="connsiteY216" fmla="*/ 1810203 h 2240883"/>
                <a:gd name="connsiteX217" fmla="*/ 10727 w 1638313"/>
                <a:gd name="connsiteY217" fmla="*/ 1802539 h 2240883"/>
                <a:gd name="connsiteX218" fmla="*/ 12540 w 1638313"/>
                <a:gd name="connsiteY218" fmla="*/ 1794875 h 2240883"/>
                <a:gd name="connsiteX219" fmla="*/ 10727 w 1638313"/>
                <a:gd name="connsiteY219" fmla="*/ 1787211 h 2240883"/>
                <a:gd name="connsiteX220" fmla="*/ 12540 w 1638313"/>
                <a:gd name="connsiteY220" fmla="*/ 1779547 h 2240883"/>
                <a:gd name="connsiteX221" fmla="*/ 10727 w 1638313"/>
                <a:gd name="connsiteY221" fmla="*/ 1771883 h 2240883"/>
                <a:gd name="connsiteX222" fmla="*/ 12540 w 1638313"/>
                <a:gd name="connsiteY222" fmla="*/ 1764219 h 2240883"/>
                <a:gd name="connsiteX223" fmla="*/ 10727 w 1638313"/>
                <a:gd name="connsiteY223" fmla="*/ 1756555 h 2240883"/>
                <a:gd name="connsiteX224" fmla="*/ 12540 w 1638313"/>
                <a:gd name="connsiteY224" fmla="*/ 1748891 h 2240883"/>
                <a:gd name="connsiteX225" fmla="*/ 10727 w 1638313"/>
                <a:gd name="connsiteY225" fmla="*/ 1741227 h 2240883"/>
                <a:gd name="connsiteX226" fmla="*/ 12540 w 1638313"/>
                <a:gd name="connsiteY226" fmla="*/ 1733563 h 2240883"/>
                <a:gd name="connsiteX227" fmla="*/ 10727 w 1638313"/>
                <a:gd name="connsiteY227" fmla="*/ 1725899 h 2240883"/>
                <a:gd name="connsiteX228" fmla="*/ 12540 w 1638313"/>
                <a:gd name="connsiteY228" fmla="*/ 1718235 h 2240883"/>
                <a:gd name="connsiteX229" fmla="*/ 10727 w 1638313"/>
                <a:gd name="connsiteY229" fmla="*/ 1710571 h 2240883"/>
                <a:gd name="connsiteX230" fmla="*/ 12540 w 1638313"/>
                <a:gd name="connsiteY230" fmla="*/ 1702907 h 2240883"/>
                <a:gd name="connsiteX231" fmla="*/ 10727 w 1638313"/>
                <a:gd name="connsiteY231" fmla="*/ 1695243 h 2240883"/>
                <a:gd name="connsiteX232" fmla="*/ 12540 w 1638313"/>
                <a:gd name="connsiteY232" fmla="*/ 1687579 h 2240883"/>
                <a:gd name="connsiteX233" fmla="*/ 10727 w 1638313"/>
                <a:gd name="connsiteY233" fmla="*/ 1679915 h 2240883"/>
                <a:gd name="connsiteX234" fmla="*/ 12540 w 1638313"/>
                <a:gd name="connsiteY234" fmla="*/ 1672251 h 2240883"/>
                <a:gd name="connsiteX235" fmla="*/ 10727 w 1638313"/>
                <a:gd name="connsiteY235" fmla="*/ 1664586 h 2240883"/>
                <a:gd name="connsiteX236" fmla="*/ 12540 w 1638313"/>
                <a:gd name="connsiteY236" fmla="*/ 1656923 h 2240883"/>
                <a:gd name="connsiteX237" fmla="*/ 10727 w 1638313"/>
                <a:gd name="connsiteY237" fmla="*/ 1649259 h 2240883"/>
                <a:gd name="connsiteX238" fmla="*/ 12540 w 1638313"/>
                <a:gd name="connsiteY238" fmla="*/ 1641595 h 2240883"/>
                <a:gd name="connsiteX239" fmla="*/ 10727 w 1638313"/>
                <a:gd name="connsiteY239" fmla="*/ 1633930 h 2240883"/>
                <a:gd name="connsiteX240" fmla="*/ 12540 w 1638313"/>
                <a:gd name="connsiteY240" fmla="*/ 1626266 h 2240883"/>
                <a:gd name="connsiteX241" fmla="*/ 10727 w 1638313"/>
                <a:gd name="connsiteY241" fmla="*/ 1618602 h 2240883"/>
                <a:gd name="connsiteX242" fmla="*/ 12540 w 1638313"/>
                <a:gd name="connsiteY242" fmla="*/ 1610938 h 2240883"/>
                <a:gd name="connsiteX243" fmla="*/ 10727 w 1638313"/>
                <a:gd name="connsiteY243" fmla="*/ 1603274 h 2240883"/>
                <a:gd name="connsiteX244" fmla="*/ 12540 w 1638313"/>
                <a:gd name="connsiteY244" fmla="*/ 1595610 h 2240883"/>
                <a:gd name="connsiteX245" fmla="*/ 10727 w 1638313"/>
                <a:gd name="connsiteY245" fmla="*/ 1587946 h 2240883"/>
                <a:gd name="connsiteX246" fmla="*/ 12540 w 1638313"/>
                <a:gd name="connsiteY246" fmla="*/ 1580282 h 2240883"/>
                <a:gd name="connsiteX247" fmla="*/ 10727 w 1638313"/>
                <a:gd name="connsiteY247" fmla="*/ 1572618 h 2240883"/>
                <a:gd name="connsiteX248" fmla="*/ 12540 w 1638313"/>
                <a:gd name="connsiteY248" fmla="*/ 1564954 h 2240883"/>
                <a:gd name="connsiteX249" fmla="*/ 10727 w 1638313"/>
                <a:gd name="connsiteY249" fmla="*/ 1557290 h 2240883"/>
                <a:gd name="connsiteX250" fmla="*/ 12540 w 1638313"/>
                <a:gd name="connsiteY250" fmla="*/ 1549626 h 2240883"/>
                <a:gd name="connsiteX251" fmla="*/ 10727 w 1638313"/>
                <a:gd name="connsiteY251" fmla="*/ 1541962 h 2240883"/>
                <a:gd name="connsiteX252" fmla="*/ 12540 w 1638313"/>
                <a:gd name="connsiteY252" fmla="*/ 1534298 h 2240883"/>
                <a:gd name="connsiteX253" fmla="*/ 10727 w 1638313"/>
                <a:gd name="connsiteY253" fmla="*/ 1526634 h 2240883"/>
                <a:gd name="connsiteX254" fmla="*/ 12540 w 1638313"/>
                <a:gd name="connsiteY254" fmla="*/ 1518970 h 2240883"/>
                <a:gd name="connsiteX255" fmla="*/ 10727 w 1638313"/>
                <a:gd name="connsiteY255" fmla="*/ 1511306 h 2240883"/>
                <a:gd name="connsiteX256" fmla="*/ 12540 w 1638313"/>
                <a:gd name="connsiteY256" fmla="*/ 1503642 h 2240883"/>
                <a:gd name="connsiteX257" fmla="*/ 10727 w 1638313"/>
                <a:gd name="connsiteY257" fmla="*/ 1495978 h 2240883"/>
                <a:gd name="connsiteX258" fmla="*/ 12540 w 1638313"/>
                <a:gd name="connsiteY258" fmla="*/ 1488314 h 2240883"/>
                <a:gd name="connsiteX259" fmla="*/ 10727 w 1638313"/>
                <a:gd name="connsiteY259" fmla="*/ 1480650 h 2240883"/>
                <a:gd name="connsiteX260" fmla="*/ 12540 w 1638313"/>
                <a:gd name="connsiteY260" fmla="*/ 1472986 h 2240883"/>
                <a:gd name="connsiteX261" fmla="*/ 10727 w 1638313"/>
                <a:gd name="connsiteY261" fmla="*/ 1465322 h 2240883"/>
                <a:gd name="connsiteX262" fmla="*/ 12540 w 1638313"/>
                <a:gd name="connsiteY262" fmla="*/ 1457658 h 2240883"/>
                <a:gd name="connsiteX263" fmla="*/ 10727 w 1638313"/>
                <a:gd name="connsiteY263" fmla="*/ 1449994 h 2240883"/>
                <a:gd name="connsiteX264" fmla="*/ 12540 w 1638313"/>
                <a:gd name="connsiteY264" fmla="*/ 1442330 h 2240883"/>
                <a:gd name="connsiteX265" fmla="*/ 10727 w 1638313"/>
                <a:gd name="connsiteY265" fmla="*/ 1434666 h 2240883"/>
                <a:gd name="connsiteX266" fmla="*/ 12540 w 1638313"/>
                <a:gd name="connsiteY266" fmla="*/ 1427002 h 2240883"/>
                <a:gd name="connsiteX267" fmla="*/ 10727 w 1638313"/>
                <a:gd name="connsiteY267" fmla="*/ 1419338 h 2240883"/>
                <a:gd name="connsiteX268" fmla="*/ 12540 w 1638313"/>
                <a:gd name="connsiteY268" fmla="*/ 1411674 h 2240883"/>
                <a:gd name="connsiteX269" fmla="*/ 10727 w 1638313"/>
                <a:gd name="connsiteY269" fmla="*/ 1404010 h 2240883"/>
                <a:gd name="connsiteX270" fmla="*/ 12540 w 1638313"/>
                <a:gd name="connsiteY270" fmla="*/ 1396346 h 2240883"/>
                <a:gd name="connsiteX271" fmla="*/ 10727 w 1638313"/>
                <a:gd name="connsiteY271" fmla="*/ 1388682 h 2240883"/>
                <a:gd name="connsiteX272" fmla="*/ 12540 w 1638313"/>
                <a:gd name="connsiteY272" fmla="*/ 1381018 h 2240883"/>
                <a:gd name="connsiteX273" fmla="*/ 10727 w 1638313"/>
                <a:gd name="connsiteY273" fmla="*/ 1373354 h 2240883"/>
                <a:gd name="connsiteX274" fmla="*/ 12540 w 1638313"/>
                <a:gd name="connsiteY274" fmla="*/ 1365690 h 2240883"/>
                <a:gd name="connsiteX275" fmla="*/ 10727 w 1638313"/>
                <a:gd name="connsiteY275" fmla="*/ 1358026 h 2240883"/>
                <a:gd name="connsiteX276" fmla="*/ 12540 w 1638313"/>
                <a:gd name="connsiteY276" fmla="*/ 1350362 h 2240883"/>
                <a:gd name="connsiteX277" fmla="*/ 10727 w 1638313"/>
                <a:gd name="connsiteY277" fmla="*/ 1342698 h 2240883"/>
                <a:gd name="connsiteX278" fmla="*/ 12540 w 1638313"/>
                <a:gd name="connsiteY278" fmla="*/ 1335034 h 2240883"/>
                <a:gd name="connsiteX279" fmla="*/ 10727 w 1638313"/>
                <a:gd name="connsiteY279" fmla="*/ 1327370 h 2240883"/>
                <a:gd name="connsiteX280" fmla="*/ 12540 w 1638313"/>
                <a:gd name="connsiteY280" fmla="*/ 1319706 h 2240883"/>
                <a:gd name="connsiteX281" fmla="*/ 10727 w 1638313"/>
                <a:gd name="connsiteY281" fmla="*/ 1312042 h 2240883"/>
                <a:gd name="connsiteX282" fmla="*/ 12540 w 1638313"/>
                <a:gd name="connsiteY282" fmla="*/ 1304378 h 2240883"/>
                <a:gd name="connsiteX283" fmla="*/ 10727 w 1638313"/>
                <a:gd name="connsiteY283" fmla="*/ 1296714 h 2240883"/>
                <a:gd name="connsiteX284" fmla="*/ 12540 w 1638313"/>
                <a:gd name="connsiteY284" fmla="*/ 1289050 h 2240883"/>
                <a:gd name="connsiteX285" fmla="*/ 10727 w 1638313"/>
                <a:gd name="connsiteY285" fmla="*/ 1281386 h 2240883"/>
                <a:gd name="connsiteX286" fmla="*/ 12540 w 1638313"/>
                <a:gd name="connsiteY286" fmla="*/ 1273722 h 2240883"/>
                <a:gd name="connsiteX287" fmla="*/ 10727 w 1638313"/>
                <a:gd name="connsiteY287" fmla="*/ 1266058 h 2240883"/>
                <a:gd name="connsiteX288" fmla="*/ 12540 w 1638313"/>
                <a:gd name="connsiteY288" fmla="*/ 1258394 h 2240883"/>
                <a:gd name="connsiteX289" fmla="*/ 10727 w 1638313"/>
                <a:gd name="connsiteY289" fmla="*/ 1250730 h 2240883"/>
                <a:gd name="connsiteX290" fmla="*/ 12540 w 1638313"/>
                <a:gd name="connsiteY290" fmla="*/ 1243066 h 2240883"/>
                <a:gd name="connsiteX291" fmla="*/ 10727 w 1638313"/>
                <a:gd name="connsiteY291" fmla="*/ 1235402 h 2240883"/>
                <a:gd name="connsiteX292" fmla="*/ 12540 w 1638313"/>
                <a:gd name="connsiteY292" fmla="*/ 1227738 h 2240883"/>
                <a:gd name="connsiteX293" fmla="*/ 10727 w 1638313"/>
                <a:gd name="connsiteY293" fmla="*/ 1220074 h 2240883"/>
                <a:gd name="connsiteX294" fmla="*/ 12540 w 1638313"/>
                <a:gd name="connsiteY294" fmla="*/ 1212410 h 2240883"/>
                <a:gd name="connsiteX295" fmla="*/ 10727 w 1638313"/>
                <a:gd name="connsiteY295" fmla="*/ 1204746 h 2240883"/>
                <a:gd name="connsiteX296" fmla="*/ 12540 w 1638313"/>
                <a:gd name="connsiteY296" fmla="*/ 1197082 h 2240883"/>
                <a:gd name="connsiteX297" fmla="*/ 10727 w 1638313"/>
                <a:gd name="connsiteY297" fmla="*/ 1189418 h 2240883"/>
                <a:gd name="connsiteX298" fmla="*/ 12540 w 1638313"/>
                <a:gd name="connsiteY298" fmla="*/ 1181754 h 2240883"/>
                <a:gd name="connsiteX299" fmla="*/ 10727 w 1638313"/>
                <a:gd name="connsiteY299" fmla="*/ 1174090 h 2240883"/>
                <a:gd name="connsiteX300" fmla="*/ 12540 w 1638313"/>
                <a:gd name="connsiteY300" fmla="*/ 1166426 h 2240883"/>
                <a:gd name="connsiteX301" fmla="*/ 10727 w 1638313"/>
                <a:gd name="connsiteY301" fmla="*/ 1158762 h 2240883"/>
                <a:gd name="connsiteX302" fmla="*/ 11635 w 1638313"/>
                <a:gd name="connsiteY302" fmla="*/ 1151098 h 2240883"/>
                <a:gd name="connsiteX303" fmla="*/ 10727 w 1638313"/>
                <a:gd name="connsiteY303" fmla="*/ 1143434 h 2240883"/>
                <a:gd name="connsiteX304" fmla="*/ 11635 w 1638313"/>
                <a:gd name="connsiteY304" fmla="*/ 1135769 h 2240883"/>
                <a:gd name="connsiteX305" fmla="*/ 10727 w 1638313"/>
                <a:gd name="connsiteY305" fmla="*/ 1128105 h 2240883"/>
                <a:gd name="connsiteX306" fmla="*/ 11635 w 1638313"/>
                <a:gd name="connsiteY306" fmla="*/ 1120441 h 2240883"/>
                <a:gd name="connsiteX307" fmla="*/ 10727 w 1638313"/>
                <a:gd name="connsiteY307" fmla="*/ 1112778 h 2240883"/>
                <a:gd name="connsiteX308" fmla="*/ 11635 w 1638313"/>
                <a:gd name="connsiteY308" fmla="*/ 1105113 h 2240883"/>
                <a:gd name="connsiteX309" fmla="*/ 10727 w 1638313"/>
                <a:gd name="connsiteY309" fmla="*/ 1097449 h 2240883"/>
                <a:gd name="connsiteX310" fmla="*/ 11635 w 1638313"/>
                <a:gd name="connsiteY310" fmla="*/ 1089785 h 2240883"/>
                <a:gd name="connsiteX311" fmla="*/ 10727 w 1638313"/>
                <a:gd name="connsiteY311" fmla="*/ 1082121 h 2240883"/>
                <a:gd name="connsiteX312" fmla="*/ 11635 w 1638313"/>
                <a:gd name="connsiteY312" fmla="*/ 1074457 h 2240883"/>
                <a:gd name="connsiteX313" fmla="*/ 10727 w 1638313"/>
                <a:gd name="connsiteY313" fmla="*/ 1066793 h 2240883"/>
                <a:gd name="connsiteX314" fmla="*/ 11635 w 1638313"/>
                <a:gd name="connsiteY314" fmla="*/ 1059129 h 2240883"/>
                <a:gd name="connsiteX315" fmla="*/ 10727 w 1638313"/>
                <a:gd name="connsiteY315" fmla="*/ 1051465 h 2240883"/>
                <a:gd name="connsiteX316" fmla="*/ 11635 w 1638313"/>
                <a:gd name="connsiteY316" fmla="*/ 1043801 h 2240883"/>
                <a:gd name="connsiteX317" fmla="*/ 10727 w 1638313"/>
                <a:gd name="connsiteY317" fmla="*/ 1036137 h 2240883"/>
                <a:gd name="connsiteX318" fmla="*/ 11635 w 1638313"/>
                <a:gd name="connsiteY318" fmla="*/ 1028473 h 2240883"/>
                <a:gd name="connsiteX319" fmla="*/ 10727 w 1638313"/>
                <a:gd name="connsiteY319" fmla="*/ 1020809 h 2240883"/>
                <a:gd name="connsiteX320" fmla="*/ 11635 w 1638313"/>
                <a:gd name="connsiteY320" fmla="*/ 1013145 h 2240883"/>
                <a:gd name="connsiteX321" fmla="*/ 10727 w 1638313"/>
                <a:gd name="connsiteY321" fmla="*/ 1005481 h 2240883"/>
                <a:gd name="connsiteX322" fmla="*/ 11635 w 1638313"/>
                <a:gd name="connsiteY322" fmla="*/ 997817 h 2240883"/>
                <a:gd name="connsiteX323" fmla="*/ 10727 w 1638313"/>
                <a:gd name="connsiteY323" fmla="*/ 990153 h 2240883"/>
                <a:gd name="connsiteX324" fmla="*/ 11635 w 1638313"/>
                <a:gd name="connsiteY324" fmla="*/ 982489 h 2240883"/>
                <a:gd name="connsiteX325" fmla="*/ 10727 w 1638313"/>
                <a:gd name="connsiteY325" fmla="*/ 974825 h 2240883"/>
                <a:gd name="connsiteX326" fmla="*/ 11635 w 1638313"/>
                <a:gd name="connsiteY326" fmla="*/ 967161 h 2240883"/>
                <a:gd name="connsiteX327" fmla="*/ 10727 w 1638313"/>
                <a:gd name="connsiteY327" fmla="*/ 959497 h 2240883"/>
                <a:gd name="connsiteX328" fmla="*/ 11635 w 1638313"/>
                <a:gd name="connsiteY328" fmla="*/ 951833 h 2240883"/>
                <a:gd name="connsiteX329" fmla="*/ 10727 w 1638313"/>
                <a:gd name="connsiteY329" fmla="*/ 944169 h 2240883"/>
                <a:gd name="connsiteX330" fmla="*/ 11635 w 1638313"/>
                <a:gd name="connsiteY330" fmla="*/ 936505 h 2240883"/>
                <a:gd name="connsiteX331" fmla="*/ 10727 w 1638313"/>
                <a:gd name="connsiteY331" fmla="*/ 928841 h 2240883"/>
                <a:gd name="connsiteX332" fmla="*/ 11635 w 1638313"/>
                <a:gd name="connsiteY332" fmla="*/ 921177 h 2240883"/>
                <a:gd name="connsiteX333" fmla="*/ 10727 w 1638313"/>
                <a:gd name="connsiteY333" fmla="*/ 913513 h 2240883"/>
                <a:gd name="connsiteX334" fmla="*/ 11635 w 1638313"/>
                <a:gd name="connsiteY334" fmla="*/ 905849 h 2240883"/>
                <a:gd name="connsiteX335" fmla="*/ 10727 w 1638313"/>
                <a:gd name="connsiteY335" fmla="*/ 898185 h 2240883"/>
                <a:gd name="connsiteX336" fmla="*/ 11635 w 1638313"/>
                <a:gd name="connsiteY336" fmla="*/ 890521 h 2240883"/>
                <a:gd name="connsiteX337" fmla="*/ 10727 w 1638313"/>
                <a:gd name="connsiteY337" fmla="*/ 882857 h 2240883"/>
                <a:gd name="connsiteX338" fmla="*/ 11635 w 1638313"/>
                <a:gd name="connsiteY338" fmla="*/ 875193 h 2240883"/>
                <a:gd name="connsiteX339" fmla="*/ 10727 w 1638313"/>
                <a:gd name="connsiteY339" fmla="*/ 867529 h 2240883"/>
                <a:gd name="connsiteX340" fmla="*/ 11635 w 1638313"/>
                <a:gd name="connsiteY340" fmla="*/ 859865 h 2240883"/>
                <a:gd name="connsiteX341" fmla="*/ 10727 w 1638313"/>
                <a:gd name="connsiteY341" fmla="*/ 852201 h 2240883"/>
                <a:gd name="connsiteX342" fmla="*/ 11635 w 1638313"/>
                <a:gd name="connsiteY342" fmla="*/ 844537 h 2240883"/>
                <a:gd name="connsiteX343" fmla="*/ 10727 w 1638313"/>
                <a:gd name="connsiteY343" fmla="*/ 836873 h 2240883"/>
                <a:gd name="connsiteX344" fmla="*/ 11635 w 1638313"/>
                <a:gd name="connsiteY344" fmla="*/ 829209 h 2240883"/>
                <a:gd name="connsiteX345" fmla="*/ 10727 w 1638313"/>
                <a:gd name="connsiteY345" fmla="*/ 821545 h 2240883"/>
                <a:gd name="connsiteX346" fmla="*/ 11635 w 1638313"/>
                <a:gd name="connsiteY346" fmla="*/ 813881 h 2240883"/>
                <a:gd name="connsiteX347" fmla="*/ 10727 w 1638313"/>
                <a:gd name="connsiteY347" fmla="*/ 806217 h 2240883"/>
                <a:gd name="connsiteX348" fmla="*/ 11635 w 1638313"/>
                <a:gd name="connsiteY348" fmla="*/ 798553 h 2240883"/>
                <a:gd name="connsiteX349" fmla="*/ 10727 w 1638313"/>
                <a:gd name="connsiteY349" fmla="*/ 790889 h 2240883"/>
                <a:gd name="connsiteX350" fmla="*/ 11635 w 1638313"/>
                <a:gd name="connsiteY350" fmla="*/ 783225 h 2240883"/>
                <a:gd name="connsiteX351" fmla="*/ 10727 w 1638313"/>
                <a:gd name="connsiteY351" fmla="*/ 775561 h 2240883"/>
                <a:gd name="connsiteX352" fmla="*/ 11635 w 1638313"/>
                <a:gd name="connsiteY352" fmla="*/ 767897 h 2240883"/>
                <a:gd name="connsiteX353" fmla="*/ 10727 w 1638313"/>
                <a:gd name="connsiteY353" fmla="*/ 760233 h 2240883"/>
                <a:gd name="connsiteX354" fmla="*/ 11635 w 1638313"/>
                <a:gd name="connsiteY354" fmla="*/ 752569 h 2240883"/>
                <a:gd name="connsiteX355" fmla="*/ 10727 w 1638313"/>
                <a:gd name="connsiteY355" fmla="*/ 744905 h 2240883"/>
                <a:gd name="connsiteX356" fmla="*/ 11635 w 1638313"/>
                <a:gd name="connsiteY356" fmla="*/ 737241 h 2240883"/>
                <a:gd name="connsiteX357" fmla="*/ 10727 w 1638313"/>
                <a:gd name="connsiteY357" fmla="*/ 729577 h 2240883"/>
                <a:gd name="connsiteX358" fmla="*/ 11635 w 1638313"/>
                <a:gd name="connsiteY358" fmla="*/ 721913 h 2240883"/>
                <a:gd name="connsiteX359" fmla="*/ 10727 w 1638313"/>
                <a:gd name="connsiteY359" fmla="*/ 714249 h 2240883"/>
                <a:gd name="connsiteX360" fmla="*/ 11635 w 1638313"/>
                <a:gd name="connsiteY360" fmla="*/ 706585 h 2240883"/>
                <a:gd name="connsiteX361" fmla="*/ 10727 w 1638313"/>
                <a:gd name="connsiteY361" fmla="*/ 698921 h 2240883"/>
                <a:gd name="connsiteX362" fmla="*/ 11635 w 1638313"/>
                <a:gd name="connsiteY362" fmla="*/ 691257 h 2240883"/>
                <a:gd name="connsiteX363" fmla="*/ 10727 w 1638313"/>
                <a:gd name="connsiteY363" fmla="*/ 683593 h 2240883"/>
                <a:gd name="connsiteX364" fmla="*/ 11635 w 1638313"/>
                <a:gd name="connsiteY364" fmla="*/ 675929 h 2240883"/>
                <a:gd name="connsiteX365" fmla="*/ 10727 w 1638313"/>
                <a:gd name="connsiteY365" fmla="*/ 668265 h 2240883"/>
                <a:gd name="connsiteX366" fmla="*/ 11635 w 1638313"/>
                <a:gd name="connsiteY366" fmla="*/ 660601 h 2240883"/>
                <a:gd name="connsiteX367" fmla="*/ 10727 w 1638313"/>
                <a:gd name="connsiteY367" fmla="*/ 652937 h 2240883"/>
                <a:gd name="connsiteX368" fmla="*/ 11635 w 1638313"/>
                <a:gd name="connsiteY368" fmla="*/ 645273 h 2240883"/>
                <a:gd name="connsiteX369" fmla="*/ 10727 w 1638313"/>
                <a:gd name="connsiteY369" fmla="*/ 637609 h 2240883"/>
                <a:gd name="connsiteX370" fmla="*/ 11635 w 1638313"/>
                <a:gd name="connsiteY370" fmla="*/ 629945 h 2240883"/>
                <a:gd name="connsiteX371" fmla="*/ 10727 w 1638313"/>
                <a:gd name="connsiteY371" fmla="*/ 622281 h 2240883"/>
                <a:gd name="connsiteX372" fmla="*/ 11635 w 1638313"/>
                <a:gd name="connsiteY372" fmla="*/ 614616 h 2240883"/>
                <a:gd name="connsiteX373" fmla="*/ 10727 w 1638313"/>
                <a:gd name="connsiteY373" fmla="*/ 606952 h 2240883"/>
                <a:gd name="connsiteX374" fmla="*/ 11635 w 1638313"/>
                <a:gd name="connsiteY374" fmla="*/ 599288 h 2240883"/>
                <a:gd name="connsiteX375" fmla="*/ 10727 w 1638313"/>
                <a:gd name="connsiteY375" fmla="*/ 591625 h 2240883"/>
                <a:gd name="connsiteX376" fmla="*/ 11635 w 1638313"/>
                <a:gd name="connsiteY376" fmla="*/ 583961 h 2240883"/>
                <a:gd name="connsiteX377" fmla="*/ 10727 w 1638313"/>
                <a:gd name="connsiteY377" fmla="*/ 576297 h 2240883"/>
                <a:gd name="connsiteX378" fmla="*/ 11635 w 1638313"/>
                <a:gd name="connsiteY378" fmla="*/ 568632 h 2240883"/>
                <a:gd name="connsiteX379" fmla="*/ 10727 w 1638313"/>
                <a:gd name="connsiteY379" fmla="*/ 560968 h 2240883"/>
                <a:gd name="connsiteX380" fmla="*/ 11635 w 1638313"/>
                <a:gd name="connsiteY380" fmla="*/ 553304 h 2240883"/>
                <a:gd name="connsiteX381" fmla="*/ 10727 w 1638313"/>
                <a:gd name="connsiteY381" fmla="*/ 545640 h 2240883"/>
                <a:gd name="connsiteX382" fmla="*/ 11635 w 1638313"/>
                <a:gd name="connsiteY382" fmla="*/ 537976 h 2240883"/>
                <a:gd name="connsiteX383" fmla="*/ 10727 w 1638313"/>
                <a:gd name="connsiteY383" fmla="*/ 530312 h 2240883"/>
                <a:gd name="connsiteX384" fmla="*/ 11635 w 1638313"/>
                <a:gd name="connsiteY384" fmla="*/ 522648 h 2240883"/>
                <a:gd name="connsiteX385" fmla="*/ 10727 w 1638313"/>
                <a:gd name="connsiteY385" fmla="*/ 514984 h 2240883"/>
                <a:gd name="connsiteX386" fmla="*/ 11635 w 1638313"/>
                <a:gd name="connsiteY386" fmla="*/ 507320 h 2240883"/>
                <a:gd name="connsiteX387" fmla="*/ 10727 w 1638313"/>
                <a:gd name="connsiteY387" fmla="*/ 499656 h 2240883"/>
                <a:gd name="connsiteX388" fmla="*/ 11635 w 1638313"/>
                <a:gd name="connsiteY388" fmla="*/ 491992 h 2240883"/>
                <a:gd name="connsiteX389" fmla="*/ 10727 w 1638313"/>
                <a:gd name="connsiteY389" fmla="*/ 484328 h 2240883"/>
                <a:gd name="connsiteX390" fmla="*/ 11635 w 1638313"/>
                <a:gd name="connsiteY390" fmla="*/ 476664 h 2240883"/>
                <a:gd name="connsiteX391" fmla="*/ 10727 w 1638313"/>
                <a:gd name="connsiteY391" fmla="*/ 469000 h 2240883"/>
                <a:gd name="connsiteX392" fmla="*/ 11635 w 1638313"/>
                <a:gd name="connsiteY392" fmla="*/ 461336 h 2240883"/>
                <a:gd name="connsiteX393" fmla="*/ 10727 w 1638313"/>
                <a:gd name="connsiteY393" fmla="*/ 453672 h 2240883"/>
                <a:gd name="connsiteX394" fmla="*/ 11635 w 1638313"/>
                <a:gd name="connsiteY394" fmla="*/ 446008 h 2240883"/>
                <a:gd name="connsiteX395" fmla="*/ 10727 w 1638313"/>
                <a:gd name="connsiteY395" fmla="*/ 438344 h 2240883"/>
                <a:gd name="connsiteX396" fmla="*/ 11635 w 1638313"/>
                <a:gd name="connsiteY396" fmla="*/ 430680 h 2240883"/>
                <a:gd name="connsiteX397" fmla="*/ 10727 w 1638313"/>
                <a:gd name="connsiteY397" fmla="*/ 423016 h 2240883"/>
                <a:gd name="connsiteX398" fmla="*/ 11635 w 1638313"/>
                <a:gd name="connsiteY398" fmla="*/ 415352 h 2240883"/>
                <a:gd name="connsiteX399" fmla="*/ 10727 w 1638313"/>
                <a:gd name="connsiteY399" fmla="*/ 407688 h 2240883"/>
                <a:gd name="connsiteX400" fmla="*/ 11635 w 1638313"/>
                <a:gd name="connsiteY400" fmla="*/ 400024 h 2240883"/>
                <a:gd name="connsiteX401" fmla="*/ 10727 w 1638313"/>
                <a:gd name="connsiteY401" fmla="*/ 392360 h 2240883"/>
                <a:gd name="connsiteX402" fmla="*/ 11635 w 1638313"/>
                <a:gd name="connsiteY402" fmla="*/ 384696 h 2240883"/>
                <a:gd name="connsiteX403" fmla="*/ 10727 w 1638313"/>
                <a:gd name="connsiteY403" fmla="*/ 377032 h 2240883"/>
                <a:gd name="connsiteX404" fmla="*/ 11635 w 1638313"/>
                <a:gd name="connsiteY404" fmla="*/ 369368 h 2240883"/>
                <a:gd name="connsiteX405" fmla="*/ 10727 w 1638313"/>
                <a:gd name="connsiteY405" fmla="*/ 361704 h 2240883"/>
                <a:gd name="connsiteX406" fmla="*/ 11635 w 1638313"/>
                <a:gd name="connsiteY406" fmla="*/ 354040 h 2240883"/>
                <a:gd name="connsiteX407" fmla="*/ 10727 w 1638313"/>
                <a:gd name="connsiteY407" fmla="*/ 346376 h 2240883"/>
                <a:gd name="connsiteX408" fmla="*/ 823527 w 1638313"/>
                <a:gd name="connsiteY408" fmla="*/ 0 h 224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1638313" h="2240883">
                  <a:moveTo>
                    <a:pt x="823527" y="0"/>
                  </a:moveTo>
                  <a:cubicBezTo>
                    <a:pt x="1272424" y="0"/>
                    <a:pt x="1636327" y="155078"/>
                    <a:pt x="1636327" y="346376"/>
                  </a:cubicBezTo>
                  <a:lnTo>
                    <a:pt x="1635419" y="354040"/>
                  </a:lnTo>
                  <a:lnTo>
                    <a:pt x="1636327" y="361704"/>
                  </a:lnTo>
                  <a:lnTo>
                    <a:pt x="1635419" y="369368"/>
                  </a:lnTo>
                  <a:lnTo>
                    <a:pt x="1636327" y="377032"/>
                  </a:lnTo>
                  <a:lnTo>
                    <a:pt x="1635419" y="384696"/>
                  </a:lnTo>
                  <a:lnTo>
                    <a:pt x="1636327" y="392360"/>
                  </a:lnTo>
                  <a:lnTo>
                    <a:pt x="1635419" y="400024"/>
                  </a:lnTo>
                  <a:lnTo>
                    <a:pt x="1636327" y="407688"/>
                  </a:lnTo>
                  <a:lnTo>
                    <a:pt x="1635419" y="415352"/>
                  </a:lnTo>
                  <a:lnTo>
                    <a:pt x="1636327" y="423016"/>
                  </a:lnTo>
                  <a:lnTo>
                    <a:pt x="1635419" y="430680"/>
                  </a:lnTo>
                  <a:lnTo>
                    <a:pt x="1636327" y="438344"/>
                  </a:lnTo>
                  <a:lnTo>
                    <a:pt x="1635419" y="446008"/>
                  </a:lnTo>
                  <a:lnTo>
                    <a:pt x="1636327" y="453672"/>
                  </a:lnTo>
                  <a:lnTo>
                    <a:pt x="1635419" y="461336"/>
                  </a:lnTo>
                  <a:lnTo>
                    <a:pt x="1636327" y="469000"/>
                  </a:lnTo>
                  <a:lnTo>
                    <a:pt x="1635419" y="476664"/>
                  </a:lnTo>
                  <a:lnTo>
                    <a:pt x="1636327" y="484328"/>
                  </a:lnTo>
                  <a:lnTo>
                    <a:pt x="1635419" y="491992"/>
                  </a:lnTo>
                  <a:lnTo>
                    <a:pt x="1636327" y="499656"/>
                  </a:lnTo>
                  <a:lnTo>
                    <a:pt x="1635419" y="507320"/>
                  </a:lnTo>
                  <a:lnTo>
                    <a:pt x="1636327" y="514984"/>
                  </a:lnTo>
                  <a:lnTo>
                    <a:pt x="1635419" y="522648"/>
                  </a:lnTo>
                  <a:lnTo>
                    <a:pt x="1636327" y="530312"/>
                  </a:lnTo>
                  <a:lnTo>
                    <a:pt x="1635419" y="537976"/>
                  </a:lnTo>
                  <a:lnTo>
                    <a:pt x="1636327" y="545640"/>
                  </a:lnTo>
                  <a:lnTo>
                    <a:pt x="1635419" y="553304"/>
                  </a:lnTo>
                  <a:lnTo>
                    <a:pt x="1636327" y="560968"/>
                  </a:lnTo>
                  <a:lnTo>
                    <a:pt x="1635419" y="568632"/>
                  </a:lnTo>
                  <a:lnTo>
                    <a:pt x="1636327" y="576297"/>
                  </a:lnTo>
                  <a:lnTo>
                    <a:pt x="1635419" y="583961"/>
                  </a:lnTo>
                  <a:lnTo>
                    <a:pt x="1636327" y="591625"/>
                  </a:lnTo>
                  <a:cubicBezTo>
                    <a:pt x="1636024" y="594179"/>
                    <a:pt x="1635722" y="596734"/>
                    <a:pt x="1635419" y="599288"/>
                  </a:cubicBezTo>
                  <a:lnTo>
                    <a:pt x="1636327" y="606952"/>
                  </a:lnTo>
                  <a:lnTo>
                    <a:pt x="1635419" y="614616"/>
                  </a:lnTo>
                  <a:lnTo>
                    <a:pt x="1636327" y="622281"/>
                  </a:lnTo>
                  <a:lnTo>
                    <a:pt x="1635419" y="629945"/>
                  </a:lnTo>
                  <a:lnTo>
                    <a:pt x="1636327" y="637609"/>
                  </a:lnTo>
                  <a:lnTo>
                    <a:pt x="1635419" y="645273"/>
                  </a:lnTo>
                  <a:lnTo>
                    <a:pt x="1636327" y="652937"/>
                  </a:lnTo>
                  <a:lnTo>
                    <a:pt x="1635419" y="660601"/>
                  </a:lnTo>
                  <a:lnTo>
                    <a:pt x="1636327" y="668265"/>
                  </a:lnTo>
                  <a:lnTo>
                    <a:pt x="1635419" y="675929"/>
                  </a:lnTo>
                  <a:lnTo>
                    <a:pt x="1636327" y="683593"/>
                  </a:lnTo>
                  <a:lnTo>
                    <a:pt x="1635419" y="691257"/>
                  </a:lnTo>
                  <a:lnTo>
                    <a:pt x="1636327" y="698921"/>
                  </a:lnTo>
                  <a:lnTo>
                    <a:pt x="1635419" y="706585"/>
                  </a:lnTo>
                  <a:lnTo>
                    <a:pt x="1636327" y="714249"/>
                  </a:lnTo>
                  <a:lnTo>
                    <a:pt x="1635419" y="721913"/>
                  </a:lnTo>
                  <a:lnTo>
                    <a:pt x="1636327" y="729577"/>
                  </a:lnTo>
                  <a:lnTo>
                    <a:pt x="1635419" y="737241"/>
                  </a:lnTo>
                  <a:lnTo>
                    <a:pt x="1636327" y="744905"/>
                  </a:lnTo>
                  <a:lnTo>
                    <a:pt x="1635419" y="752569"/>
                  </a:lnTo>
                  <a:lnTo>
                    <a:pt x="1636327" y="760233"/>
                  </a:lnTo>
                  <a:lnTo>
                    <a:pt x="1635419" y="767897"/>
                  </a:lnTo>
                  <a:lnTo>
                    <a:pt x="1636327" y="775561"/>
                  </a:lnTo>
                  <a:lnTo>
                    <a:pt x="1635419" y="783225"/>
                  </a:lnTo>
                  <a:lnTo>
                    <a:pt x="1636327" y="790889"/>
                  </a:lnTo>
                  <a:lnTo>
                    <a:pt x="1635419" y="798553"/>
                  </a:lnTo>
                  <a:lnTo>
                    <a:pt x="1636327" y="806217"/>
                  </a:lnTo>
                  <a:lnTo>
                    <a:pt x="1635419" y="813881"/>
                  </a:lnTo>
                  <a:lnTo>
                    <a:pt x="1636327" y="821545"/>
                  </a:lnTo>
                  <a:lnTo>
                    <a:pt x="1635419" y="829209"/>
                  </a:lnTo>
                  <a:lnTo>
                    <a:pt x="1636327" y="836873"/>
                  </a:lnTo>
                  <a:lnTo>
                    <a:pt x="1635419" y="844537"/>
                  </a:lnTo>
                  <a:lnTo>
                    <a:pt x="1636327" y="852201"/>
                  </a:lnTo>
                  <a:lnTo>
                    <a:pt x="1635419" y="859865"/>
                  </a:lnTo>
                  <a:lnTo>
                    <a:pt x="1636327" y="867529"/>
                  </a:lnTo>
                  <a:lnTo>
                    <a:pt x="1635419" y="875193"/>
                  </a:lnTo>
                  <a:lnTo>
                    <a:pt x="1636327" y="882857"/>
                  </a:lnTo>
                  <a:lnTo>
                    <a:pt x="1635419" y="890521"/>
                  </a:lnTo>
                  <a:lnTo>
                    <a:pt x="1636327" y="898185"/>
                  </a:lnTo>
                  <a:lnTo>
                    <a:pt x="1635419" y="905849"/>
                  </a:lnTo>
                  <a:lnTo>
                    <a:pt x="1636327" y="913513"/>
                  </a:lnTo>
                  <a:lnTo>
                    <a:pt x="1635419" y="921177"/>
                  </a:lnTo>
                  <a:lnTo>
                    <a:pt x="1636327" y="928841"/>
                  </a:lnTo>
                  <a:lnTo>
                    <a:pt x="1635419" y="936505"/>
                  </a:lnTo>
                  <a:lnTo>
                    <a:pt x="1636327" y="944169"/>
                  </a:lnTo>
                  <a:lnTo>
                    <a:pt x="1635419" y="951833"/>
                  </a:lnTo>
                  <a:lnTo>
                    <a:pt x="1636327" y="959497"/>
                  </a:lnTo>
                  <a:lnTo>
                    <a:pt x="1635419" y="967161"/>
                  </a:lnTo>
                  <a:lnTo>
                    <a:pt x="1636327" y="974825"/>
                  </a:lnTo>
                  <a:lnTo>
                    <a:pt x="1635419" y="982489"/>
                  </a:lnTo>
                  <a:lnTo>
                    <a:pt x="1636327" y="990153"/>
                  </a:lnTo>
                  <a:lnTo>
                    <a:pt x="1635419" y="997817"/>
                  </a:lnTo>
                  <a:lnTo>
                    <a:pt x="1636327" y="1005481"/>
                  </a:lnTo>
                  <a:lnTo>
                    <a:pt x="1635419" y="1013145"/>
                  </a:lnTo>
                  <a:lnTo>
                    <a:pt x="1636327" y="1020809"/>
                  </a:lnTo>
                  <a:lnTo>
                    <a:pt x="1635419" y="1028473"/>
                  </a:lnTo>
                  <a:lnTo>
                    <a:pt x="1636327" y="1036137"/>
                  </a:lnTo>
                  <a:lnTo>
                    <a:pt x="1635419" y="1043801"/>
                  </a:lnTo>
                  <a:lnTo>
                    <a:pt x="1636327" y="1051465"/>
                  </a:lnTo>
                  <a:lnTo>
                    <a:pt x="1635419" y="1059129"/>
                  </a:lnTo>
                  <a:lnTo>
                    <a:pt x="1636327" y="1066793"/>
                  </a:lnTo>
                  <a:lnTo>
                    <a:pt x="1635419" y="1074457"/>
                  </a:lnTo>
                  <a:lnTo>
                    <a:pt x="1636327" y="1082121"/>
                  </a:lnTo>
                  <a:lnTo>
                    <a:pt x="1635419" y="1089785"/>
                  </a:lnTo>
                  <a:lnTo>
                    <a:pt x="1636327" y="1097449"/>
                  </a:lnTo>
                  <a:lnTo>
                    <a:pt x="1635419" y="1105113"/>
                  </a:lnTo>
                  <a:lnTo>
                    <a:pt x="1636327" y="1112778"/>
                  </a:lnTo>
                  <a:cubicBezTo>
                    <a:pt x="1636024" y="1115332"/>
                    <a:pt x="1635722" y="1117887"/>
                    <a:pt x="1635419" y="1120441"/>
                  </a:cubicBezTo>
                  <a:lnTo>
                    <a:pt x="1636327" y="1128105"/>
                  </a:lnTo>
                  <a:lnTo>
                    <a:pt x="1635419" y="1135769"/>
                  </a:lnTo>
                  <a:lnTo>
                    <a:pt x="1636327" y="1143434"/>
                  </a:lnTo>
                  <a:lnTo>
                    <a:pt x="1635419" y="1151098"/>
                  </a:lnTo>
                  <a:lnTo>
                    <a:pt x="1636327" y="1158762"/>
                  </a:lnTo>
                  <a:lnTo>
                    <a:pt x="1634514" y="1166426"/>
                  </a:lnTo>
                  <a:lnTo>
                    <a:pt x="1636327" y="1174090"/>
                  </a:lnTo>
                  <a:lnTo>
                    <a:pt x="1634514" y="1181754"/>
                  </a:lnTo>
                  <a:lnTo>
                    <a:pt x="1636327" y="1189418"/>
                  </a:lnTo>
                  <a:lnTo>
                    <a:pt x="1634514" y="1197082"/>
                  </a:lnTo>
                  <a:lnTo>
                    <a:pt x="1636327" y="1204746"/>
                  </a:lnTo>
                  <a:lnTo>
                    <a:pt x="1634514" y="1212410"/>
                  </a:lnTo>
                  <a:lnTo>
                    <a:pt x="1636327" y="1220074"/>
                  </a:lnTo>
                  <a:lnTo>
                    <a:pt x="1634514" y="1227738"/>
                  </a:lnTo>
                  <a:lnTo>
                    <a:pt x="1636327" y="1235402"/>
                  </a:lnTo>
                  <a:lnTo>
                    <a:pt x="1634514" y="1243066"/>
                  </a:lnTo>
                  <a:lnTo>
                    <a:pt x="1636327" y="1250730"/>
                  </a:lnTo>
                  <a:lnTo>
                    <a:pt x="1634514" y="1258394"/>
                  </a:lnTo>
                  <a:lnTo>
                    <a:pt x="1636327" y="1266058"/>
                  </a:lnTo>
                  <a:lnTo>
                    <a:pt x="1634514" y="1273722"/>
                  </a:lnTo>
                  <a:lnTo>
                    <a:pt x="1636327" y="1281386"/>
                  </a:lnTo>
                  <a:lnTo>
                    <a:pt x="1634514" y="1289050"/>
                  </a:lnTo>
                  <a:lnTo>
                    <a:pt x="1636327" y="1296714"/>
                  </a:lnTo>
                  <a:lnTo>
                    <a:pt x="1634514" y="1304378"/>
                  </a:lnTo>
                  <a:lnTo>
                    <a:pt x="1636327" y="1312042"/>
                  </a:lnTo>
                  <a:lnTo>
                    <a:pt x="1634514" y="1319706"/>
                  </a:lnTo>
                  <a:lnTo>
                    <a:pt x="1636327" y="1327370"/>
                  </a:lnTo>
                  <a:lnTo>
                    <a:pt x="1634514" y="1335034"/>
                  </a:lnTo>
                  <a:lnTo>
                    <a:pt x="1636327" y="1342698"/>
                  </a:lnTo>
                  <a:lnTo>
                    <a:pt x="1634514" y="1350362"/>
                  </a:lnTo>
                  <a:lnTo>
                    <a:pt x="1636327" y="1358026"/>
                  </a:lnTo>
                  <a:lnTo>
                    <a:pt x="1634514" y="1365690"/>
                  </a:lnTo>
                  <a:lnTo>
                    <a:pt x="1636327" y="1373354"/>
                  </a:lnTo>
                  <a:lnTo>
                    <a:pt x="1634514" y="1381018"/>
                  </a:lnTo>
                  <a:lnTo>
                    <a:pt x="1636327" y="1388682"/>
                  </a:lnTo>
                  <a:lnTo>
                    <a:pt x="1634514" y="1396346"/>
                  </a:lnTo>
                  <a:lnTo>
                    <a:pt x="1636327" y="1404010"/>
                  </a:lnTo>
                  <a:lnTo>
                    <a:pt x="1634514" y="1411674"/>
                  </a:lnTo>
                  <a:lnTo>
                    <a:pt x="1636327" y="1419338"/>
                  </a:lnTo>
                  <a:lnTo>
                    <a:pt x="1634514" y="1427002"/>
                  </a:lnTo>
                  <a:lnTo>
                    <a:pt x="1636327" y="1434666"/>
                  </a:lnTo>
                  <a:lnTo>
                    <a:pt x="1634514" y="1442330"/>
                  </a:lnTo>
                  <a:lnTo>
                    <a:pt x="1636327" y="1449994"/>
                  </a:lnTo>
                  <a:lnTo>
                    <a:pt x="1634514" y="1457658"/>
                  </a:lnTo>
                  <a:lnTo>
                    <a:pt x="1636327" y="1465322"/>
                  </a:lnTo>
                  <a:lnTo>
                    <a:pt x="1634514" y="1472986"/>
                  </a:lnTo>
                  <a:lnTo>
                    <a:pt x="1636327" y="1480650"/>
                  </a:lnTo>
                  <a:lnTo>
                    <a:pt x="1634514" y="1488314"/>
                  </a:lnTo>
                  <a:lnTo>
                    <a:pt x="1636327" y="1495978"/>
                  </a:lnTo>
                  <a:lnTo>
                    <a:pt x="1634514" y="1503642"/>
                  </a:lnTo>
                  <a:lnTo>
                    <a:pt x="1636327" y="1511306"/>
                  </a:lnTo>
                  <a:lnTo>
                    <a:pt x="1634514" y="1518970"/>
                  </a:lnTo>
                  <a:lnTo>
                    <a:pt x="1636327" y="1526634"/>
                  </a:lnTo>
                  <a:lnTo>
                    <a:pt x="1634514" y="1534298"/>
                  </a:lnTo>
                  <a:lnTo>
                    <a:pt x="1636327" y="1541962"/>
                  </a:lnTo>
                  <a:lnTo>
                    <a:pt x="1634514" y="1549626"/>
                  </a:lnTo>
                  <a:lnTo>
                    <a:pt x="1636327" y="1557290"/>
                  </a:lnTo>
                  <a:lnTo>
                    <a:pt x="1634514" y="1564954"/>
                  </a:lnTo>
                  <a:lnTo>
                    <a:pt x="1636327" y="1572618"/>
                  </a:lnTo>
                  <a:lnTo>
                    <a:pt x="1634514" y="1580282"/>
                  </a:lnTo>
                  <a:lnTo>
                    <a:pt x="1636327" y="1587946"/>
                  </a:lnTo>
                  <a:lnTo>
                    <a:pt x="1634514" y="1595610"/>
                  </a:lnTo>
                  <a:lnTo>
                    <a:pt x="1636327" y="1603274"/>
                  </a:lnTo>
                  <a:lnTo>
                    <a:pt x="1634514" y="1610938"/>
                  </a:lnTo>
                  <a:lnTo>
                    <a:pt x="1636327" y="1618602"/>
                  </a:lnTo>
                  <a:lnTo>
                    <a:pt x="1634514" y="1626266"/>
                  </a:lnTo>
                  <a:lnTo>
                    <a:pt x="1636327" y="1633930"/>
                  </a:lnTo>
                  <a:lnTo>
                    <a:pt x="1634514" y="1641595"/>
                  </a:lnTo>
                  <a:lnTo>
                    <a:pt x="1636327" y="1649259"/>
                  </a:lnTo>
                  <a:lnTo>
                    <a:pt x="1634514" y="1656923"/>
                  </a:lnTo>
                  <a:lnTo>
                    <a:pt x="1636327" y="1664586"/>
                  </a:lnTo>
                  <a:lnTo>
                    <a:pt x="1634514" y="1672251"/>
                  </a:lnTo>
                  <a:lnTo>
                    <a:pt x="1636327" y="1679915"/>
                  </a:lnTo>
                  <a:lnTo>
                    <a:pt x="1634514" y="1687579"/>
                  </a:lnTo>
                  <a:lnTo>
                    <a:pt x="1636327" y="1695243"/>
                  </a:lnTo>
                  <a:lnTo>
                    <a:pt x="1634514" y="1702907"/>
                  </a:lnTo>
                  <a:lnTo>
                    <a:pt x="1636327" y="1710571"/>
                  </a:lnTo>
                  <a:lnTo>
                    <a:pt x="1634514" y="1718235"/>
                  </a:lnTo>
                  <a:lnTo>
                    <a:pt x="1636327" y="1725899"/>
                  </a:lnTo>
                  <a:lnTo>
                    <a:pt x="1634514" y="1733563"/>
                  </a:lnTo>
                  <a:lnTo>
                    <a:pt x="1636327" y="1741227"/>
                  </a:lnTo>
                  <a:lnTo>
                    <a:pt x="1634514" y="1748891"/>
                  </a:lnTo>
                  <a:lnTo>
                    <a:pt x="1636327" y="1756555"/>
                  </a:lnTo>
                  <a:lnTo>
                    <a:pt x="1634514" y="1764219"/>
                  </a:lnTo>
                  <a:lnTo>
                    <a:pt x="1636327" y="1771883"/>
                  </a:lnTo>
                  <a:lnTo>
                    <a:pt x="1634514" y="1779547"/>
                  </a:lnTo>
                  <a:lnTo>
                    <a:pt x="1636327" y="1787211"/>
                  </a:lnTo>
                  <a:lnTo>
                    <a:pt x="1634514" y="1794875"/>
                  </a:lnTo>
                  <a:lnTo>
                    <a:pt x="1636327" y="1802539"/>
                  </a:lnTo>
                  <a:lnTo>
                    <a:pt x="1634514" y="1810203"/>
                  </a:lnTo>
                  <a:lnTo>
                    <a:pt x="1636327" y="1817867"/>
                  </a:lnTo>
                  <a:lnTo>
                    <a:pt x="1634514" y="1825531"/>
                  </a:lnTo>
                  <a:lnTo>
                    <a:pt x="1636327" y="1833195"/>
                  </a:lnTo>
                  <a:lnTo>
                    <a:pt x="1634514" y="1840859"/>
                  </a:lnTo>
                  <a:lnTo>
                    <a:pt x="1636327" y="1848523"/>
                  </a:lnTo>
                  <a:lnTo>
                    <a:pt x="1634514" y="1856187"/>
                  </a:lnTo>
                  <a:lnTo>
                    <a:pt x="1636327" y="1863851"/>
                  </a:lnTo>
                  <a:lnTo>
                    <a:pt x="1634514" y="1871515"/>
                  </a:lnTo>
                  <a:lnTo>
                    <a:pt x="1636327" y="1879179"/>
                  </a:lnTo>
                  <a:lnTo>
                    <a:pt x="1634514" y="1886843"/>
                  </a:lnTo>
                  <a:lnTo>
                    <a:pt x="1636327" y="1894507"/>
                  </a:lnTo>
                  <a:cubicBezTo>
                    <a:pt x="1669921" y="2128998"/>
                    <a:pt x="1272424" y="2240883"/>
                    <a:pt x="823527" y="2240883"/>
                  </a:cubicBezTo>
                  <a:cubicBezTo>
                    <a:pt x="374630" y="2240883"/>
                    <a:pt x="-75658" y="2116200"/>
                    <a:pt x="10727" y="1894507"/>
                  </a:cubicBezTo>
                  <a:lnTo>
                    <a:pt x="12540" y="1886843"/>
                  </a:lnTo>
                  <a:lnTo>
                    <a:pt x="10727" y="1879179"/>
                  </a:lnTo>
                  <a:lnTo>
                    <a:pt x="12540" y="1871515"/>
                  </a:lnTo>
                  <a:lnTo>
                    <a:pt x="10727" y="1863851"/>
                  </a:lnTo>
                  <a:lnTo>
                    <a:pt x="12540" y="1856187"/>
                  </a:lnTo>
                  <a:lnTo>
                    <a:pt x="10727" y="1848523"/>
                  </a:lnTo>
                  <a:lnTo>
                    <a:pt x="12540" y="1840859"/>
                  </a:lnTo>
                  <a:lnTo>
                    <a:pt x="10727" y="1833195"/>
                  </a:lnTo>
                  <a:lnTo>
                    <a:pt x="12540" y="1825531"/>
                  </a:lnTo>
                  <a:lnTo>
                    <a:pt x="10727" y="1817867"/>
                  </a:lnTo>
                  <a:lnTo>
                    <a:pt x="12540" y="1810203"/>
                  </a:lnTo>
                  <a:lnTo>
                    <a:pt x="10727" y="1802539"/>
                  </a:lnTo>
                  <a:lnTo>
                    <a:pt x="12540" y="1794875"/>
                  </a:lnTo>
                  <a:lnTo>
                    <a:pt x="10727" y="1787211"/>
                  </a:lnTo>
                  <a:lnTo>
                    <a:pt x="12540" y="1779547"/>
                  </a:lnTo>
                  <a:lnTo>
                    <a:pt x="10727" y="1771883"/>
                  </a:lnTo>
                  <a:lnTo>
                    <a:pt x="12540" y="1764219"/>
                  </a:lnTo>
                  <a:lnTo>
                    <a:pt x="10727" y="1756555"/>
                  </a:lnTo>
                  <a:lnTo>
                    <a:pt x="12540" y="1748891"/>
                  </a:lnTo>
                  <a:lnTo>
                    <a:pt x="10727" y="1741227"/>
                  </a:lnTo>
                  <a:lnTo>
                    <a:pt x="12540" y="1733563"/>
                  </a:lnTo>
                  <a:lnTo>
                    <a:pt x="10727" y="1725899"/>
                  </a:lnTo>
                  <a:lnTo>
                    <a:pt x="12540" y="1718235"/>
                  </a:lnTo>
                  <a:lnTo>
                    <a:pt x="10727" y="1710571"/>
                  </a:lnTo>
                  <a:lnTo>
                    <a:pt x="12540" y="1702907"/>
                  </a:lnTo>
                  <a:lnTo>
                    <a:pt x="10727" y="1695243"/>
                  </a:lnTo>
                  <a:lnTo>
                    <a:pt x="12540" y="1687579"/>
                  </a:lnTo>
                  <a:lnTo>
                    <a:pt x="10727" y="1679915"/>
                  </a:lnTo>
                  <a:lnTo>
                    <a:pt x="12540" y="1672251"/>
                  </a:lnTo>
                  <a:lnTo>
                    <a:pt x="10727" y="1664586"/>
                  </a:lnTo>
                  <a:lnTo>
                    <a:pt x="12540" y="1656923"/>
                  </a:lnTo>
                  <a:lnTo>
                    <a:pt x="10727" y="1649259"/>
                  </a:lnTo>
                  <a:lnTo>
                    <a:pt x="12540" y="1641595"/>
                  </a:lnTo>
                  <a:lnTo>
                    <a:pt x="10727" y="1633930"/>
                  </a:lnTo>
                  <a:lnTo>
                    <a:pt x="12540" y="1626266"/>
                  </a:lnTo>
                  <a:lnTo>
                    <a:pt x="10727" y="1618602"/>
                  </a:lnTo>
                  <a:lnTo>
                    <a:pt x="12540" y="1610938"/>
                  </a:lnTo>
                  <a:lnTo>
                    <a:pt x="10727" y="1603274"/>
                  </a:lnTo>
                  <a:lnTo>
                    <a:pt x="12540" y="1595610"/>
                  </a:lnTo>
                  <a:lnTo>
                    <a:pt x="10727" y="1587946"/>
                  </a:lnTo>
                  <a:lnTo>
                    <a:pt x="12540" y="1580282"/>
                  </a:lnTo>
                  <a:lnTo>
                    <a:pt x="10727" y="1572618"/>
                  </a:lnTo>
                  <a:lnTo>
                    <a:pt x="12540" y="1564954"/>
                  </a:lnTo>
                  <a:lnTo>
                    <a:pt x="10727" y="1557290"/>
                  </a:lnTo>
                  <a:lnTo>
                    <a:pt x="12540" y="1549626"/>
                  </a:lnTo>
                  <a:lnTo>
                    <a:pt x="10727" y="1541962"/>
                  </a:lnTo>
                  <a:lnTo>
                    <a:pt x="12540" y="1534298"/>
                  </a:lnTo>
                  <a:lnTo>
                    <a:pt x="10727" y="1526634"/>
                  </a:lnTo>
                  <a:lnTo>
                    <a:pt x="12540" y="1518970"/>
                  </a:lnTo>
                  <a:lnTo>
                    <a:pt x="10727" y="1511306"/>
                  </a:lnTo>
                  <a:lnTo>
                    <a:pt x="12540" y="1503642"/>
                  </a:lnTo>
                  <a:lnTo>
                    <a:pt x="10727" y="1495978"/>
                  </a:lnTo>
                  <a:lnTo>
                    <a:pt x="12540" y="1488314"/>
                  </a:lnTo>
                  <a:lnTo>
                    <a:pt x="10727" y="1480650"/>
                  </a:lnTo>
                  <a:lnTo>
                    <a:pt x="12540" y="1472986"/>
                  </a:lnTo>
                  <a:lnTo>
                    <a:pt x="10727" y="1465322"/>
                  </a:lnTo>
                  <a:lnTo>
                    <a:pt x="12540" y="1457658"/>
                  </a:lnTo>
                  <a:lnTo>
                    <a:pt x="10727" y="1449994"/>
                  </a:lnTo>
                  <a:lnTo>
                    <a:pt x="12540" y="1442330"/>
                  </a:lnTo>
                  <a:lnTo>
                    <a:pt x="10727" y="1434666"/>
                  </a:lnTo>
                  <a:lnTo>
                    <a:pt x="12540" y="1427002"/>
                  </a:lnTo>
                  <a:lnTo>
                    <a:pt x="10727" y="1419338"/>
                  </a:lnTo>
                  <a:lnTo>
                    <a:pt x="12540" y="1411674"/>
                  </a:lnTo>
                  <a:lnTo>
                    <a:pt x="10727" y="1404010"/>
                  </a:lnTo>
                  <a:lnTo>
                    <a:pt x="12540" y="1396346"/>
                  </a:lnTo>
                  <a:lnTo>
                    <a:pt x="10727" y="1388682"/>
                  </a:lnTo>
                  <a:lnTo>
                    <a:pt x="12540" y="1381018"/>
                  </a:lnTo>
                  <a:lnTo>
                    <a:pt x="10727" y="1373354"/>
                  </a:lnTo>
                  <a:lnTo>
                    <a:pt x="12540" y="1365690"/>
                  </a:lnTo>
                  <a:lnTo>
                    <a:pt x="10727" y="1358026"/>
                  </a:lnTo>
                  <a:lnTo>
                    <a:pt x="12540" y="1350362"/>
                  </a:lnTo>
                  <a:lnTo>
                    <a:pt x="10727" y="1342698"/>
                  </a:lnTo>
                  <a:lnTo>
                    <a:pt x="12540" y="1335034"/>
                  </a:lnTo>
                  <a:lnTo>
                    <a:pt x="10727" y="1327370"/>
                  </a:lnTo>
                  <a:lnTo>
                    <a:pt x="12540" y="1319706"/>
                  </a:lnTo>
                  <a:lnTo>
                    <a:pt x="10727" y="1312042"/>
                  </a:lnTo>
                  <a:lnTo>
                    <a:pt x="12540" y="1304378"/>
                  </a:lnTo>
                  <a:lnTo>
                    <a:pt x="10727" y="1296714"/>
                  </a:lnTo>
                  <a:lnTo>
                    <a:pt x="12540" y="1289050"/>
                  </a:lnTo>
                  <a:lnTo>
                    <a:pt x="10727" y="1281386"/>
                  </a:lnTo>
                  <a:lnTo>
                    <a:pt x="12540" y="1273722"/>
                  </a:lnTo>
                  <a:lnTo>
                    <a:pt x="10727" y="1266058"/>
                  </a:lnTo>
                  <a:lnTo>
                    <a:pt x="12540" y="1258394"/>
                  </a:lnTo>
                  <a:lnTo>
                    <a:pt x="10727" y="1250730"/>
                  </a:lnTo>
                  <a:lnTo>
                    <a:pt x="12540" y="1243066"/>
                  </a:lnTo>
                  <a:lnTo>
                    <a:pt x="10727" y="1235402"/>
                  </a:lnTo>
                  <a:lnTo>
                    <a:pt x="12540" y="1227738"/>
                  </a:lnTo>
                  <a:lnTo>
                    <a:pt x="10727" y="1220074"/>
                  </a:lnTo>
                  <a:lnTo>
                    <a:pt x="12540" y="1212410"/>
                  </a:lnTo>
                  <a:lnTo>
                    <a:pt x="10727" y="1204746"/>
                  </a:lnTo>
                  <a:lnTo>
                    <a:pt x="12540" y="1197082"/>
                  </a:lnTo>
                  <a:lnTo>
                    <a:pt x="10727" y="1189418"/>
                  </a:lnTo>
                  <a:lnTo>
                    <a:pt x="12540" y="1181754"/>
                  </a:lnTo>
                  <a:lnTo>
                    <a:pt x="10727" y="1174090"/>
                  </a:lnTo>
                  <a:lnTo>
                    <a:pt x="12540" y="1166426"/>
                  </a:lnTo>
                  <a:lnTo>
                    <a:pt x="10727" y="1158762"/>
                  </a:lnTo>
                  <a:lnTo>
                    <a:pt x="11635" y="1151098"/>
                  </a:lnTo>
                  <a:lnTo>
                    <a:pt x="10727" y="1143434"/>
                  </a:lnTo>
                  <a:lnTo>
                    <a:pt x="11635" y="1135769"/>
                  </a:lnTo>
                  <a:lnTo>
                    <a:pt x="10727" y="1128105"/>
                  </a:lnTo>
                  <a:lnTo>
                    <a:pt x="11635" y="1120441"/>
                  </a:lnTo>
                  <a:cubicBezTo>
                    <a:pt x="11332" y="1117887"/>
                    <a:pt x="11030" y="1115332"/>
                    <a:pt x="10727" y="1112778"/>
                  </a:cubicBezTo>
                  <a:lnTo>
                    <a:pt x="11635" y="1105113"/>
                  </a:lnTo>
                  <a:lnTo>
                    <a:pt x="10727" y="1097449"/>
                  </a:lnTo>
                  <a:lnTo>
                    <a:pt x="11635" y="1089785"/>
                  </a:lnTo>
                  <a:lnTo>
                    <a:pt x="10727" y="1082121"/>
                  </a:lnTo>
                  <a:lnTo>
                    <a:pt x="11635" y="1074457"/>
                  </a:lnTo>
                  <a:lnTo>
                    <a:pt x="10727" y="1066793"/>
                  </a:lnTo>
                  <a:lnTo>
                    <a:pt x="11635" y="1059129"/>
                  </a:lnTo>
                  <a:lnTo>
                    <a:pt x="10727" y="1051465"/>
                  </a:lnTo>
                  <a:lnTo>
                    <a:pt x="11635" y="1043801"/>
                  </a:lnTo>
                  <a:lnTo>
                    <a:pt x="10727" y="1036137"/>
                  </a:lnTo>
                  <a:lnTo>
                    <a:pt x="11635" y="1028473"/>
                  </a:lnTo>
                  <a:lnTo>
                    <a:pt x="10727" y="1020809"/>
                  </a:lnTo>
                  <a:lnTo>
                    <a:pt x="11635" y="1013145"/>
                  </a:lnTo>
                  <a:lnTo>
                    <a:pt x="10727" y="1005481"/>
                  </a:lnTo>
                  <a:lnTo>
                    <a:pt x="11635" y="997817"/>
                  </a:lnTo>
                  <a:lnTo>
                    <a:pt x="10727" y="990153"/>
                  </a:lnTo>
                  <a:lnTo>
                    <a:pt x="11635" y="982489"/>
                  </a:lnTo>
                  <a:lnTo>
                    <a:pt x="10727" y="974825"/>
                  </a:lnTo>
                  <a:lnTo>
                    <a:pt x="11635" y="967161"/>
                  </a:lnTo>
                  <a:lnTo>
                    <a:pt x="10727" y="959497"/>
                  </a:lnTo>
                  <a:lnTo>
                    <a:pt x="11635" y="951833"/>
                  </a:lnTo>
                  <a:lnTo>
                    <a:pt x="10727" y="944169"/>
                  </a:lnTo>
                  <a:lnTo>
                    <a:pt x="11635" y="936505"/>
                  </a:lnTo>
                  <a:lnTo>
                    <a:pt x="10727" y="928841"/>
                  </a:lnTo>
                  <a:lnTo>
                    <a:pt x="11635" y="921177"/>
                  </a:lnTo>
                  <a:lnTo>
                    <a:pt x="10727" y="913513"/>
                  </a:lnTo>
                  <a:lnTo>
                    <a:pt x="11635" y="905849"/>
                  </a:lnTo>
                  <a:lnTo>
                    <a:pt x="10727" y="898185"/>
                  </a:lnTo>
                  <a:lnTo>
                    <a:pt x="11635" y="890521"/>
                  </a:lnTo>
                  <a:lnTo>
                    <a:pt x="10727" y="882857"/>
                  </a:lnTo>
                  <a:lnTo>
                    <a:pt x="11635" y="875193"/>
                  </a:lnTo>
                  <a:lnTo>
                    <a:pt x="10727" y="867529"/>
                  </a:lnTo>
                  <a:lnTo>
                    <a:pt x="11635" y="859865"/>
                  </a:lnTo>
                  <a:lnTo>
                    <a:pt x="10727" y="852201"/>
                  </a:lnTo>
                  <a:lnTo>
                    <a:pt x="11635" y="844537"/>
                  </a:lnTo>
                  <a:lnTo>
                    <a:pt x="10727" y="836873"/>
                  </a:lnTo>
                  <a:lnTo>
                    <a:pt x="11635" y="829209"/>
                  </a:lnTo>
                  <a:lnTo>
                    <a:pt x="10727" y="821545"/>
                  </a:lnTo>
                  <a:lnTo>
                    <a:pt x="11635" y="813881"/>
                  </a:lnTo>
                  <a:lnTo>
                    <a:pt x="10727" y="806217"/>
                  </a:lnTo>
                  <a:lnTo>
                    <a:pt x="11635" y="798553"/>
                  </a:lnTo>
                  <a:lnTo>
                    <a:pt x="10727" y="790889"/>
                  </a:lnTo>
                  <a:lnTo>
                    <a:pt x="11635" y="783225"/>
                  </a:lnTo>
                  <a:lnTo>
                    <a:pt x="10727" y="775561"/>
                  </a:lnTo>
                  <a:lnTo>
                    <a:pt x="11635" y="767897"/>
                  </a:lnTo>
                  <a:lnTo>
                    <a:pt x="10727" y="760233"/>
                  </a:lnTo>
                  <a:lnTo>
                    <a:pt x="11635" y="752569"/>
                  </a:lnTo>
                  <a:lnTo>
                    <a:pt x="10727" y="744905"/>
                  </a:lnTo>
                  <a:lnTo>
                    <a:pt x="11635" y="737241"/>
                  </a:lnTo>
                  <a:lnTo>
                    <a:pt x="10727" y="729577"/>
                  </a:lnTo>
                  <a:lnTo>
                    <a:pt x="11635" y="721913"/>
                  </a:lnTo>
                  <a:lnTo>
                    <a:pt x="10727" y="714249"/>
                  </a:lnTo>
                  <a:lnTo>
                    <a:pt x="11635" y="706585"/>
                  </a:lnTo>
                  <a:lnTo>
                    <a:pt x="10727" y="698921"/>
                  </a:lnTo>
                  <a:lnTo>
                    <a:pt x="11635" y="691257"/>
                  </a:lnTo>
                  <a:lnTo>
                    <a:pt x="10727" y="683593"/>
                  </a:lnTo>
                  <a:lnTo>
                    <a:pt x="11635" y="675929"/>
                  </a:lnTo>
                  <a:lnTo>
                    <a:pt x="10727" y="668265"/>
                  </a:lnTo>
                  <a:lnTo>
                    <a:pt x="11635" y="660601"/>
                  </a:lnTo>
                  <a:lnTo>
                    <a:pt x="10727" y="652937"/>
                  </a:lnTo>
                  <a:lnTo>
                    <a:pt x="11635" y="645273"/>
                  </a:lnTo>
                  <a:lnTo>
                    <a:pt x="10727" y="637609"/>
                  </a:lnTo>
                  <a:lnTo>
                    <a:pt x="11635" y="629945"/>
                  </a:lnTo>
                  <a:lnTo>
                    <a:pt x="10727" y="622281"/>
                  </a:lnTo>
                  <a:lnTo>
                    <a:pt x="11635" y="614616"/>
                  </a:lnTo>
                  <a:lnTo>
                    <a:pt x="10727" y="606952"/>
                  </a:lnTo>
                  <a:lnTo>
                    <a:pt x="11635" y="599288"/>
                  </a:lnTo>
                  <a:cubicBezTo>
                    <a:pt x="11332" y="596734"/>
                    <a:pt x="11030" y="594179"/>
                    <a:pt x="10727" y="591625"/>
                  </a:cubicBezTo>
                  <a:lnTo>
                    <a:pt x="11635" y="583961"/>
                  </a:lnTo>
                  <a:lnTo>
                    <a:pt x="10727" y="576297"/>
                  </a:lnTo>
                  <a:lnTo>
                    <a:pt x="11635" y="568632"/>
                  </a:lnTo>
                  <a:lnTo>
                    <a:pt x="10727" y="560968"/>
                  </a:lnTo>
                  <a:lnTo>
                    <a:pt x="11635" y="553304"/>
                  </a:lnTo>
                  <a:lnTo>
                    <a:pt x="10727" y="545640"/>
                  </a:lnTo>
                  <a:lnTo>
                    <a:pt x="11635" y="537976"/>
                  </a:lnTo>
                  <a:lnTo>
                    <a:pt x="10727" y="530312"/>
                  </a:lnTo>
                  <a:lnTo>
                    <a:pt x="11635" y="522648"/>
                  </a:lnTo>
                  <a:lnTo>
                    <a:pt x="10727" y="514984"/>
                  </a:lnTo>
                  <a:lnTo>
                    <a:pt x="11635" y="507320"/>
                  </a:lnTo>
                  <a:lnTo>
                    <a:pt x="10727" y="499656"/>
                  </a:lnTo>
                  <a:lnTo>
                    <a:pt x="11635" y="491992"/>
                  </a:lnTo>
                  <a:lnTo>
                    <a:pt x="10727" y="484328"/>
                  </a:lnTo>
                  <a:lnTo>
                    <a:pt x="11635" y="476664"/>
                  </a:lnTo>
                  <a:lnTo>
                    <a:pt x="10727" y="469000"/>
                  </a:lnTo>
                  <a:lnTo>
                    <a:pt x="11635" y="461336"/>
                  </a:lnTo>
                  <a:lnTo>
                    <a:pt x="10727" y="453672"/>
                  </a:lnTo>
                  <a:lnTo>
                    <a:pt x="11635" y="446008"/>
                  </a:lnTo>
                  <a:lnTo>
                    <a:pt x="10727" y="438344"/>
                  </a:lnTo>
                  <a:lnTo>
                    <a:pt x="11635" y="430680"/>
                  </a:lnTo>
                  <a:lnTo>
                    <a:pt x="10727" y="423016"/>
                  </a:lnTo>
                  <a:lnTo>
                    <a:pt x="11635" y="415352"/>
                  </a:lnTo>
                  <a:lnTo>
                    <a:pt x="10727" y="407688"/>
                  </a:lnTo>
                  <a:lnTo>
                    <a:pt x="11635" y="400024"/>
                  </a:lnTo>
                  <a:lnTo>
                    <a:pt x="10727" y="392360"/>
                  </a:lnTo>
                  <a:lnTo>
                    <a:pt x="11635" y="384696"/>
                  </a:lnTo>
                  <a:lnTo>
                    <a:pt x="10727" y="377032"/>
                  </a:lnTo>
                  <a:lnTo>
                    <a:pt x="11635" y="369368"/>
                  </a:lnTo>
                  <a:lnTo>
                    <a:pt x="10727" y="361704"/>
                  </a:lnTo>
                  <a:lnTo>
                    <a:pt x="11635" y="354040"/>
                  </a:lnTo>
                  <a:lnTo>
                    <a:pt x="10727" y="346376"/>
                  </a:lnTo>
                  <a:cubicBezTo>
                    <a:pt x="10727" y="155078"/>
                    <a:pt x="374630" y="0"/>
                    <a:pt x="823527" y="0"/>
                  </a:cubicBezTo>
                  <a:close/>
                </a:path>
              </a:pathLst>
            </a:custGeom>
            <a:gradFill flip="none" rotWithShape="1">
              <a:gsLst>
                <a:gs pos="0">
                  <a:srgbClr val="00B0F0">
                    <a:alpha val="40000"/>
                  </a:srgbClr>
                </a:gs>
                <a:gs pos="69000">
                  <a:srgbClr val="0070C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94" name="菱形 146">
            <a:extLst>
              <a:ext uri="{FF2B5EF4-FFF2-40B4-BE49-F238E27FC236}">
                <a16:creationId xmlns:a16="http://schemas.microsoft.com/office/drawing/2014/main" id="{765FAD1A-7EAF-4D71-9E52-880D9B47E39E}"/>
              </a:ext>
            </a:extLst>
          </p:cNvPr>
          <p:cNvSpPr/>
          <p:nvPr/>
        </p:nvSpPr>
        <p:spPr>
          <a:xfrm flipV="1">
            <a:off x="1357872" y="1120735"/>
            <a:ext cx="9771986" cy="2973336"/>
          </a:xfrm>
          <a:prstGeom prst="diamond">
            <a:avLst/>
          </a:prstGeom>
          <a:gradFill flip="none" rotWithShape="1">
            <a:gsLst>
              <a:gs pos="0">
                <a:srgbClr val="00B0F0">
                  <a:alpha val="46000"/>
                </a:srgbClr>
              </a:gs>
              <a:gs pos="55000">
                <a:srgbClr val="00B0F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Oval 10">
            <a:extLst>
              <a:ext uri="{FF2B5EF4-FFF2-40B4-BE49-F238E27FC236}">
                <a16:creationId xmlns:a16="http://schemas.microsoft.com/office/drawing/2014/main" id="{6EAF0F37-CE7F-8A4D-EAC1-E173DB946120}"/>
              </a:ext>
            </a:extLst>
          </p:cNvPr>
          <p:cNvSpPr/>
          <p:nvPr/>
        </p:nvSpPr>
        <p:spPr>
          <a:xfrm>
            <a:off x="10755575" y="2510825"/>
            <a:ext cx="507983" cy="515998"/>
          </a:xfrm>
          <a:prstGeom prst="ellipse">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4FC8D01-E7CB-050A-BD0C-DE5A758AD01D}"/>
              </a:ext>
            </a:extLst>
          </p:cNvPr>
          <p:cNvSpPr/>
          <p:nvPr/>
        </p:nvSpPr>
        <p:spPr>
          <a:xfrm>
            <a:off x="8303161" y="2533631"/>
            <a:ext cx="507983" cy="515998"/>
          </a:xfrm>
          <a:prstGeom prst="ellipse">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0B4BF28-C8C3-AC91-EFFE-4759B41FD6E9}"/>
              </a:ext>
            </a:extLst>
          </p:cNvPr>
          <p:cNvSpPr/>
          <p:nvPr/>
        </p:nvSpPr>
        <p:spPr>
          <a:xfrm>
            <a:off x="5877690" y="2520136"/>
            <a:ext cx="507983" cy="515998"/>
          </a:xfrm>
          <a:prstGeom prst="ellipse">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0663FB67-B444-DAB6-C10C-0EB63C6780CA}"/>
              </a:ext>
            </a:extLst>
          </p:cNvPr>
          <p:cNvSpPr/>
          <p:nvPr/>
        </p:nvSpPr>
        <p:spPr>
          <a:xfrm>
            <a:off x="3502281" y="2520136"/>
            <a:ext cx="507983" cy="515998"/>
          </a:xfrm>
          <a:prstGeom prst="ellipse">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B4A8BB39-1017-A4F9-9A72-BA4391C5517C}"/>
              </a:ext>
            </a:extLst>
          </p:cNvPr>
          <p:cNvSpPr/>
          <p:nvPr/>
        </p:nvSpPr>
        <p:spPr>
          <a:xfrm>
            <a:off x="1060641" y="2520136"/>
            <a:ext cx="507983" cy="515998"/>
          </a:xfrm>
          <a:prstGeom prst="ellipse">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33746456-4645-4477-A9FA-7C07E47C25A5}"/>
              </a:ext>
            </a:extLst>
          </p:cNvPr>
          <p:cNvGrpSpPr/>
          <p:nvPr/>
        </p:nvGrpSpPr>
        <p:grpSpPr>
          <a:xfrm>
            <a:off x="9808459" y="3129656"/>
            <a:ext cx="2395256" cy="3225391"/>
            <a:chOff x="9808459" y="3129656"/>
            <a:chExt cx="2395256" cy="3225391"/>
          </a:xfrm>
        </p:grpSpPr>
        <p:sp>
          <p:nvSpPr>
            <p:cNvPr id="213" name="椭圆 73">
              <a:extLst>
                <a:ext uri="{FF2B5EF4-FFF2-40B4-BE49-F238E27FC236}">
                  <a16:creationId xmlns:a16="http://schemas.microsoft.com/office/drawing/2014/main" id="{076211A9-AE22-433E-8998-1F2E9EB082BE}"/>
                </a:ext>
              </a:extLst>
            </p:cNvPr>
            <p:cNvSpPr/>
            <p:nvPr/>
          </p:nvSpPr>
          <p:spPr>
            <a:xfrm>
              <a:off x="9808459" y="5331184"/>
              <a:ext cx="2395256" cy="1023863"/>
            </a:xfrm>
            <a:prstGeom prst="ellipse">
              <a:avLst/>
            </a:prstGeom>
            <a:gradFill>
              <a:gsLst>
                <a:gs pos="7000">
                  <a:srgbClr val="00B0F0">
                    <a:alpha val="0"/>
                  </a:srgbClr>
                </a:gs>
                <a:gs pos="100000">
                  <a:srgbClr val="00B0F0">
                    <a:alpha val="52000"/>
                  </a:srgbClr>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任意多边形: 形状 15">
              <a:extLst>
                <a:ext uri="{FF2B5EF4-FFF2-40B4-BE49-F238E27FC236}">
                  <a16:creationId xmlns:a16="http://schemas.microsoft.com/office/drawing/2014/main" id="{E8133D43-B094-4851-9FC1-FA1AEC375A50}"/>
                </a:ext>
              </a:extLst>
            </p:cNvPr>
            <p:cNvSpPr/>
            <p:nvPr/>
          </p:nvSpPr>
          <p:spPr>
            <a:xfrm>
              <a:off x="10012643" y="3129656"/>
              <a:ext cx="1940802" cy="3007502"/>
            </a:xfrm>
            <a:custGeom>
              <a:avLst/>
              <a:gdLst>
                <a:gd name="connsiteX0" fmla="*/ 812800 w 1625600"/>
                <a:gd name="connsiteY0" fmla="*/ 0 h 2240883"/>
                <a:gd name="connsiteX1" fmla="*/ 1625600 w 1625600"/>
                <a:gd name="connsiteY1" fmla="*/ 346376 h 2240883"/>
                <a:gd name="connsiteX2" fmla="*/ 1624692 w 1625600"/>
                <a:gd name="connsiteY2" fmla="*/ 354040 h 2240883"/>
                <a:gd name="connsiteX3" fmla="*/ 1625600 w 1625600"/>
                <a:gd name="connsiteY3" fmla="*/ 361704 h 2240883"/>
                <a:gd name="connsiteX4" fmla="*/ 1624692 w 1625600"/>
                <a:gd name="connsiteY4" fmla="*/ 369368 h 2240883"/>
                <a:gd name="connsiteX5" fmla="*/ 1625600 w 1625600"/>
                <a:gd name="connsiteY5" fmla="*/ 377032 h 2240883"/>
                <a:gd name="connsiteX6" fmla="*/ 1624692 w 1625600"/>
                <a:gd name="connsiteY6" fmla="*/ 384696 h 2240883"/>
                <a:gd name="connsiteX7" fmla="*/ 1625600 w 1625600"/>
                <a:gd name="connsiteY7" fmla="*/ 392360 h 2240883"/>
                <a:gd name="connsiteX8" fmla="*/ 1624692 w 1625600"/>
                <a:gd name="connsiteY8" fmla="*/ 400024 h 2240883"/>
                <a:gd name="connsiteX9" fmla="*/ 1625600 w 1625600"/>
                <a:gd name="connsiteY9" fmla="*/ 407688 h 2240883"/>
                <a:gd name="connsiteX10" fmla="*/ 1624692 w 1625600"/>
                <a:gd name="connsiteY10" fmla="*/ 415352 h 2240883"/>
                <a:gd name="connsiteX11" fmla="*/ 1625600 w 1625600"/>
                <a:gd name="connsiteY11" fmla="*/ 423016 h 2240883"/>
                <a:gd name="connsiteX12" fmla="*/ 1624692 w 1625600"/>
                <a:gd name="connsiteY12" fmla="*/ 430680 h 2240883"/>
                <a:gd name="connsiteX13" fmla="*/ 1625600 w 1625600"/>
                <a:gd name="connsiteY13" fmla="*/ 438344 h 2240883"/>
                <a:gd name="connsiteX14" fmla="*/ 1624692 w 1625600"/>
                <a:gd name="connsiteY14" fmla="*/ 446008 h 2240883"/>
                <a:gd name="connsiteX15" fmla="*/ 1625600 w 1625600"/>
                <a:gd name="connsiteY15" fmla="*/ 453672 h 2240883"/>
                <a:gd name="connsiteX16" fmla="*/ 1624692 w 1625600"/>
                <a:gd name="connsiteY16" fmla="*/ 461336 h 2240883"/>
                <a:gd name="connsiteX17" fmla="*/ 1625600 w 1625600"/>
                <a:gd name="connsiteY17" fmla="*/ 469000 h 2240883"/>
                <a:gd name="connsiteX18" fmla="*/ 1624692 w 1625600"/>
                <a:gd name="connsiteY18" fmla="*/ 476664 h 2240883"/>
                <a:gd name="connsiteX19" fmla="*/ 1625600 w 1625600"/>
                <a:gd name="connsiteY19" fmla="*/ 484328 h 2240883"/>
                <a:gd name="connsiteX20" fmla="*/ 1624692 w 1625600"/>
                <a:gd name="connsiteY20" fmla="*/ 491992 h 2240883"/>
                <a:gd name="connsiteX21" fmla="*/ 1625600 w 1625600"/>
                <a:gd name="connsiteY21" fmla="*/ 499656 h 2240883"/>
                <a:gd name="connsiteX22" fmla="*/ 1624692 w 1625600"/>
                <a:gd name="connsiteY22" fmla="*/ 507320 h 2240883"/>
                <a:gd name="connsiteX23" fmla="*/ 1625600 w 1625600"/>
                <a:gd name="connsiteY23" fmla="*/ 514984 h 2240883"/>
                <a:gd name="connsiteX24" fmla="*/ 1624692 w 1625600"/>
                <a:gd name="connsiteY24" fmla="*/ 522648 h 2240883"/>
                <a:gd name="connsiteX25" fmla="*/ 1625600 w 1625600"/>
                <a:gd name="connsiteY25" fmla="*/ 530312 h 2240883"/>
                <a:gd name="connsiteX26" fmla="*/ 1624692 w 1625600"/>
                <a:gd name="connsiteY26" fmla="*/ 537976 h 2240883"/>
                <a:gd name="connsiteX27" fmla="*/ 1625600 w 1625600"/>
                <a:gd name="connsiteY27" fmla="*/ 545640 h 2240883"/>
                <a:gd name="connsiteX28" fmla="*/ 1624692 w 1625600"/>
                <a:gd name="connsiteY28" fmla="*/ 553304 h 2240883"/>
                <a:gd name="connsiteX29" fmla="*/ 1625600 w 1625600"/>
                <a:gd name="connsiteY29" fmla="*/ 560968 h 2240883"/>
                <a:gd name="connsiteX30" fmla="*/ 1624692 w 1625600"/>
                <a:gd name="connsiteY30" fmla="*/ 568632 h 2240883"/>
                <a:gd name="connsiteX31" fmla="*/ 1625600 w 1625600"/>
                <a:gd name="connsiteY31" fmla="*/ 576297 h 2240883"/>
                <a:gd name="connsiteX32" fmla="*/ 1624692 w 1625600"/>
                <a:gd name="connsiteY32" fmla="*/ 583961 h 2240883"/>
                <a:gd name="connsiteX33" fmla="*/ 1625600 w 1625600"/>
                <a:gd name="connsiteY33" fmla="*/ 591625 h 2240883"/>
                <a:gd name="connsiteX34" fmla="*/ 1624692 w 1625600"/>
                <a:gd name="connsiteY34" fmla="*/ 599288 h 2240883"/>
                <a:gd name="connsiteX35" fmla="*/ 1625600 w 1625600"/>
                <a:gd name="connsiteY35" fmla="*/ 606952 h 2240883"/>
                <a:gd name="connsiteX36" fmla="*/ 1624692 w 1625600"/>
                <a:gd name="connsiteY36" fmla="*/ 614616 h 2240883"/>
                <a:gd name="connsiteX37" fmla="*/ 1625600 w 1625600"/>
                <a:gd name="connsiteY37" fmla="*/ 622281 h 2240883"/>
                <a:gd name="connsiteX38" fmla="*/ 1624692 w 1625600"/>
                <a:gd name="connsiteY38" fmla="*/ 629945 h 2240883"/>
                <a:gd name="connsiteX39" fmla="*/ 1625600 w 1625600"/>
                <a:gd name="connsiteY39" fmla="*/ 637609 h 2240883"/>
                <a:gd name="connsiteX40" fmla="*/ 1624692 w 1625600"/>
                <a:gd name="connsiteY40" fmla="*/ 645273 h 2240883"/>
                <a:gd name="connsiteX41" fmla="*/ 1625600 w 1625600"/>
                <a:gd name="connsiteY41" fmla="*/ 652937 h 2240883"/>
                <a:gd name="connsiteX42" fmla="*/ 1624692 w 1625600"/>
                <a:gd name="connsiteY42" fmla="*/ 660601 h 2240883"/>
                <a:gd name="connsiteX43" fmla="*/ 1625600 w 1625600"/>
                <a:gd name="connsiteY43" fmla="*/ 668265 h 2240883"/>
                <a:gd name="connsiteX44" fmla="*/ 1624692 w 1625600"/>
                <a:gd name="connsiteY44" fmla="*/ 675929 h 2240883"/>
                <a:gd name="connsiteX45" fmla="*/ 1625600 w 1625600"/>
                <a:gd name="connsiteY45" fmla="*/ 683593 h 2240883"/>
                <a:gd name="connsiteX46" fmla="*/ 1624692 w 1625600"/>
                <a:gd name="connsiteY46" fmla="*/ 691257 h 2240883"/>
                <a:gd name="connsiteX47" fmla="*/ 1625600 w 1625600"/>
                <a:gd name="connsiteY47" fmla="*/ 698921 h 2240883"/>
                <a:gd name="connsiteX48" fmla="*/ 1624692 w 1625600"/>
                <a:gd name="connsiteY48" fmla="*/ 706585 h 2240883"/>
                <a:gd name="connsiteX49" fmla="*/ 1625600 w 1625600"/>
                <a:gd name="connsiteY49" fmla="*/ 714249 h 2240883"/>
                <a:gd name="connsiteX50" fmla="*/ 1624692 w 1625600"/>
                <a:gd name="connsiteY50" fmla="*/ 721913 h 2240883"/>
                <a:gd name="connsiteX51" fmla="*/ 1625600 w 1625600"/>
                <a:gd name="connsiteY51" fmla="*/ 729577 h 2240883"/>
                <a:gd name="connsiteX52" fmla="*/ 1624692 w 1625600"/>
                <a:gd name="connsiteY52" fmla="*/ 737241 h 2240883"/>
                <a:gd name="connsiteX53" fmla="*/ 1625600 w 1625600"/>
                <a:gd name="connsiteY53" fmla="*/ 744905 h 2240883"/>
                <a:gd name="connsiteX54" fmla="*/ 1624692 w 1625600"/>
                <a:gd name="connsiteY54" fmla="*/ 752569 h 2240883"/>
                <a:gd name="connsiteX55" fmla="*/ 1625600 w 1625600"/>
                <a:gd name="connsiteY55" fmla="*/ 760233 h 2240883"/>
                <a:gd name="connsiteX56" fmla="*/ 1624692 w 1625600"/>
                <a:gd name="connsiteY56" fmla="*/ 767897 h 2240883"/>
                <a:gd name="connsiteX57" fmla="*/ 1625600 w 1625600"/>
                <a:gd name="connsiteY57" fmla="*/ 775561 h 2240883"/>
                <a:gd name="connsiteX58" fmla="*/ 1624692 w 1625600"/>
                <a:gd name="connsiteY58" fmla="*/ 783225 h 2240883"/>
                <a:gd name="connsiteX59" fmla="*/ 1625600 w 1625600"/>
                <a:gd name="connsiteY59" fmla="*/ 790889 h 2240883"/>
                <a:gd name="connsiteX60" fmla="*/ 1624692 w 1625600"/>
                <a:gd name="connsiteY60" fmla="*/ 798553 h 2240883"/>
                <a:gd name="connsiteX61" fmla="*/ 1625600 w 1625600"/>
                <a:gd name="connsiteY61" fmla="*/ 806217 h 2240883"/>
                <a:gd name="connsiteX62" fmla="*/ 1624692 w 1625600"/>
                <a:gd name="connsiteY62" fmla="*/ 813881 h 2240883"/>
                <a:gd name="connsiteX63" fmla="*/ 1625600 w 1625600"/>
                <a:gd name="connsiteY63" fmla="*/ 821545 h 2240883"/>
                <a:gd name="connsiteX64" fmla="*/ 1624692 w 1625600"/>
                <a:gd name="connsiteY64" fmla="*/ 829209 h 2240883"/>
                <a:gd name="connsiteX65" fmla="*/ 1625600 w 1625600"/>
                <a:gd name="connsiteY65" fmla="*/ 836873 h 2240883"/>
                <a:gd name="connsiteX66" fmla="*/ 1624692 w 1625600"/>
                <a:gd name="connsiteY66" fmla="*/ 844537 h 2240883"/>
                <a:gd name="connsiteX67" fmla="*/ 1625600 w 1625600"/>
                <a:gd name="connsiteY67" fmla="*/ 852201 h 2240883"/>
                <a:gd name="connsiteX68" fmla="*/ 1624692 w 1625600"/>
                <a:gd name="connsiteY68" fmla="*/ 859865 h 2240883"/>
                <a:gd name="connsiteX69" fmla="*/ 1625600 w 1625600"/>
                <a:gd name="connsiteY69" fmla="*/ 867529 h 2240883"/>
                <a:gd name="connsiteX70" fmla="*/ 1624692 w 1625600"/>
                <a:gd name="connsiteY70" fmla="*/ 875193 h 2240883"/>
                <a:gd name="connsiteX71" fmla="*/ 1625600 w 1625600"/>
                <a:gd name="connsiteY71" fmla="*/ 882857 h 2240883"/>
                <a:gd name="connsiteX72" fmla="*/ 1624692 w 1625600"/>
                <a:gd name="connsiteY72" fmla="*/ 890521 h 2240883"/>
                <a:gd name="connsiteX73" fmla="*/ 1625600 w 1625600"/>
                <a:gd name="connsiteY73" fmla="*/ 898185 h 2240883"/>
                <a:gd name="connsiteX74" fmla="*/ 1624692 w 1625600"/>
                <a:gd name="connsiteY74" fmla="*/ 905849 h 2240883"/>
                <a:gd name="connsiteX75" fmla="*/ 1625600 w 1625600"/>
                <a:gd name="connsiteY75" fmla="*/ 913513 h 2240883"/>
                <a:gd name="connsiteX76" fmla="*/ 1624692 w 1625600"/>
                <a:gd name="connsiteY76" fmla="*/ 921177 h 2240883"/>
                <a:gd name="connsiteX77" fmla="*/ 1625600 w 1625600"/>
                <a:gd name="connsiteY77" fmla="*/ 928841 h 2240883"/>
                <a:gd name="connsiteX78" fmla="*/ 1624692 w 1625600"/>
                <a:gd name="connsiteY78" fmla="*/ 936505 h 2240883"/>
                <a:gd name="connsiteX79" fmla="*/ 1625600 w 1625600"/>
                <a:gd name="connsiteY79" fmla="*/ 944169 h 2240883"/>
                <a:gd name="connsiteX80" fmla="*/ 1624692 w 1625600"/>
                <a:gd name="connsiteY80" fmla="*/ 951833 h 2240883"/>
                <a:gd name="connsiteX81" fmla="*/ 1625600 w 1625600"/>
                <a:gd name="connsiteY81" fmla="*/ 959497 h 2240883"/>
                <a:gd name="connsiteX82" fmla="*/ 1624692 w 1625600"/>
                <a:gd name="connsiteY82" fmla="*/ 967161 h 2240883"/>
                <a:gd name="connsiteX83" fmla="*/ 1625600 w 1625600"/>
                <a:gd name="connsiteY83" fmla="*/ 974825 h 2240883"/>
                <a:gd name="connsiteX84" fmla="*/ 1624692 w 1625600"/>
                <a:gd name="connsiteY84" fmla="*/ 982489 h 2240883"/>
                <a:gd name="connsiteX85" fmla="*/ 1625600 w 1625600"/>
                <a:gd name="connsiteY85" fmla="*/ 990153 h 2240883"/>
                <a:gd name="connsiteX86" fmla="*/ 1624692 w 1625600"/>
                <a:gd name="connsiteY86" fmla="*/ 997817 h 2240883"/>
                <a:gd name="connsiteX87" fmla="*/ 1625600 w 1625600"/>
                <a:gd name="connsiteY87" fmla="*/ 1005481 h 2240883"/>
                <a:gd name="connsiteX88" fmla="*/ 1624692 w 1625600"/>
                <a:gd name="connsiteY88" fmla="*/ 1013145 h 2240883"/>
                <a:gd name="connsiteX89" fmla="*/ 1625600 w 1625600"/>
                <a:gd name="connsiteY89" fmla="*/ 1020809 h 2240883"/>
                <a:gd name="connsiteX90" fmla="*/ 1624692 w 1625600"/>
                <a:gd name="connsiteY90" fmla="*/ 1028473 h 2240883"/>
                <a:gd name="connsiteX91" fmla="*/ 1625600 w 1625600"/>
                <a:gd name="connsiteY91" fmla="*/ 1036137 h 2240883"/>
                <a:gd name="connsiteX92" fmla="*/ 1624692 w 1625600"/>
                <a:gd name="connsiteY92" fmla="*/ 1043801 h 2240883"/>
                <a:gd name="connsiteX93" fmla="*/ 1625600 w 1625600"/>
                <a:gd name="connsiteY93" fmla="*/ 1051465 h 2240883"/>
                <a:gd name="connsiteX94" fmla="*/ 1624692 w 1625600"/>
                <a:gd name="connsiteY94" fmla="*/ 1059129 h 2240883"/>
                <a:gd name="connsiteX95" fmla="*/ 1625600 w 1625600"/>
                <a:gd name="connsiteY95" fmla="*/ 1066793 h 2240883"/>
                <a:gd name="connsiteX96" fmla="*/ 1624692 w 1625600"/>
                <a:gd name="connsiteY96" fmla="*/ 1074457 h 2240883"/>
                <a:gd name="connsiteX97" fmla="*/ 1625600 w 1625600"/>
                <a:gd name="connsiteY97" fmla="*/ 1082121 h 2240883"/>
                <a:gd name="connsiteX98" fmla="*/ 1624692 w 1625600"/>
                <a:gd name="connsiteY98" fmla="*/ 1089785 h 2240883"/>
                <a:gd name="connsiteX99" fmla="*/ 1625600 w 1625600"/>
                <a:gd name="connsiteY99" fmla="*/ 1097449 h 2240883"/>
                <a:gd name="connsiteX100" fmla="*/ 1624692 w 1625600"/>
                <a:gd name="connsiteY100" fmla="*/ 1105113 h 2240883"/>
                <a:gd name="connsiteX101" fmla="*/ 1625600 w 1625600"/>
                <a:gd name="connsiteY101" fmla="*/ 1112778 h 2240883"/>
                <a:gd name="connsiteX102" fmla="*/ 1624692 w 1625600"/>
                <a:gd name="connsiteY102" fmla="*/ 1120441 h 2240883"/>
                <a:gd name="connsiteX103" fmla="*/ 1625600 w 1625600"/>
                <a:gd name="connsiteY103" fmla="*/ 1128105 h 2240883"/>
                <a:gd name="connsiteX104" fmla="*/ 1624692 w 1625600"/>
                <a:gd name="connsiteY104" fmla="*/ 1135769 h 2240883"/>
                <a:gd name="connsiteX105" fmla="*/ 1625600 w 1625600"/>
                <a:gd name="connsiteY105" fmla="*/ 1143434 h 2240883"/>
                <a:gd name="connsiteX106" fmla="*/ 1624692 w 1625600"/>
                <a:gd name="connsiteY106" fmla="*/ 1151098 h 2240883"/>
                <a:gd name="connsiteX107" fmla="*/ 1625600 w 1625600"/>
                <a:gd name="connsiteY107" fmla="*/ 1158762 h 2240883"/>
                <a:gd name="connsiteX108" fmla="*/ 1623787 w 1625600"/>
                <a:gd name="connsiteY108" fmla="*/ 1166426 h 2240883"/>
                <a:gd name="connsiteX109" fmla="*/ 1625600 w 1625600"/>
                <a:gd name="connsiteY109" fmla="*/ 1174090 h 2240883"/>
                <a:gd name="connsiteX110" fmla="*/ 1623787 w 1625600"/>
                <a:gd name="connsiteY110" fmla="*/ 1181754 h 2240883"/>
                <a:gd name="connsiteX111" fmla="*/ 1625600 w 1625600"/>
                <a:gd name="connsiteY111" fmla="*/ 1189418 h 2240883"/>
                <a:gd name="connsiteX112" fmla="*/ 1623787 w 1625600"/>
                <a:gd name="connsiteY112" fmla="*/ 1197082 h 2240883"/>
                <a:gd name="connsiteX113" fmla="*/ 1625600 w 1625600"/>
                <a:gd name="connsiteY113" fmla="*/ 1204746 h 2240883"/>
                <a:gd name="connsiteX114" fmla="*/ 1623787 w 1625600"/>
                <a:gd name="connsiteY114" fmla="*/ 1212410 h 2240883"/>
                <a:gd name="connsiteX115" fmla="*/ 1625600 w 1625600"/>
                <a:gd name="connsiteY115" fmla="*/ 1220074 h 2240883"/>
                <a:gd name="connsiteX116" fmla="*/ 1623787 w 1625600"/>
                <a:gd name="connsiteY116" fmla="*/ 1227738 h 2240883"/>
                <a:gd name="connsiteX117" fmla="*/ 1625600 w 1625600"/>
                <a:gd name="connsiteY117" fmla="*/ 1235402 h 2240883"/>
                <a:gd name="connsiteX118" fmla="*/ 1623787 w 1625600"/>
                <a:gd name="connsiteY118" fmla="*/ 1243066 h 2240883"/>
                <a:gd name="connsiteX119" fmla="*/ 1625600 w 1625600"/>
                <a:gd name="connsiteY119" fmla="*/ 1250730 h 2240883"/>
                <a:gd name="connsiteX120" fmla="*/ 1623787 w 1625600"/>
                <a:gd name="connsiteY120" fmla="*/ 1258394 h 2240883"/>
                <a:gd name="connsiteX121" fmla="*/ 1625600 w 1625600"/>
                <a:gd name="connsiteY121" fmla="*/ 1266058 h 2240883"/>
                <a:gd name="connsiteX122" fmla="*/ 1623787 w 1625600"/>
                <a:gd name="connsiteY122" fmla="*/ 1273722 h 2240883"/>
                <a:gd name="connsiteX123" fmla="*/ 1625600 w 1625600"/>
                <a:gd name="connsiteY123" fmla="*/ 1281386 h 2240883"/>
                <a:gd name="connsiteX124" fmla="*/ 1623787 w 1625600"/>
                <a:gd name="connsiteY124" fmla="*/ 1289050 h 2240883"/>
                <a:gd name="connsiteX125" fmla="*/ 1625600 w 1625600"/>
                <a:gd name="connsiteY125" fmla="*/ 1296714 h 2240883"/>
                <a:gd name="connsiteX126" fmla="*/ 1623787 w 1625600"/>
                <a:gd name="connsiteY126" fmla="*/ 1304378 h 2240883"/>
                <a:gd name="connsiteX127" fmla="*/ 1625600 w 1625600"/>
                <a:gd name="connsiteY127" fmla="*/ 1312042 h 2240883"/>
                <a:gd name="connsiteX128" fmla="*/ 1623787 w 1625600"/>
                <a:gd name="connsiteY128" fmla="*/ 1319706 h 2240883"/>
                <a:gd name="connsiteX129" fmla="*/ 1625600 w 1625600"/>
                <a:gd name="connsiteY129" fmla="*/ 1327370 h 2240883"/>
                <a:gd name="connsiteX130" fmla="*/ 1623787 w 1625600"/>
                <a:gd name="connsiteY130" fmla="*/ 1335034 h 2240883"/>
                <a:gd name="connsiteX131" fmla="*/ 1625600 w 1625600"/>
                <a:gd name="connsiteY131" fmla="*/ 1342698 h 2240883"/>
                <a:gd name="connsiteX132" fmla="*/ 1623787 w 1625600"/>
                <a:gd name="connsiteY132" fmla="*/ 1350362 h 2240883"/>
                <a:gd name="connsiteX133" fmla="*/ 1625600 w 1625600"/>
                <a:gd name="connsiteY133" fmla="*/ 1358026 h 2240883"/>
                <a:gd name="connsiteX134" fmla="*/ 1623787 w 1625600"/>
                <a:gd name="connsiteY134" fmla="*/ 1365690 h 2240883"/>
                <a:gd name="connsiteX135" fmla="*/ 1625600 w 1625600"/>
                <a:gd name="connsiteY135" fmla="*/ 1373354 h 2240883"/>
                <a:gd name="connsiteX136" fmla="*/ 1623787 w 1625600"/>
                <a:gd name="connsiteY136" fmla="*/ 1381018 h 2240883"/>
                <a:gd name="connsiteX137" fmla="*/ 1625600 w 1625600"/>
                <a:gd name="connsiteY137" fmla="*/ 1388682 h 2240883"/>
                <a:gd name="connsiteX138" fmla="*/ 1623787 w 1625600"/>
                <a:gd name="connsiteY138" fmla="*/ 1396346 h 2240883"/>
                <a:gd name="connsiteX139" fmla="*/ 1625600 w 1625600"/>
                <a:gd name="connsiteY139" fmla="*/ 1404010 h 2240883"/>
                <a:gd name="connsiteX140" fmla="*/ 1623787 w 1625600"/>
                <a:gd name="connsiteY140" fmla="*/ 1411674 h 2240883"/>
                <a:gd name="connsiteX141" fmla="*/ 1625600 w 1625600"/>
                <a:gd name="connsiteY141" fmla="*/ 1419338 h 2240883"/>
                <a:gd name="connsiteX142" fmla="*/ 1623787 w 1625600"/>
                <a:gd name="connsiteY142" fmla="*/ 1427002 h 2240883"/>
                <a:gd name="connsiteX143" fmla="*/ 1625600 w 1625600"/>
                <a:gd name="connsiteY143" fmla="*/ 1434666 h 2240883"/>
                <a:gd name="connsiteX144" fmla="*/ 1623787 w 1625600"/>
                <a:gd name="connsiteY144" fmla="*/ 1442330 h 2240883"/>
                <a:gd name="connsiteX145" fmla="*/ 1625600 w 1625600"/>
                <a:gd name="connsiteY145" fmla="*/ 1449994 h 2240883"/>
                <a:gd name="connsiteX146" fmla="*/ 1623787 w 1625600"/>
                <a:gd name="connsiteY146" fmla="*/ 1457658 h 2240883"/>
                <a:gd name="connsiteX147" fmla="*/ 1625600 w 1625600"/>
                <a:gd name="connsiteY147" fmla="*/ 1465322 h 2240883"/>
                <a:gd name="connsiteX148" fmla="*/ 1623787 w 1625600"/>
                <a:gd name="connsiteY148" fmla="*/ 1472986 h 2240883"/>
                <a:gd name="connsiteX149" fmla="*/ 1625600 w 1625600"/>
                <a:gd name="connsiteY149" fmla="*/ 1480650 h 2240883"/>
                <a:gd name="connsiteX150" fmla="*/ 1623787 w 1625600"/>
                <a:gd name="connsiteY150" fmla="*/ 1488314 h 2240883"/>
                <a:gd name="connsiteX151" fmla="*/ 1625600 w 1625600"/>
                <a:gd name="connsiteY151" fmla="*/ 1495978 h 2240883"/>
                <a:gd name="connsiteX152" fmla="*/ 1623787 w 1625600"/>
                <a:gd name="connsiteY152" fmla="*/ 1503642 h 2240883"/>
                <a:gd name="connsiteX153" fmla="*/ 1625600 w 1625600"/>
                <a:gd name="connsiteY153" fmla="*/ 1511306 h 2240883"/>
                <a:gd name="connsiteX154" fmla="*/ 1623787 w 1625600"/>
                <a:gd name="connsiteY154" fmla="*/ 1518970 h 2240883"/>
                <a:gd name="connsiteX155" fmla="*/ 1625600 w 1625600"/>
                <a:gd name="connsiteY155" fmla="*/ 1526634 h 2240883"/>
                <a:gd name="connsiteX156" fmla="*/ 1623787 w 1625600"/>
                <a:gd name="connsiteY156" fmla="*/ 1534298 h 2240883"/>
                <a:gd name="connsiteX157" fmla="*/ 1625600 w 1625600"/>
                <a:gd name="connsiteY157" fmla="*/ 1541962 h 2240883"/>
                <a:gd name="connsiteX158" fmla="*/ 1623787 w 1625600"/>
                <a:gd name="connsiteY158" fmla="*/ 1549626 h 2240883"/>
                <a:gd name="connsiteX159" fmla="*/ 1625600 w 1625600"/>
                <a:gd name="connsiteY159" fmla="*/ 1557290 h 2240883"/>
                <a:gd name="connsiteX160" fmla="*/ 1623787 w 1625600"/>
                <a:gd name="connsiteY160" fmla="*/ 1564954 h 2240883"/>
                <a:gd name="connsiteX161" fmla="*/ 1625600 w 1625600"/>
                <a:gd name="connsiteY161" fmla="*/ 1572618 h 2240883"/>
                <a:gd name="connsiteX162" fmla="*/ 1623787 w 1625600"/>
                <a:gd name="connsiteY162" fmla="*/ 1580282 h 2240883"/>
                <a:gd name="connsiteX163" fmla="*/ 1625600 w 1625600"/>
                <a:gd name="connsiteY163" fmla="*/ 1587946 h 2240883"/>
                <a:gd name="connsiteX164" fmla="*/ 1623787 w 1625600"/>
                <a:gd name="connsiteY164" fmla="*/ 1595610 h 2240883"/>
                <a:gd name="connsiteX165" fmla="*/ 1625600 w 1625600"/>
                <a:gd name="connsiteY165" fmla="*/ 1603274 h 2240883"/>
                <a:gd name="connsiteX166" fmla="*/ 1623787 w 1625600"/>
                <a:gd name="connsiteY166" fmla="*/ 1610938 h 2240883"/>
                <a:gd name="connsiteX167" fmla="*/ 1625600 w 1625600"/>
                <a:gd name="connsiteY167" fmla="*/ 1618602 h 2240883"/>
                <a:gd name="connsiteX168" fmla="*/ 1623787 w 1625600"/>
                <a:gd name="connsiteY168" fmla="*/ 1626266 h 2240883"/>
                <a:gd name="connsiteX169" fmla="*/ 1625600 w 1625600"/>
                <a:gd name="connsiteY169" fmla="*/ 1633930 h 2240883"/>
                <a:gd name="connsiteX170" fmla="*/ 1623787 w 1625600"/>
                <a:gd name="connsiteY170" fmla="*/ 1641595 h 2240883"/>
                <a:gd name="connsiteX171" fmla="*/ 1625600 w 1625600"/>
                <a:gd name="connsiteY171" fmla="*/ 1649259 h 2240883"/>
                <a:gd name="connsiteX172" fmla="*/ 1623787 w 1625600"/>
                <a:gd name="connsiteY172" fmla="*/ 1656923 h 2240883"/>
                <a:gd name="connsiteX173" fmla="*/ 1625600 w 1625600"/>
                <a:gd name="connsiteY173" fmla="*/ 1664586 h 2240883"/>
                <a:gd name="connsiteX174" fmla="*/ 1623787 w 1625600"/>
                <a:gd name="connsiteY174" fmla="*/ 1672251 h 2240883"/>
                <a:gd name="connsiteX175" fmla="*/ 1625600 w 1625600"/>
                <a:gd name="connsiteY175" fmla="*/ 1679915 h 2240883"/>
                <a:gd name="connsiteX176" fmla="*/ 1623787 w 1625600"/>
                <a:gd name="connsiteY176" fmla="*/ 1687579 h 2240883"/>
                <a:gd name="connsiteX177" fmla="*/ 1625600 w 1625600"/>
                <a:gd name="connsiteY177" fmla="*/ 1695243 h 2240883"/>
                <a:gd name="connsiteX178" fmla="*/ 1623787 w 1625600"/>
                <a:gd name="connsiteY178" fmla="*/ 1702907 h 2240883"/>
                <a:gd name="connsiteX179" fmla="*/ 1625600 w 1625600"/>
                <a:gd name="connsiteY179" fmla="*/ 1710571 h 2240883"/>
                <a:gd name="connsiteX180" fmla="*/ 1623787 w 1625600"/>
                <a:gd name="connsiteY180" fmla="*/ 1718235 h 2240883"/>
                <a:gd name="connsiteX181" fmla="*/ 1625600 w 1625600"/>
                <a:gd name="connsiteY181" fmla="*/ 1725899 h 2240883"/>
                <a:gd name="connsiteX182" fmla="*/ 1623787 w 1625600"/>
                <a:gd name="connsiteY182" fmla="*/ 1733563 h 2240883"/>
                <a:gd name="connsiteX183" fmla="*/ 1625600 w 1625600"/>
                <a:gd name="connsiteY183" fmla="*/ 1741227 h 2240883"/>
                <a:gd name="connsiteX184" fmla="*/ 1623787 w 1625600"/>
                <a:gd name="connsiteY184" fmla="*/ 1748891 h 2240883"/>
                <a:gd name="connsiteX185" fmla="*/ 1625600 w 1625600"/>
                <a:gd name="connsiteY185" fmla="*/ 1756555 h 2240883"/>
                <a:gd name="connsiteX186" fmla="*/ 1623787 w 1625600"/>
                <a:gd name="connsiteY186" fmla="*/ 1764219 h 2240883"/>
                <a:gd name="connsiteX187" fmla="*/ 1625600 w 1625600"/>
                <a:gd name="connsiteY187" fmla="*/ 1771883 h 2240883"/>
                <a:gd name="connsiteX188" fmla="*/ 1623787 w 1625600"/>
                <a:gd name="connsiteY188" fmla="*/ 1779547 h 2240883"/>
                <a:gd name="connsiteX189" fmla="*/ 1625600 w 1625600"/>
                <a:gd name="connsiteY189" fmla="*/ 1787211 h 2240883"/>
                <a:gd name="connsiteX190" fmla="*/ 1623787 w 1625600"/>
                <a:gd name="connsiteY190" fmla="*/ 1794875 h 2240883"/>
                <a:gd name="connsiteX191" fmla="*/ 1625600 w 1625600"/>
                <a:gd name="connsiteY191" fmla="*/ 1802539 h 2240883"/>
                <a:gd name="connsiteX192" fmla="*/ 1623787 w 1625600"/>
                <a:gd name="connsiteY192" fmla="*/ 1810203 h 2240883"/>
                <a:gd name="connsiteX193" fmla="*/ 1625600 w 1625600"/>
                <a:gd name="connsiteY193" fmla="*/ 1817867 h 2240883"/>
                <a:gd name="connsiteX194" fmla="*/ 1623787 w 1625600"/>
                <a:gd name="connsiteY194" fmla="*/ 1825531 h 2240883"/>
                <a:gd name="connsiteX195" fmla="*/ 1625600 w 1625600"/>
                <a:gd name="connsiteY195" fmla="*/ 1833195 h 2240883"/>
                <a:gd name="connsiteX196" fmla="*/ 1623787 w 1625600"/>
                <a:gd name="connsiteY196" fmla="*/ 1840859 h 2240883"/>
                <a:gd name="connsiteX197" fmla="*/ 1625600 w 1625600"/>
                <a:gd name="connsiteY197" fmla="*/ 1848523 h 2240883"/>
                <a:gd name="connsiteX198" fmla="*/ 1623787 w 1625600"/>
                <a:gd name="connsiteY198" fmla="*/ 1856187 h 2240883"/>
                <a:gd name="connsiteX199" fmla="*/ 1625600 w 1625600"/>
                <a:gd name="connsiteY199" fmla="*/ 1863851 h 2240883"/>
                <a:gd name="connsiteX200" fmla="*/ 1623787 w 1625600"/>
                <a:gd name="connsiteY200" fmla="*/ 1871515 h 2240883"/>
                <a:gd name="connsiteX201" fmla="*/ 1625600 w 1625600"/>
                <a:gd name="connsiteY201" fmla="*/ 1879179 h 2240883"/>
                <a:gd name="connsiteX202" fmla="*/ 1623787 w 1625600"/>
                <a:gd name="connsiteY202" fmla="*/ 1886843 h 2240883"/>
                <a:gd name="connsiteX203" fmla="*/ 1625600 w 1625600"/>
                <a:gd name="connsiteY203" fmla="*/ 1894507 h 2240883"/>
                <a:gd name="connsiteX204" fmla="*/ 812800 w 1625600"/>
                <a:gd name="connsiteY204" fmla="*/ 2240883 h 2240883"/>
                <a:gd name="connsiteX205" fmla="*/ 0 w 1625600"/>
                <a:gd name="connsiteY205" fmla="*/ 1894507 h 2240883"/>
                <a:gd name="connsiteX206" fmla="*/ 1813 w 1625600"/>
                <a:gd name="connsiteY206" fmla="*/ 1886843 h 2240883"/>
                <a:gd name="connsiteX207" fmla="*/ 0 w 1625600"/>
                <a:gd name="connsiteY207" fmla="*/ 1879179 h 2240883"/>
                <a:gd name="connsiteX208" fmla="*/ 1813 w 1625600"/>
                <a:gd name="connsiteY208" fmla="*/ 1871515 h 2240883"/>
                <a:gd name="connsiteX209" fmla="*/ 0 w 1625600"/>
                <a:gd name="connsiteY209" fmla="*/ 1863851 h 2240883"/>
                <a:gd name="connsiteX210" fmla="*/ 1813 w 1625600"/>
                <a:gd name="connsiteY210" fmla="*/ 1856187 h 2240883"/>
                <a:gd name="connsiteX211" fmla="*/ 0 w 1625600"/>
                <a:gd name="connsiteY211" fmla="*/ 1848523 h 2240883"/>
                <a:gd name="connsiteX212" fmla="*/ 1813 w 1625600"/>
                <a:gd name="connsiteY212" fmla="*/ 1840859 h 2240883"/>
                <a:gd name="connsiteX213" fmla="*/ 0 w 1625600"/>
                <a:gd name="connsiteY213" fmla="*/ 1833195 h 2240883"/>
                <a:gd name="connsiteX214" fmla="*/ 1813 w 1625600"/>
                <a:gd name="connsiteY214" fmla="*/ 1825531 h 2240883"/>
                <a:gd name="connsiteX215" fmla="*/ 0 w 1625600"/>
                <a:gd name="connsiteY215" fmla="*/ 1817867 h 2240883"/>
                <a:gd name="connsiteX216" fmla="*/ 1813 w 1625600"/>
                <a:gd name="connsiteY216" fmla="*/ 1810203 h 2240883"/>
                <a:gd name="connsiteX217" fmla="*/ 0 w 1625600"/>
                <a:gd name="connsiteY217" fmla="*/ 1802539 h 2240883"/>
                <a:gd name="connsiteX218" fmla="*/ 1813 w 1625600"/>
                <a:gd name="connsiteY218" fmla="*/ 1794875 h 2240883"/>
                <a:gd name="connsiteX219" fmla="*/ 0 w 1625600"/>
                <a:gd name="connsiteY219" fmla="*/ 1787211 h 2240883"/>
                <a:gd name="connsiteX220" fmla="*/ 1813 w 1625600"/>
                <a:gd name="connsiteY220" fmla="*/ 1779547 h 2240883"/>
                <a:gd name="connsiteX221" fmla="*/ 0 w 1625600"/>
                <a:gd name="connsiteY221" fmla="*/ 1771883 h 2240883"/>
                <a:gd name="connsiteX222" fmla="*/ 1813 w 1625600"/>
                <a:gd name="connsiteY222" fmla="*/ 1764219 h 2240883"/>
                <a:gd name="connsiteX223" fmla="*/ 0 w 1625600"/>
                <a:gd name="connsiteY223" fmla="*/ 1756555 h 2240883"/>
                <a:gd name="connsiteX224" fmla="*/ 1813 w 1625600"/>
                <a:gd name="connsiteY224" fmla="*/ 1748891 h 2240883"/>
                <a:gd name="connsiteX225" fmla="*/ 0 w 1625600"/>
                <a:gd name="connsiteY225" fmla="*/ 1741227 h 2240883"/>
                <a:gd name="connsiteX226" fmla="*/ 1813 w 1625600"/>
                <a:gd name="connsiteY226" fmla="*/ 1733563 h 2240883"/>
                <a:gd name="connsiteX227" fmla="*/ 0 w 1625600"/>
                <a:gd name="connsiteY227" fmla="*/ 1725899 h 2240883"/>
                <a:gd name="connsiteX228" fmla="*/ 1813 w 1625600"/>
                <a:gd name="connsiteY228" fmla="*/ 1718235 h 2240883"/>
                <a:gd name="connsiteX229" fmla="*/ 0 w 1625600"/>
                <a:gd name="connsiteY229" fmla="*/ 1710571 h 2240883"/>
                <a:gd name="connsiteX230" fmla="*/ 1813 w 1625600"/>
                <a:gd name="connsiteY230" fmla="*/ 1702907 h 2240883"/>
                <a:gd name="connsiteX231" fmla="*/ 0 w 1625600"/>
                <a:gd name="connsiteY231" fmla="*/ 1695243 h 2240883"/>
                <a:gd name="connsiteX232" fmla="*/ 1813 w 1625600"/>
                <a:gd name="connsiteY232" fmla="*/ 1687579 h 2240883"/>
                <a:gd name="connsiteX233" fmla="*/ 0 w 1625600"/>
                <a:gd name="connsiteY233" fmla="*/ 1679915 h 2240883"/>
                <a:gd name="connsiteX234" fmla="*/ 1813 w 1625600"/>
                <a:gd name="connsiteY234" fmla="*/ 1672251 h 2240883"/>
                <a:gd name="connsiteX235" fmla="*/ 0 w 1625600"/>
                <a:gd name="connsiteY235" fmla="*/ 1664586 h 2240883"/>
                <a:gd name="connsiteX236" fmla="*/ 1813 w 1625600"/>
                <a:gd name="connsiteY236" fmla="*/ 1656923 h 2240883"/>
                <a:gd name="connsiteX237" fmla="*/ 0 w 1625600"/>
                <a:gd name="connsiteY237" fmla="*/ 1649259 h 2240883"/>
                <a:gd name="connsiteX238" fmla="*/ 1813 w 1625600"/>
                <a:gd name="connsiteY238" fmla="*/ 1641595 h 2240883"/>
                <a:gd name="connsiteX239" fmla="*/ 0 w 1625600"/>
                <a:gd name="connsiteY239" fmla="*/ 1633930 h 2240883"/>
                <a:gd name="connsiteX240" fmla="*/ 1813 w 1625600"/>
                <a:gd name="connsiteY240" fmla="*/ 1626266 h 2240883"/>
                <a:gd name="connsiteX241" fmla="*/ 0 w 1625600"/>
                <a:gd name="connsiteY241" fmla="*/ 1618602 h 2240883"/>
                <a:gd name="connsiteX242" fmla="*/ 1813 w 1625600"/>
                <a:gd name="connsiteY242" fmla="*/ 1610938 h 2240883"/>
                <a:gd name="connsiteX243" fmla="*/ 0 w 1625600"/>
                <a:gd name="connsiteY243" fmla="*/ 1603274 h 2240883"/>
                <a:gd name="connsiteX244" fmla="*/ 1813 w 1625600"/>
                <a:gd name="connsiteY244" fmla="*/ 1595610 h 2240883"/>
                <a:gd name="connsiteX245" fmla="*/ 0 w 1625600"/>
                <a:gd name="connsiteY245" fmla="*/ 1587946 h 2240883"/>
                <a:gd name="connsiteX246" fmla="*/ 1813 w 1625600"/>
                <a:gd name="connsiteY246" fmla="*/ 1580282 h 2240883"/>
                <a:gd name="connsiteX247" fmla="*/ 0 w 1625600"/>
                <a:gd name="connsiteY247" fmla="*/ 1572618 h 2240883"/>
                <a:gd name="connsiteX248" fmla="*/ 1813 w 1625600"/>
                <a:gd name="connsiteY248" fmla="*/ 1564954 h 2240883"/>
                <a:gd name="connsiteX249" fmla="*/ 0 w 1625600"/>
                <a:gd name="connsiteY249" fmla="*/ 1557290 h 2240883"/>
                <a:gd name="connsiteX250" fmla="*/ 1813 w 1625600"/>
                <a:gd name="connsiteY250" fmla="*/ 1549626 h 2240883"/>
                <a:gd name="connsiteX251" fmla="*/ 0 w 1625600"/>
                <a:gd name="connsiteY251" fmla="*/ 1541962 h 2240883"/>
                <a:gd name="connsiteX252" fmla="*/ 1813 w 1625600"/>
                <a:gd name="connsiteY252" fmla="*/ 1534298 h 2240883"/>
                <a:gd name="connsiteX253" fmla="*/ 0 w 1625600"/>
                <a:gd name="connsiteY253" fmla="*/ 1526634 h 2240883"/>
                <a:gd name="connsiteX254" fmla="*/ 1813 w 1625600"/>
                <a:gd name="connsiteY254" fmla="*/ 1518970 h 2240883"/>
                <a:gd name="connsiteX255" fmla="*/ 0 w 1625600"/>
                <a:gd name="connsiteY255" fmla="*/ 1511306 h 2240883"/>
                <a:gd name="connsiteX256" fmla="*/ 1813 w 1625600"/>
                <a:gd name="connsiteY256" fmla="*/ 1503642 h 2240883"/>
                <a:gd name="connsiteX257" fmla="*/ 0 w 1625600"/>
                <a:gd name="connsiteY257" fmla="*/ 1495978 h 2240883"/>
                <a:gd name="connsiteX258" fmla="*/ 1813 w 1625600"/>
                <a:gd name="connsiteY258" fmla="*/ 1488314 h 2240883"/>
                <a:gd name="connsiteX259" fmla="*/ 0 w 1625600"/>
                <a:gd name="connsiteY259" fmla="*/ 1480650 h 2240883"/>
                <a:gd name="connsiteX260" fmla="*/ 1813 w 1625600"/>
                <a:gd name="connsiteY260" fmla="*/ 1472986 h 2240883"/>
                <a:gd name="connsiteX261" fmla="*/ 0 w 1625600"/>
                <a:gd name="connsiteY261" fmla="*/ 1465322 h 2240883"/>
                <a:gd name="connsiteX262" fmla="*/ 1813 w 1625600"/>
                <a:gd name="connsiteY262" fmla="*/ 1457658 h 2240883"/>
                <a:gd name="connsiteX263" fmla="*/ 0 w 1625600"/>
                <a:gd name="connsiteY263" fmla="*/ 1449994 h 2240883"/>
                <a:gd name="connsiteX264" fmla="*/ 1813 w 1625600"/>
                <a:gd name="connsiteY264" fmla="*/ 1442330 h 2240883"/>
                <a:gd name="connsiteX265" fmla="*/ 0 w 1625600"/>
                <a:gd name="connsiteY265" fmla="*/ 1434666 h 2240883"/>
                <a:gd name="connsiteX266" fmla="*/ 1813 w 1625600"/>
                <a:gd name="connsiteY266" fmla="*/ 1427002 h 2240883"/>
                <a:gd name="connsiteX267" fmla="*/ 0 w 1625600"/>
                <a:gd name="connsiteY267" fmla="*/ 1419338 h 2240883"/>
                <a:gd name="connsiteX268" fmla="*/ 1813 w 1625600"/>
                <a:gd name="connsiteY268" fmla="*/ 1411674 h 2240883"/>
                <a:gd name="connsiteX269" fmla="*/ 0 w 1625600"/>
                <a:gd name="connsiteY269" fmla="*/ 1404010 h 2240883"/>
                <a:gd name="connsiteX270" fmla="*/ 1813 w 1625600"/>
                <a:gd name="connsiteY270" fmla="*/ 1396346 h 2240883"/>
                <a:gd name="connsiteX271" fmla="*/ 0 w 1625600"/>
                <a:gd name="connsiteY271" fmla="*/ 1388682 h 2240883"/>
                <a:gd name="connsiteX272" fmla="*/ 1813 w 1625600"/>
                <a:gd name="connsiteY272" fmla="*/ 1381018 h 2240883"/>
                <a:gd name="connsiteX273" fmla="*/ 0 w 1625600"/>
                <a:gd name="connsiteY273" fmla="*/ 1373354 h 2240883"/>
                <a:gd name="connsiteX274" fmla="*/ 1813 w 1625600"/>
                <a:gd name="connsiteY274" fmla="*/ 1365690 h 2240883"/>
                <a:gd name="connsiteX275" fmla="*/ 0 w 1625600"/>
                <a:gd name="connsiteY275" fmla="*/ 1358026 h 2240883"/>
                <a:gd name="connsiteX276" fmla="*/ 1813 w 1625600"/>
                <a:gd name="connsiteY276" fmla="*/ 1350362 h 2240883"/>
                <a:gd name="connsiteX277" fmla="*/ 0 w 1625600"/>
                <a:gd name="connsiteY277" fmla="*/ 1342698 h 2240883"/>
                <a:gd name="connsiteX278" fmla="*/ 1813 w 1625600"/>
                <a:gd name="connsiteY278" fmla="*/ 1335034 h 2240883"/>
                <a:gd name="connsiteX279" fmla="*/ 0 w 1625600"/>
                <a:gd name="connsiteY279" fmla="*/ 1327370 h 2240883"/>
                <a:gd name="connsiteX280" fmla="*/ 1813 w 1625600"/>
                <a:gd name="connsiteY280" fmla="*/ 1319706 h 2240883"/>
                <a:gd name="connsiteX281" fmla="*/ 0 w 1625600"/>
                <a:gd name="connsiteY281" fmla="*/ 1312042 h 2240883"/>
                <a:gd name="connsiteX282" fmla="*/ 1813 w 1625600"/>
                <a:gd name="connsiteY282" fmla="*/ 1304378 h 2240883"/>
                <a:gd name="connsiteX283" fmla="*/ 0 w 1625600"/>
                <a:gd name="connsiteY283" fmla="*/ 1296714 h 2240883"/>
                <a:gd name="connsiteX284" fmla="*/ 1813 w 1625600"/>
                <a:gd name="connsiteY284" fmla="*/ 1289050 h 2240883"/>
                <a:gd name="connsiteX285" fmla="*/ 0 w 1625600"/>
                <a:gd name="connsiteY285" fmla="*/ 1281386 h 2240883"/>
                <a:gd name="connsiteX286" fmla="*/ 1813 w 1625600"/>
                <a:gd name="connsiteY286" fmla="*/ 1273722 h 2240883"/>
                <a:gd name="connsiteX287" fmla="*/ 0 w 1625600"/>
                <a:gd name="connsiteY287" fmla="*/ 1266058 h 2240883"/>
                <a:gd name="connsiteX288" fmla="*/ 1813 w 1625600"/>
                <a:gd name="connsiteY288" fmla="*/ 1258394 h 2240883"/>
                <a:gd name="connsiteX289" fmla="*/ 0 w 1625600"/>
                <a:gd name="connsiteY289" fmla="*/ 1250730 h 2240883"/>
                <a:gd name="connsiteX290" fmla="*/ 1813 w 1625600"/>
                <a:gd name="connsiteY290" fmla="*/ 1243066 h 2240883"/>
                <a:gd name="connsiteX291" fmla="*/ 0 w 1625600"/>
                <a:gd name="connsiteY291" fmla="*/ 1235402 h 2240883"/>
                <a:gd name="connsiteX292" fmla="*/ 1813 w 1625600"/>
                <a:gd name="connsiteY292" fmla="*/ 1227738 h 2240883"/>
                <a:gd name="connsiteX293" fmla="*/ 0 w 1625600"/>
                <a:gd name="connsiteY293" fmla="*/ 1220074 h 2240883"/>
                <a:gd name="connsiteX294" fmla="*/ 1813 w 1625600"/>
                <a:gd name="connsiteY294" fmla="*/ 1212410 h 2240883"/>
                <a:gd name="connsiteX295" fmla="*/ 0 w 1625600"/>
                <a:gd name="connsiteY295" fmla="*/ 1204746 h 2240883"/>
                <a:gd name="connsiteX296" fmla="*/ 1813 w 1625600"/>
                <a:gd name="connsiteY296" fmla="*/ 1197082 h 2240883"/>
                <a:gd name="connsiteX297" fmla="*/ 0 w 1625600"/>
                <a:gd name="connsiteY297" fmla="*/ 1189418 h 2240883"/>
                <a:gd name="connsiteX298" fmla="*/ 1813 w 1625600"/>
                <a:gd name="connsiteY298" fmla="*/ 1181754 h 2240883"/>
                <a:gd name="connsiteX299" fmla="*/ 0 w 1625600"/>
                <a:gd name="connsiteY299" fmla="*/ 1174090 h 2240883"/>
                <a:gd name="connsiteX300" fmla="*/ 1813 w 1625600"/>
                <a:gd name="connsiteY300" fmla="*/ 1166426 h 2240883"/>
                <a:gd name="connsiteX301" fmla="*/ 0 w 1625600"/>
                <a:gd name="connsiteY301" fmla="*/ 1158762 h 2240883"/>
                <a:gd name="connsiteX302" fmla="*/ 908 w 1625600"/>
                <a:gd name="connsiteY302" fmla="*/ 1151098 h 2240883"/>
                <a:gd name="connsiteX303" fmla="*/ 0 w 1625600"/>
                <a:gd name="connsiteY303" fmla="*/ 1143434 h 2240883"/>
                <a:gd name="connsiteX304" fmla="*/ 908 w 1625600"/>
                <a:gd name="connsiteY304" fmla="*/ 1135769 h 2240883"/>
                <a:gd name="connsiteX305" fmla="*/ 0 w 1625600"/>
                <a:gd name="connsiteY305" fmla="*/ 1128105 h 2240883"/>
                <a:gd name="connsiteX306" fmla="*/ 908 w 1625600"/>
                <a:gd name="connsiteY306" fmla="*/ 1120441 h 2240883"/>
                <a:gd name="connsiteX307" fmla="*/ 0 w 1625600"/>
                <a:gd name="connsiteY307" fmla="*/ 1112778 h 2240883"/>
                <a:gd name="connsiteX308" fmla="*/ 908 w 1625600"/>
                <a:gd name="connsiteY308" fmla="*/ 1105113 h 2240883"/>
                <a:gd name="connsiteX309" fmla="*/ 0 w 1625600"/>
                <a:gd name="connsiteY309" fmla="*/ 1097449 h 2240883"/>
                <a:gd name="connsiteX310" fmla="*/ 908 w 1625600"/>
                <a:gd name="connsiteY310" fmla="*/ 1089785 h 2240883"/>
                <a:gd name="connsiteX311" fmla="*/ 0 w 1625600"/>
                <a:gd name="connsiteY311" fmla="*/ 1082121 h 2240883"/>
                <a:gd name="connsiteX312" fmla="*/ 908 w 1625600"/>
                <a:gd name="connsiteY312" fmla="*/ 1074457 h 2240883"/>
                <a:gd name="connsiteX313" fmla="*/ 0 w 1625600"/>
                <a:gd name="connsiteY313" fmla="*/ 1066793 h 2240883"/>
                <a:gd name="connsiteX314" fmla="*/ 908 w 1625600"/>
                <a:gd name="connsiteY314" fmla="*/ 1059129 h 2240883"/>
                <a:gd name="connsiteX315" fmla="*/ 0 w 1625600"/>
                <a:gd name="connsiteY315" fmla="*/ 1051465 h 2240883"/>
                <a:gd name="connsiteX316" fmla="*/ 908 w 1625600"/>
                <a:gd name="connsiteY316" fmla="*/ 1043801 h 2240883"/>
                <a:gd name="connsiteX317" fmla="*/ 0 w 1625600"/>
                <a:gd name="connsiteY317" fmla="*/ 1036137 h 2240883"/>
                <a:gd name="connsiteX318" fmla="*/ 908 w 1625600"/>
                <a:gd name="connsiteY318" fmla="*/ 1028473 h 2240883"/>
                <a:gd name="connsiteX319" fmla="*/ 0 w 1625600"/>
                <a:gd name="connsiteY319" fmla="*/ 1020809 h 2240883"/>
                <a:gd name="connsiteX320" fmla="*/ 908 w 1625600"/>
                <a:gd name="connsiteY320" fmla="*/ 1013145 h 2240883"/>
                <a:gd name="connsiteX321" fmla="*/ 0 w 1625600"/>
                <a:gd name="connsiteY321" fmla="*/ 1005481 h 2240883"/>
                <a:gd name="connsiteX322" fmla="*/ 908 w 1625600"/>
                <a:gd name="connsiteY322" fmla="*/ 997817 h 2240883"/>
                <a:gd name="connsiteX323" fmla="*/ 0 w 1625600"/>
                <a:gd name="connsiteY323" fmla="*/ 990153 h 2240883"/>
                <a:gd name="connsiteX324" fmla="*/ 908 w 1625600"/>
                <a:gd name="connsiteY324" fmla="*/ 982489 h 2240883"/>
                <a:gd name="connsiteX325" fmla="*/ 0 w 1625600"/>
                <a:gd name="connsiteY325" fmla="*/ 974825 h 2240883"/>
                <a:gd name="connsiteX326" fmla="*/ 908 w 1625600"/>
                <a:gd name="connsiteY326" fmla="*/ 967161 h 2240883"/>
                <a:gd name="connsiteX327" fmla="*/ 0 w 1625600"/>
                <a:gd name="connsiteY327" fmla="*/ 959497 h 2240883"/>
                <a:gd name="connsiteX328" fmla="*/ 908 w 1625600"/>
                <a:gd name="connsiteY328" fmla="*/ 951833 h 2240883"/>
                <a:gd name="connsiteX329" fmla="*/ 0 w 1625600"/>
                <a:gd name="connsiteY329" fmla="*/ 944169 h 2240883"/>
                <a:gd name="connsiteX330" fmla="*/ 908 w 1625600"/>
                <a:gd name="connsiteY330" fmla="*/ 936505 h 2240883"/>
                <a:gd name="connsiteX331" fmla="*/ 0 w 1625600"/>
                <a:gd name="connsiteY331" fmla="*/ 928841 h 2240883"/>
                <a:gd name="connsiteX332" fmla="*/ 908 w 1625600"/>
                <a:gd name="connsiteY332" fmla="*/ 921177 h 2240883"/>
                <a:gd name="connsiteX333" fmla="*/ 0 w 1625600"/>
                <a:gd name="connsiteY333" fmla="*/ 913513 h 2240883"/>
                <a:gd name="connsiteX334" fmla="*/ 908 w 1625600"/>
                <a:gd name="connsiteY334" fmla="*/ 905849 h 2240883"/>
                <a:gd name="connsiteX335" fmla="*/ 0 w 1625600"/>
                <a:gd name="connsiteY335" fmla="*/ 898185 h 2240883"/>
                <a:gd name="connsiteX336" fmla="*/ 908 w 1625600"/>
                <a:gd name="connsiteY336" fmla="*/ 890521 h 2240883"/>
                <a:gd name="connsiteX337" fmla="*/ 0 w 1625600"/>
                <a:gd name="connsiteY337" fmla="*/ 882857 h 2240883"/>
                <a:gd name="connsiteX338" fmla="*/ 908 w 1625600"/>
                <a:gd name="connsiteY338" fmla="*/ 875193 h 2240883"/>
                <a:gd name="connsiteX339" fmla="*/ 0 w 1625600"/>
                <a:gd name="connsiteY339" fmla="*/ 867529 h 2240883"/>
                <a:gd name="connsiteX340" fmla="*/ 908 w 1625600"/>
                <a:gd name="connsiteY340" fmla="*/ 859865 h 2240883"/>
                <a:gd name="connsiteX341" fmla="*/ 0 w 1625600"/>
                <a:gd name="connsiteY341" fmla="*/ 852201 h 2240883"/>
                <a:gd name="connsiteX342" fmla="*/ 908 w 1625600"/>
                <a:gd name="connsiteY342" fmla="*/ 844537 h 2240883"/>
                <a:gd name="connsiteX343" fmla="*/ 0 w 1625600"/>
                <a:gd name="connsiteY343" fmla="*/ 836873 h 2240883"/>
                <a:gd name="connsiteX344" fmla="*/ 908 w 1625600"/>
                <a:gd name="connsiteY344" fmla="*/ 829209 h 2240883"/>
                <a:gd name="connsiteX345" fmla="*/ 0 w 1625600"/>
                <a:gd name="connsiteY345" fmla="*/ 821545 h 2240883"/>
                <a:gd name="connsiteX346" fmla="*/ 908 w 1625600"/>
                <a:gd name="connsiteY346" fmla="*/ 813881 h 2240883"/>
                <a:gd name="connsiteX347" fmla="*/ 0 w 1625600"/>
                <a:gd name="connsiteY347" fmla="*/ 806217 h 2240883"/>
                <a:gd name="connsiteX348" fmla="*/ 908 w 1625600"/>
                <a:gd name="connsiteY348" fmla="*/ 798553 h 2240883"/>
                <a:gd name="connsiteX349" fmla="*/ 0 w 1625600"/>
                <a:gd name="connsiteY349" fmla="*/ 790889 h 2240883"/>
                <a:gd name="connsiteX350" fmla="*/ 908 w 1625600"/>
                <a:gd name="connsiteY350" fmla="*/ 783225 h 2240883"/>
                <a:gd name="connsiteX351" fmla="*/ 0 w 1625600"/>
                <a:gd name="connsiteY351" fmla="*/ 775561 h 2240883"/>
                <a:gd name="connsiteX352" fmla="*/ 908 w 1625600"/>
                <a:gd name="connsiteY352" fmla="*/ 767897 h 2240883"/>
                <a:gd name="connsiteX353" fmla="*/ 0 w 1625600"/>
                <a:gd name="connsiteY353" fmla="*/ 760233 h 2240883"/>
                <a:gd name="connsiteX354" fmla="*/ 908 w 1625600"/>
                <a:gd name="connsiteY354" fmla="*/ 752569 h 2240883"/>
                <a:gd name="connsiteX355" fmla="*/ 0 w 1625600"/>
                <a:gd name="connsiteY355" fmla="*/ 744905 h 2240883"/>
                <a:gd name="connsiteX356" fmla="*/ 908 w 1625600"/>
                <a:gd name="connsiteY356" fmla="*/ 737241 h 2240883"/>
                <a:gd name="connsiteX357" fmla="*/ 0 w 1625600"/>
                <a:gd name="connsiteY357" fmla="*/ 729577 h 2240883"/>
                <a:gd name="connsiteX358" fmla="*/ 908 w 1625600"/>
                <a:gd name="connsiteY358" fmla="*/ 721913 h 2240883"/>
                <a:gd name="connsiteX359" fmla="*/ 0 w 1625600"/>
                <a:gd name="connsiteY359" fmla="*/ 714249 h 2240883"/>
                <a:gd name="connsiteX360" fmla="*/ 908 w 1625600"/>
                <a:gd name="connsiteY360" fmla="*/ 706585 h 2240883"/>
                <a:gd name="connsiteX361" fmla="*/ 0 w 1625600"/>
                <a:gd name="connsiteY361" fmla="*/ 698921 h 2240883"/>
                <a:gd name="connsiteX362" fmla="*/ 908 w 1625600"/>
                <a:gd name="connsiteY362" fmla="*/ 691257 h 2240883"/>
                <a:gd name="connsiteX363" fmla="*/ 0 w 1625600"/>
                <a:gd name="connsiteY363" fmla="*/ 683593 h 2240883"/>
                <a:gd name="connsiteX364" fmla="*/ 908 w 1625600"/>
                <a:gd name="connsiteY364" fmla="*/ 675929 h 2240883"/>
                <a:gd name="connsiteX365" fmla="*/ 0 w 1625600"/>
                <a:gd name="connsiteY365" fmla="*/ 668265 h 2240883"/>
                <a:gd name="connsiteX366" fmla="*/ 908 w 1625600"/>
                <a:gd name="connsiteY366" fmla="*/ 660601 h 2240883"/>
                <a:gd name="connsiteX367" fmla="*/ 0 w 1625600"/>
                <a:gd name="connsiteY367" fmla="*/ 652937 h 2240883"/>
                <a:gd name="connsiteX368" fmla="*/ 908 w 1625600"/>
                <a:gd name="connsiteY368" fmla="*/ 645273 h 2240883"/>
                <a:gd name="connsiteX369" fmla="*/ 0 w 1625600"/>
                <a:gd name="connsiteY369" fmla="*/ 637609 h 2240883"/>
                <a:gd name="connsiteX370" fmla="*/ 908 w 1625600"/>
                <a:gd name="connsiteY370" fmla="*/ 629945 h 2240883"/>
                <a:gd name="connsiteX371" fmla="*/ 0 w 1625600"/>
                <a:gd name="connsiteY371" fmla="*/ 622281 h 2240883"/>
                <a:gd name="connsiteX372" fmla="*/ 908 w 1625600"/>
                <a:gd name="connsiteY372" fmla="*/ 614616 h 2240883"/>
                <a:gd name="connsiteX373" fmla="*/ 0 w 1625600"/>
                <a:gd name="connsiteY373" fmla="*/ 606952 h 2240883"/>
                <a:gd name="connsiteX374" fmla="*/ 908 w 1625600"/>
                <a:gd name="connsiteY374" fmla="*/ 599288 h 2240883"/>
                <a:gd name="connsiteX375" fmla="*/ 0 w 1625600"/>
                <a:gd name="connsiteY375" fmla="*/ 591625 h 2240883"/>
                <a:gd name="connsiteX376" fmla="*/ 908 w 1625600"/>
                <a:gd name="connsiteY376" fmla="*/ 583961 h 2240883"/>
                <a:gd name="connsiteX377" fmla="*/ 0 w 1625600"/>
                <a:gd name="connsiteY377" fmla="*/ 576297 h 2240883"/>
                <a:gd name="connsiteX378" fmla="*/ 908 w 1625600"/>
                <a:gd name="connsiteY378" fmla="*/ 568632 h 2240883"/>
                <a:gd name="connsiteX379" fmla="*/ 0 w 1625600"/>
                <a:gd name="connsiteY379" fmla="*/ 560968 h 2240883"/>
                <a:gd name="connsiteX380" fmla="*/ 908 w 1625600"/>
                <a:gd name="connsiteY380" fmla="*/ 553304 h 2240883"/>
                <a:gd name="connsiteX381" fmla="*/ 0 w 1625600"/>
                <a:gd name="connsiteY381" fmla="*/ 545640 h 2240883"/>
                <a:gd name="connsiteX382" fmla="*/ 908 w 1625600"/>
                <a:gd name="connsiteY382" fmla="*/ 537976 h 2240883"/>
                <a:gd name="connsiteX383" fmla="*/ 0 w 1625600"/>
                <a:gd name="connsiteY383" fmla="*/ 530312 h 2240883"/>
                <a:gd name="connsiteX384" fmla="*/ 908 w 1625600"/>
                <a:gd name="connsiteY384" fmla="*/ 522648 h 2240883"/>
                <a:gd name="connsiteX385" fmla="*/ 0 w 1625600"/>
                <a:gd name="connsiteY385" fmla="*/ 514984 h 2240883"/>
                <a:gd name="connsiteX386" fmla="*/ 908 w 1625600"/>
                <a:gd name="connsiteY386" fmla="*/ 507320 h 2240883"/>
                <a:gd name="connsiteX387" fmla="*/ 0 w 1625600"/>
                <a:gd name="connsiteY387" fmla="*/ 499656 h 2240883"/>
                <a:gd name="connsiteX388" fmla="*/ 908 w 1625600"/>
                <a:gd name="connsiteY388" fmla="*/ 491992 h 2240883"/>
                <a:gd name="connsiteX389" fmla="*/ 0 w 1625600"/>
                <a:gd name="connsiteY389" fmla="*/ 484328 h 2240883"/>
                <a:gd name="connsiteX390" fmla="*/ 908 w 1625600"/>
                <a:gd name="connsiteY390" fmla="*/ 476664 h 2240883"/>
                <a:gd name="connsiteX391" fmla="*/ 0 w 1625600"/>
                <a:gd name="connsiteY391" fmla="*/ 469000 h 2240883"/>
                <a:gd name="connsiteX392" fmla="*/ 908 w 1625600"/>
                <a:gd name="connsiteY392" fmla="*/ 461336 h 2240883"/>
                <a:gd name="connsiteX393" fmla="*/ 0 w 1625600"/>
                <a:gd name="connsiteY393" fmla="*/ 453672 h 2240883"/>
                <a:gd name="connsiteX394" fmla="*/ 908 w 1625600"/>
                <a:gd name="connsiteY394" fmla="*/ 446008 h 2240883"/>
                <a:gd name="connsiteX395" fmla="*/ 0 w 1625600"/>
                <a:gd name="connsiteY395" fmla="*/ 438344 h 2240883"/>
                <a:gd name="connsiteX396" fmla="*/ 908 w 1625600"/>
                <a:gd name="connsiteY396" fmla="*/ 430680 h 2240883"/>
                <a:gd name="connsiteX397" fmla="*/ 0 w 1625600"/>
                <a:gd name="connsiteY397" fmla="*/ 423016 h 2240883"/>
                <a:gd name="connsiteX398" fmla="*/ 908 w 1625600"/>
                <a:gd name="connsiteY398" fmla="*/ 415352 h 2240883"/>
                <a:gd name="connsiteX399" fmla="*/ 0 w 1625600"/>
                <a:gd name="connsiteY399" fmla="*/ 407688 h 2240883"/>
                <a:gd name="connsiteX400" fmla="*/ 908 w 1625600"/>
                <a:gd name="connsiteY400" fmla="*/ 400024 h 2240883"/>
                <a:gd name="connsiteX401" fmla="*/ 0 w 1625600"/>
                <a:gd name="connsiteY401" fmla="*/ 392360 h 2240883"/>
                <a:gd name="connsiteX402" fmla="*/ 908 w 1625600"/>
                <a:gd name="connsiteY402" fmla="*/ 384696 h 2240883"/>
                <a:gd name="connsiteX403" fmla="*/ 0 w 1625600"/>
                <a:gd name="connsiteY403" fmla="*/ 377032 h 2240883"/>
                <a:gd name="connsiteX404" fmla="*/ 908 w 1625600"/>
                <a:gd name="connsiteY404" fmla="*/ 369368 h 2240883"/>
                <a:gd name="connsiteX405" fmla="*/ 0 w 1625600"/>
                <a:gd name="connsiteY405" fmla="*/ 361704 h 2240883"/>
                <a:gd name="connsiteX406" fmla="*/ 908 w 1625600"/>
                <a:gd name="connsiteY406" fmla="*/ 354040 h 2240883"/>
                <a:gd name="connsiteX407" fmla="*/ 0 w 1625600"/>
                <a:gd name="connsiteY407" fmla="*/ 346376 h 2240883"/>
                <a:gd name="connsiteX408" fmla="*/ 812800 w 1625600"/>
                <a:gd name="connsiteY408" fmla="*/ 0 h 2240883"/>
                <a:gd name="connsiteX0" fmla="*/ 823527 w 1636327"/>
                <a:gd name="connsiteY0" fmla="*/ 0 h 2240883"/>
                <a:gd name="connsiteX1" fmla="*/ 1636327 w 1636327"/>
                <a:gd name="connsiteY1" fmla="*/ 346376 h 2240883"/>
                <a:gd name="connsiteX2" fmla="*/ 1635419 w 1636327"/>
                <a:gd name="connsiteY2" fmla="*/ 354040 h 2240883"/>
                <a:gd name="connsiteX3" fmla="*/ 1636327 w 1636327"/>
                <a:gd name="connsiteY3" fmla="*/ 361704 h 2240883"/>
                <a:gd name="connsiteX4" fmla="*/ 1635419 w 1636327"/>
                <a:gd name="connsiteY4" fmla="*/ 369368 h 2240883"/>
                <a:gd name="connsiteX5" fmla="*/ 1636327 w 1636327"/>
                <a:gd name="connsiteY5" fmla="*/ 377032 h 2240883"/>
                <a:gd name="connsiteX6" fmla="*/ 1635419 w 1636327"/>
                <a:gd name="connsiteY6" fmla="*/ 384696 h 2240883"/>
                <a:gd name="connsiteX7" fmla="*/ 1636327 w 1636327"/>
                <a:gd name="connsiteY7" fmla="*/ 392360 h 2240883"/>
                <a:gd name="connsiteX8" fmla="*/ 1635419 w 1636327"/>
                <a:gd name="connsiteY8" fmla="*/ 400024 h 2240883"/>
                <a:gd name="connsiteX9" fmla="*/ 1636327 w 1636327"/>
                <a:gd name="connsiteY9" fmla="*/ 407688 h 2240883"/>
                <a:gd name="connsiteX10" fmla="*/ 1635419 w 1636327"/>
                <a:gd name="connsiteY10" fmla="*/ 415352 h 2240883"/>
                <a:gd name="connsiteX11" fmla="*/ 1636327 w 1636327"/>
                <a:gd name="connsiteY11" fmla="*/ 423016 h 2240883"/>
                <a:gd name="connsiteX12" fmla="*/ 1635419 w 1636327"/>
                <a:gd name="connsiteY12" fmla="*/ 430680 h 2240883"/>
                <a:gd name="connsiteX13" fmla="*/ 1636327 w 1636327"/>
                <a:gd name="connsiteY13" fmla="*/ 438344 h 2240883"/>
                <a:gd name="connsiteX14" fmla="*/ 1635419 w 1636327"/>
                <a:gd name="connsiteY14" fmla="*/ 446008 h 2240883"/>
                <a:gd name="connsiteX15" fmla="*/ 1636327 w 1636327"/>
                <a:gd name="connsiteY15" fmla="*/ 453672 h 2240883"/>
                <a:gd name="connsiteX16" fmla="*/ 1635419 w 1636327"/>
                <a:gd name="connsiteY16" fmla="*/ 461336 h 2240883"/>
                <a:gd name="connsiteX17" fmla="*/ 1636327 w 1636327"/>
                <a:gd name="connsiteY17" fmla="*/ 469000 h 2240883"/>
                <a:gd name="connsiteX18" fmla="*/ 1635419 w 1636327"/>
                <a:gd name="connsiteY18" fmla="*/ 476664 h 2240883"/>
                <a:gd name="connsiteX19" fmla="*/ 1636327 w 1636327"/>
                <a:gd name="connsiteY19" fmla="*/ 484328 h 2240883"/>
                <a:gd name="connsiteX20" fmla="*/ 1635419 w 1636327"/>
                <a:gd name="connsiteY20" fmla="*/ 491992 h 2240883"/>
                <a:gd name="connsiteX21" fmla="*/ 1636327 w 1636327"/>
                <a:gd name="connsiteY21" fmla="*/ 499656 h 2240883"/>
                <a:gd name="connsiteX22" fmla="*/ 1635419 w 1636327"/>
                <a:gd name="connsiteY22" fmla="*/ 507320 h 2240883"/>
                <a:gd name="connsiteX23" fmla="*/ 1636327 w 1636327"/>
                <a:gd name="connsiteY23" fmla="*/ 514984 h 2240883"/>
                <a:gd name="connsiteX24" fmla="*/ 1635419 w 1636327"/>
                <a:gd name="connsiteY24" fmla="*/ 522648 h 2240883"/>
                <a:gd name="connsiteX25" fmla="*/ 1636327 w 1636327"/>
                <a:gd name="connsiteY25" fmla="*/ 530312 h 2240883"/>
                <a:gd name="connsiteX26" fmla="*/ 1635419 w 1636327"/>
                <a:gd name="connsiteY26" fmla="*/ 537976 h 2240883"/>
                <a:gd name="connsiteX27" fmla="*/ 1636327 w 1636327"/>
                <a:gd name="connsiteY27" fmla="*/ 545640 h 2240883"/>
                <a:gd name="connsiteX28" fmla="*/ 1635419 w 1636327"/>
                <a:gd name="connsiteY28" fmla="*/ 553304 h 2240883"/>
                <a:gd name="connsiteX29" fmla="*/ 1636327 w 1636327"/>
                <a:gd name="connsiteY29" fmla="*/ 560968 h 2240883"/>
                <a:gd name="connsiteX30" fmla="*/ 1635419 w 1636327"/>
                <a:gd name="connsiteY30" fmla="*/ 568632 h 2240883"/>
                <a:gd name="connsiteX31" fmla="*/ 1636327 w 1636327"/>
                <a:gd name="connsiteY31" fmla="*/ 576297 h 2240883"/>
                <a:gd name="connsiteX32" fmla="*/ 1635419 w 1636327"/>
                <a:gd name="connsiteY32" fmla="*/ 583961 h 2240883"/>
                <a:gd name="connsiteX33" fmla="*/ 1636327 w 1636327"/>
                <a:gd name="connsiteY33" fmla="*/ 591625 h 2240883"/>
                <a:gd name="connsiteX34" fmla="*/ 1635419 w 1636327"/>
                <a:gd name="connsiteY34" fmla="*/ 599288 h 2240883"/>
                <a:gd name="connsiteX35" fmla="*/ 1636327 w 1636327"/>
                <a:gd name="connsiteY35" fmla="*/ 606952 h 2240883"/>
                <a:gd name="connsiteX36" fmla="*/ 1635419 w 1636327"/>
                <a:gd name="connsiteY36" fmla="*/ 614616 h 2240883"/>
                <a:gd name="connsiteX37" fmla="*/ 1636327 w 1636327"/>
                <a:gd name="connsiteY37" fmla="*/ 622281 h 2240883"/>
                <a:gd name="connsiteX38" fmla="*/ 1635419 w 1636327"/>
                <a:gd name="connsiteY38" fmla="*/ 629945 h 2240883"/>
                <a:gd name="connsiteX39" fmla="*/ 1636327 w 1636327"/>
                <a:gd name="connsiteY39" fmla="*/ 637609 h 2240883"/>
                <a:gd name="connsiteX40" fmla="*/ 1635419 w 1636327"/>
                <a:gd name="connsiteY40" fmla="*/ 645273 h 2240883"/>
                <a:gd name="connsiteX41" fmla="*/ 1636327 w 1636327"/>
                <a:gd name="connsiteY41" fmla="*/ 652937 h 2240883"/>
                <a:gd name="connsiteX42" fmla="*/ 1635419 w 1636327"/>
                <a:gd name="connsiteY42" fmla="*/ 660601 h 2240883"/>
                <a:gd name="connsiteX43" fmla="*/ 1636327 w 1636327"/>
                <a:gd name="connsiteY43" fmla="*/ 668265 h 2240883"/>
                <a:gd name="connsiteX44" fmla="*/ 1635419 w 1636327"/>
                <a:gd name="connsiteY44" fmla="*/ 675929 h 2240883"/>
                <a:gd name="connsiteX45" fmla="*/ 1636327 w 1636327"/>
                <a:gd name="connsiteY45" fmla="*/ 683593 h 2240883"/>
                <a:gd name="connsiteX46" fmla="*/ 1635419 w 1636327"/>
                <a:gd name="connsiteY46" fmla="*/ 691257 h 2240883"/>
                <a:gd name="connsiteX47" fmla="*/ 1636327 w 1636327"/>
                <a:gd name="connsiteY47" fmla="*/ 698921 h 2240883"/>
                <a:gd name="connsiteX48" fmla="*/ 1635419 w 1636327"/>
                <a:gd name="connsiteY48" fmla="*/ 706585 h 2240883"/>
                <a:gd name="connsiteX49" fmla="*/ 1636327 w 1636327"/>
                <a:gd name="connsiteY49" fmla="*/ 714249 h 2240883"/>
                <a:gd name="connsiteX50" fmla="*/ 1635419 w 1636327"/>
                <a:gd name="connsiteY50" fmla="*/ 721913 h 2240883"/>
                <a:gd name="connsiteX51" fmla="*/ 1636327 w 1636327"/>
                <a:gd name="connsiteY51" fmla="*/ 729577 h 2240883"/>
                <a:gd name="connsiteX52" fmla="*/ 1635419 w 1636327"/>
                <a:gd name="connsiteY52" fmla="*/ 737241 h 2240883"/>
                <a:gd name="connsiteX53" fmla="*/ 1636327 w 1636327"/>
                <a:gd name="connsiteY53" fmla="*/ 744905 h 2240883"/>
                <a:gd name="connsiteX54" fmla="*/ 1635419 w 1636327"/>
                <a:gd name="connsiteY54" fmla="*/ 752569 h 2240883"/>
                <a:gd name="connsiteX55" fmla="*/ 1636327 w 1636327"/>
                <a:gd name="connsiteY55" fmla="*/ 760233 h 2240883"/>
                <a:gd name="connsiteX56" fmla="*/ 1635419 w 1636327"/>
                <a:gd name="connsiteY56" fmla="*/ 767897 h 2240883"/>
                <a:gd name="connsiteX57" fmla="*/ 1636327 w 1636327"/>
                <a:gd name="connsiteY57" fmla="*/ 775561 h 2240883"/>
                <a:gd name="connsiteX58" fmla="*/ 1635419 w 1636327"/>
                <a:gd name="connsiteY58" fmla="*/ 783225 h 2240883"/>
                <a:gd name="connsiteX59" fmla="*/ 1636327 w 1636327"/>
                <a:gd name="connsiteY59" fmla="*/ 790889 h 2240883"/>
                <a:gd name="connsiteX60" fmla="*/ 1635419 w 1636327"/>
                <a:gd name="connsiteY60" fmla="*/ 798553 h 2240883"/>
                <a:gd name="connsiteX61" fmla="*/ 1636327 w 1636327"/>
                <a:gd name="connsiteY61" fmla="*/ 806217 h 2240883"/>
                <a:gd name="connsiteX62" fmla="*/ 1635419 w 1636327"/>
                <a:gd name="connsiteY62" fmla="*/ 813881 h 2240883"/>
                <a:gd name="connsiteX63" fmla="*/ 1636327 w 1636327"/>
                <a:gd name="connsiteY63" fmla="*/ 821545 h 2240883"/>
                <a:gd name="connsiteX64" fmla="*/ 1635419 w 1636327"/>
                <a:gd name="connsiteY64" fmla="*/ 829209 h 2240883"/>
                <a:gd name="connsiteX65" fmla="*/ 1636327 w 1636327"/>
                <a:gd name="connsiteY65" fmla="*/ 836873 h 2240883"/>
                <a:gd name="connsiteX66" fmla="*/ 1635419 w 1636327"/>
                <a:gd name="connsiteY66" fmla="*/ 844537 h 2240883"/>
                <a:gd name="connsiteX67" fmla="*/ 1636327 w 1636327"/>
                <a:gd name="connsiteY67" fmla="*/ 852201 h 2240883"/>
                <a:gd name="connsiteX68" fmla="*/ 1635419 w 1636327"/>
                <a:gd name="connsiteY68" fmla="*/ 859865 h 2240883"/>
                <a:gd name="connsiteX69" fmla="*/ 1636327 w 1636327"/>
                <a:gd name="connsiteY69" fmla="*/ 867529 h 2240883"/>
                <a:gd name="connsiteX70" fmla="*/ 1635419 w 1636327"/>
                <a:gd name="connsiteY70" fmla="*/ 875193 h 2240883"/>
                <a:gd name="connsiteX71" fmla="*/ 1636327 w 1636327"/>
                <a:gd name="connsiteY71" fmla="*/ 882857 h 2240883"/>
                <a:gd name="connsiteX72" fmla="*/ 1635419 w 1636327"/>
                <a:gd name="connsiteY72" fmla="*/ 890521 h 2240883"/>
                <a:gd name="connsiteX73" fmla="*/ 1636327 w 1636327"/>
                <a:gd name="connsiteY73" fmla="*/ 898185 h 2240883"/>
                <a:gd name="connsiteX74" fmla="*/ 1635419 w 1636327"/>
                <a:gd name="connsiteY74" fmla="*/ 905849 h 2240883"/>
                <a:gd name="connsiteX75" fmla="*/ 1636327 w 1636327"/>
                <a:gd name="connsiteY75" fmla="*/ 913513 h 2240883"/>
                <a:gd name="connsiteX76" fmla="*/ 1635419 w 1636327"/>
                <a:gd name="connsiteY76" fmla="*/ 921177 h 2240883"/>
                <a:gd name="connsiteX77" fmla="*/ 1636327 w 1636327"/>
                <a:gd name="connsiteY77" fmla="*/ 928841 h 2240883"/>
                <a:gd name="connsiteX78" fmla="*/ 1635419 w 1636327"/>
                <a:gd name="connsiteY78" fmla="*/ 936505 h 2240883"/>
                <a:gd name="connsiteX79" fmla="*/ 1636327 w 1636327"/>
                <a:gd name="connsiteY79" fmla="*/ 944169 h 2240883"/>
                <a:gd name="connsiteX80" fmla="*/ 1635419 w 1636327"/>
                <a:gd name="connsiteY80" fmla="*/ 951833 h 2240883"/>
                <a:gd name="connsiteX81" fmla="*/ 1636327 w 1636327"/>
                <a:gd name="connsiteY81" fmla="*/ 959497 h 2240883"/>
                <a:gd name="connsiteX82" fmla="*/ 1635419 w 1636327"/>
                <a:gd name="connsiteY82" fmla="*/ 967161 h 2240883"/>
                <a:gd name="connsiteX83" fmla="*/ 1636327 w 1636327"/>
                <a:gd name="connsiteY83" fmla="*/ 974825 h 2240883"/>
                <a:gd name="connsiteX84" fmla="*/ 1635419 w 1636327"/>
                <a:gd name="connsiteY84" fmla="*/ 982489 h 2240883"/>
                <a:gd name="connsiteX85" fmla="*/ 1636327 w 1636327"/>
                <a:gd name="connsiteY85" fmla="*/ 990153 h 2240883"/>
                <a:gd name="connsiteX86" fmla="*/ 1635419 w 1636327"/>
                <a:gd name="connsiteY86" fmla="*/ 997817 h 2240883"/>
                <a:gd name="connsiteX87" fmla="*/ 1636327 w 1636327"/>
                <a:gd name="connsiteY87" fmla="*/ 1005481 h 2240883"/>
                <a:gd name="connsiteX88" fmla="*/ 1635419 w 1636327"/>
                <a:gd name="connsiteY88" fmla="*/ 1013145 h 2240883"/>
                <a:gd name="connsiteX89" fmla="*/ 1636327 w 1636327"/>
                <a:gd name="connsiteY89" fmla="*/ 1020809 h 2240883"/>
                <a:gd name="connsiteX90" fmla="*/ 1635419 w 1636327"/>
                <a:gd name="connsiteY90" fmla="*/ 1028473 h 2240883"/>
                <a:gd name="connsiteX91" fmla="*/ 1636327 w 1636327"/>
                <a:gd name="connsiteY91" fmla="*/ 1036137 h 2240883"/>
                <a:gd name="connsiteX92" fmla="*/ 1635419 w 1636327"/>
                <a:gd name="connsiteY92" fmla="*/ 1043801 h 2240883"/>
                <a:gd name="connsiteX93" fmla="*/ 1636327 w 1636327"/>
                <a:gd name="connsiteY93" fmla="*/ 1051465 h 2240883"/>
                <a:gd name="connsiteX94" fmla="*/ 1635419 w 1636327"/>
                <a:gd name="connsiteY94" fmla="*/ 1059129 h 2240883"/>
                <a:gd name="connsiteX95" fmla="*/ 1636327 w 1636327"/>
                <a:gd name="connsiteY95" fmla="*/ 1066793 h 2240883"/>
                <a:gd name="connsiteX96" fmla="*/ 1635419 w 1636327"/>
                <a:gd name="connsiteY96" fmla="*/ 1074457 h 2240883"/>
                <a:gd name="connsiteX97" fmla="*/ 1636327 w 1636327"/>
                <a:gd name="connsiteY97" fmla="*/ 1082121 h 2240883"/>
                <a:gd name="connsiteX98" fmla="*/ 1635419 w 1636327"/>
                <a:gd name="connsiteY98" fmla="*/ 1089785 h 2240883"/>
                <a:gd name="connsiteX99" fmla="*/ 1636327 w 1636327"/>
                <a:gd name="connsiteY99" fmla="*/ 1097449 h 2240883"/>
                <a:gd name="connsiteX100" fmla="*/ 1635419 w 1636327"/>
                <a:gd name="connsiteY100" fmla="*/ 1105113 h 2240883"/>
                <a:gd name="connsiteX101" fmla="*/ 1636327 w 1636327"/>
                <a:gd name="connsiteY101" fmla="*/ 1112778 h 2240883"/>
                <a:gd name="connsiteX102" fmla="*/ 1635419 w 1636327"/>
                <a:gd name="connsiteY102" fmla="*/ 1120441 h 2240883"/>
                <a:gd name="connsiteX103" fmla="*/ 1636327 w 1636327"/>
                <a:gd name="connsiteY103" fmla="*/ 1128105 h 2240883"/>
                <a:gd name="connsiteX104" fmla="*/ 1635419 w 1636327"/>
                <a:gd name="connsiteY104" fmla="*/ 1135769 h 2240883"/>
                <a:gd name="connsiteX105" fmla="*/ 1636327 w 1636327"/>
                <a:gd name="connsiteY105" fmla="*/ 1143434 h 2240883"/>
                <a:gd name="connsiteX106" fmla="*/ 1635419 w 1636327"/>
                <a:gd name="connsiteY106" fmla="*/ 1151098 h 2240883"/>
                <a:gd name="connsiteX107" fmla="*/ 1636327 w 1636327"/>
                <a:gd name="connsiteY107" fmla="*/ 1158762 h 2240883"/>
                <a:gd name="connsiteX108" fmla="*/ 1634514 w 1636327"/>
                <a:gd name="connsiteY108" fmla="*/ 1166426 h 2240883"/>
                <a:gd name="connsiteX109" fmla="*/ 1636327 w 1636327"/>
                <a:gd name="connsiteY109" fmla="*/ 1174090 h 2240883"/>
                <a:gd name="connsiteX110" fmla="*/ 1634514 w 1636327"/>
                <a:gd name="connsiteY110" fmla="*/ 1181754 h 2240883"/>
                <a:gd name="connsiteX111" fmla="*/ 1636327 w 1636327"/>
                <a:gd name="connsiteY111" fmla="*/ 1189418 h 2240883"/>
                <a:gd name="connsiteX112" fmla="*/ 1634514 w 1636327"/>
                <a:gd name="connsiteY112" fmla="*/ 1197082 h 2240883"/>
                <a:gd name="connsiteX113" fmla="*/ 1636327 w 1636327"/>
                <a:gd name="connsiteY113" fmla="*/ 1204746 h 2240883"/>
                <a:gd name="connsiteX114" fmla="*/ 1634514 w 1636327"/>
                <a:gd name="connsiteY114" fmla="*/ 1212410 h 2240883"/>
                <a:gd name="connsiteX115" fmla="*/ 1636327 w 1636327"/>
                <a:gd name="connsiteY115" fmla="*/ 1220074 h 2240883"/>
                <a:gd name="connsiteX116" fmla="*/ 1634514 w 1636327"/>
                <a:gd name="connsiteY116" fmla="*/ 1227738 h 2240883"/>
                <a:gd name="connsiteX117" fmla="*/ 1636327 w 1636327"/>
                <a:gd name="connsiteY117" fmla="*/ 1235402 h 2240883"/>
                <a:gd name="connsiteX118" fmla="*/ 1634514 w 1636327"/>
                <a:gd name="connsiteY118" fmla="*/ 1243066 h 2240883"/>
                <a:gd name="connsiteX119" fmla="*/ 1636327 w 1636327"/>
                <a:gd name="connsiteY119" fmla="*/ 1250730 h 2240883"/>
                <a:gd name="connsiteX120" fmla="*/ 1634514 w 1636327"/>
                <a:gd name="connsiteY120" fmla="*/ 1258394 h 2240883"/>
                <a:gd name="connsiteX121" fmla="*/ 1636327 w 1636327"/>
                <a:gd name="connsiteY121" fmla="*/ 1266058 h 2240883"/>
                <a:gd name="connsiteX122" fmla="*/ 1634514 w 1636327"/>
                <a:gd name="connsiteY122" fmla="*/ 1273722 h 2240883"/>
                <a:gd name="connsiteX123" fmla="*/ 1636327 w 1636327"/>
                <a:gd name="connsiteY123" fmla="*/ 1281386 h 2240883"/>
                <a:gd name="connsiteX124" fmla="*/ 1634514 w 1636327"/>
                <a:gd name="connsiteY124" fmla="*/ 1289050 h 2240883"/>
                <a:gd name="connsiteX125" fmla="*/ 1636327 w 1636327"/>
                <a:gd name="connsiteY125" fmla="*/ 1296714 h 2240883"/>
                <a:gd name="connsiteX126" fmla="*/ 1634514 w 1636327"/>
                <a:gd name="connsiteY126" fmla="*/ 1304378 h 2240883"/>
                <a:gd name="connsiteX127" fmla="*/ 1636327 w 1636327"/>
                <a:gd name="connsiteY127" fmla="*/ 1312042 h 2240883"/>
                <a:gd name="connsiteX128" fmla="*/ 1634514 w 1636327"/>
                <a:gd name="connsiteY128" fmla="*/ 1319706 h 2240883"/>
                <a:gd name="connsiteX129" fmla="*/ 1636327 w 1636327"/>
                <a:gd name="connsiteY129" fmla="*/ 1327370 h 2240883"/>
                <a:gd name="connsiteX130" fmla="*/ 1634514 w 1636327"/>
                <a:gd name="connsiteY130" fmla="*/ 1335034 h 2240883"/>
                <a:gd name="connsiteX131" fmla="*/ 1636327 w 1636327"/>
                <a:gd name="connsiteY131" fmla="*/ 1342698 h 2240883"/>
                <a:gd name="connsiteX132" fmla="*/ 1634514 w 1636327"/>
                <a:gd name="connsiteY132" fmla="*/ 1350362 h 2240883"/>
                <a:gd name="connsiteX133" fmla="*/ 1636327 w 1636327"/>
                <a:gd name="connsiteY133" fmla="*/ 1358026 h 2240883"/>
                <a:gd name="connsiteX134" fmla="*/ 1634514 w 1636327"/>
                <a:gd name="connsiteY134" fmla="*/ 1365690 h 2240883"/>
                <a:gd name="connsiteX135" fmla="*/ 1636327 w 1636327"/>
                <a:gd name="connsiteY135" fmla="*/ 1373354 h 2240883"/>
                <a:gd name="connsiteX136" fmla="*/ 1634514 w 1636327"/>
                <a:gd name="connsiteY136" fmla="*/ 1381018 h 2240883"/>
                <a:gd name="connsiteX137" fmla="*/ 1636327 w 1636327"/>
                <a:gd name="connsiteY137" fmla="*/ 1388682 h 2240883"/>
                <a:gd name="connsiteX138" fmla="*/ 1634514 w 1636327"/>
                <a:gd name="connsiteY138" fmla="*/ 1396346 h 2240883"/>
                <a:gd name="connsiteX139" fmla="*/ 1636327 w 1636327"/>
                <a:gd name="connsiteY139" fmla="*/ 1404010 h 2240883"/>
                <a:gd name="connsiteX140" fmla="*/ 1634514 w 1636327"/>
                <a:gd name="connsiteY140" fmla="*/ 1411674 h 2240883"/>
                <a:gd name="connsiteX141" fmla="*/ 1636327 w 1636327"/>
                <a:gd name="connsiteY141" fmla="*/ 1419338 h 2240883"/>
                <a:gd name="connsiteX142" fmla="*/ 1634514 w 1636327"/>
                <a:gd name="connsiteY142" fmla="*/ 1427002 h 2240883"/>
                <a:gd name="connsiteX143" fmla="*/ 1636327 w 1636327"/>
                <a:gd name="connsiteY143" fmla="*/ 1434666 h 2240883"/>
                <a:gd name="connsiteX144" fmla="*/ 1634514 w 1636327"/>
                <a:gd name="connsiteY144" fmla="*/ 1442330 h 2240883"/>
                <a:gd name="connsiteX145" fmla="*/ 1636327 w 1636327"/>
                <a:gd name="connsiteY145" fmla="*/ 1449994 h 2240883"/>
                <a:gd name="connsiteX146" fmla="*/ 1634514 w 1636327"/>
                <a:gd name="connsiteY146" fmla="*/ 1457658 h 2240883"/>
                <a:gd name="connsiteX147" fmla="*/ 1636327 w 1636327"/>
                <a:gd name="connsiteY147" fmla="*/ 1465322 h 2240883"/>
                <a:gd name="connsiteX148" fmla="*/ 1634514 w 1636327"/>
                <a:gd name="connsiteY148" fmla="*/ 1472986 h 2240883"/>
                <a:gd name="connsiteX149" fmla="*/ 1636327 w 1636327"/>
                <a:gd name="connsiteY149" fmla="*/ 1480650 h 2240883"/>
                <a:gd name="connsiteX150" fmla="*/ 1634514 w 1636327"/>
                <a:gd name="connsiteY150" fmla="*/ 1488314 h 2240883"/>
                <a:gd name="connsiteX151" fmla="*/ 1636327 w 1636327"/>
                <a:gd name="connsiteY151" fmla="*/ 1495978 h 2240883"/>
                <a:gd name="connsiteX152" fmla="*/ 1634514 w 1636327"/>
                <a:gd name="connsiteY152" fmla="*/ 1503642 h 2240883"/>
                <a:gd name="connsiteX153" fmla="*/ 1636327 w 1636327"/>
                <a:gd name="connsiteY153" fmla="*/ 1511306 h 2240883"/>
                <a:gd name="connsiteX154" fmla="*/ 1634514 w 1636327"/>
                <a:gd name="connsiteY154" fmla="*/ 1518970 h 2240883"/>
                <a:gd name="connsiteX155" fmla="*/ 1636327 w 1636327"/>
                <a:gd name="connsiteY155" fmla="*/ 1526634 h 2240883"/>
                <a:gd name="connsiteX156" fmla="*/ 1634514 w 1636327"/>
                <a:gd name="connsiteY156" fmla="*/ 1534298 h 2240883"/>
                <a:gd name="connsiteX157" fmla="*/ 1636327 w 1636327"/>
                <a:gd name="connsiteY157" fmla="*/ 1541962 h 2240883"/>
                <a:gd name="connsiteX158" fmla="*/ 1634514 w 1636327"/>
                <a:gd name="connsiteY158" fmla="*/ 1549626 h 2240883"/>
                <a:gd name="connsiteX159" fmla="*/ 1636327 w 1636327"/>
                <a:gd name="connsiteY159" fmla="*/ 1557290 h 2240883"/>
                <a:gd name="connsiteX160" fmla="*/ 1634514 w 1636327"/>
                <a:gd name="connsiteY160" fmla="*/ 1564954 h 2240883"/>
                <a:gd name="connsiteX161" fmla="*/ 1636327 w 1636327"/>
                <a:gd name="connsiteY161" fmla="*/ 1572618 h 2240883"/>
                <a:gd name="connsiteX162" fmla="*/ 1634514 w 1636327"/>
                <a:gd name="connsiteY162" fmla="*/ 1580282 h 2240883"/>
                <a:gd name="connsiteX163" fmla="*/ 1636327 w 1636327"/>
                <a:gd name="connsiteY163" fmla="*/ 1587946 h 2240883"/>
                <a:gd name="connsiteX164" fmla="*/ 1634514 w 1636327"/>
                <a:gd name="connsiteY164" fmla="*/ 1595610 h 2240883"/>
                <a:gd name="connsiteX165" fmla="*/ 1636327 w 1636327"/>
                <a:gd name="connsiteY165" fmla="*/ 1603274 h 2240883"/>
                <a:gd name="connsiteX166" fmla="*/ 1634514 w 1636327"/>
                <a:gd name="connsiteY166" fmla="*/ 1610938 h 2240883"/>
                <a:gd name="connsiteX167" fmla="*/ 1636327 w 1636327"/>
                <a:gd name="connsiteY167" fmla="*/ 1618602 h 2240883"/>
                <a:gd name="connsiteX168" fmla="*/ 1634514 w 1636327"/>
                <a:gd name="connsiteY168" fmla="*/ 1626266 h 2240883"/>
                <a:gd name="connsiteX169" fmla="*/ 1636327 w 1636327"/>
                <a:gd name="connsiteY169" fmla="*/ 1633930 h 2240883"/>
                <a:gd name="connsiteX170" fmla="*/ 1634514 w 1636327"/>
                <a:gd name="connsiteY170" fmla="*/ 1641595 h 2240883"/>
                <a:gd name="connsiteX171" fmla="*/ 1636327 w 1636327"/>
                <a:gd name="connsiteY171" fmla="*/ 1649259 h 2240883"/>
                <a:gd name="connsiteX172" fmla="*/ 1634514 w 1636327"/>
                <a:gd name="connsiteY172" fmla="*/ 1656923 h 2240883"/>
                <a:gd name="connsiteX173" fmla="*/ 1636327 w 1636327"/>
                <a:gd name="connsiteY173" fmla="*/ 1664586 h 2240883"/>
                <a:gd name="connsiteX174" fmla="*/ 1634514 w 1636327"/>
                <a:gd name="connsiteY174" fmla="*/ 1672251 h 2240883"/>
                <a:gd name="connsiteX175" fmla="*/ 1636327 w 1636327"/>
                <a:gd name="connsiteY175" fmla="*/ 1679915 h 2240883"/>
                <a:gd name="connsiteX176" fmla="*/ 1634514 w 1636327"/>
                <a:gd name="connsiteY176" fmla="*/ 1687579 h 2240883"/>
                <a:gd name="connsiteX177" fmla="*/ 1636327 w 1636327"/>
                <a:gd name="connsiteY177" fmla="*/ 1695243 h 2240883"/>
                <a:gd name="connsiteX178" fmla="*/ 1634514 w 1636327"/>
                <a:gd name="connsiteY178" fmla="*/ 1702907 h 2240883"/>
                <a:gd name="connsiteX179" fmla="*/ 1636327 w 1636327"/>
                <a:gd name="connsiteY179" fmla="*/ 1710571 h 2240883"/>
                <a:gd name="connsiteX180" fmla="*/ 1634514 w 1636327"/>
                <a:gd name="connsiteY180" fmla="*/ 1718235 h 2240883"/>
                <a:gd name="connsiteX181" fmla="*/ 1636327 w 1636327"/>
                <a:gd name="connsiteY181" fmla="*/ 1725899 h 2240883"/>
                <a:gd name="connsiteX182" fmla="*/ 1634514 w 1636327"/>
                <a:gd name="connsiteY182" fmla="*/ 1733563 h 2240883"/>
                <a:gd name="connsiteX183" fmla="*/ 1636327 w 1636327"/>
                <a:gd name="connsiteY183" fmla="*/ 1741227 h 2240883"/>
                <a:gd name="connsiteX184" fmla="*/ 1634514 w 1636327"/>
                <a:gd name="connsiteY184" fmla="*/ 1748891 h 2240883"/>
                <a:gd name="connsiteX185" fmla="*/ 1636327 w 1636327"/>
                <a:gd name="connsiteY185" fmla="*/ 1756555 h 2240883"/>
                <a:gd name="connsiteX186" fmla="*/ 1634514 w 1636327"/>
                <a:gd name="connsiteY186" fmla="*/ 1764219 h 2240883"/>
                <a:gd name="connsiteX187" fmla="*/ 1636327 w 1636327"/>
                <a:gd name="connsiteY187" fmla="*/ 1771883 h 2240883"/>
                <a:gd name="connsiteX188" fmla="*/ 1634514 w 1636327"/>
                <a:gd name="connsiteY188" fmla="*/ 1779547 h 2240883"/>
                <a:gd name="connsiteX189" fmla="*/ 1636327 w 1636327"/>
                <a:gd name="connsiteY189" fmla="*/ 1787211 h 2240883"/>
                <a:gd name="connsiteX190" fmla="*/ 1634514 w 1636327"/>
                <a:gd name="connsiteY190" fmla="*/ 1794875 h 2240883"/>
                <a:gd name="connsiteX191" fmla="*/ 1636327 w 1636327"/>
                <a:gd name="connsiteY191" fmla="*/ 1802539 h 2240883"/>
                <a:gd name="connsiteX192" fmla="*/ 1634514 w 1636327"/>
                <a:gd name="connsiteY192" fmla="*/ 1810203 h 2240883"/>
                <a:gd name="connsiteX193" fmla="*/ 1636327 w 1636327"/>
                <a:gd name="connsiteY193" fmla="*/ 1817867 h 2240883"/>
                <a:gd name="connsiteX194" fmla="*/ 1634514 w 1636327"/>
                <a:gd name="connsiteY194" fmla="*/ 1825531 h 2240883"/>
                <a:gd name="connsiteX195" fmla="*/ 1636327 w 1636327"/>
                <a:gd name="connsiteY195" fmla="*/ 1833195 h 2240883"/>
                <a:gd name="connsiteX196" fmla="*/ 1634514 w 1636327"/>
                <a:gd name="connsiteY196" fmla="*/ 1840859 h 2240883"/>
                <a:gd name="connsiteX197" fmla="*/ 1636327 w 1636327"/>
                <a:gd name="connsiteY197" fmla="*/ 1848523 h 2240883"/>
                <a:gd name="connsiteX198" fmla="*/ 1634514 w 1636327"/>
                <a:gd name="connsiteY198" fmla="*/ 1856187 h 2240883"/>
                <a:gd name="connsiteX199" fmla="*/ 1636327 w 1636327"/>
                <a:gd name="connsiteY199" fmla="*/ 1863851 h 2240883"/>
                <a:gd name="connsiteX200" fmla="*/ 1634514 w 1636327"/>
                <a:gd name="connsiteY200" fmla="*/ 1871515 h 2240883"/>
                <a:gd name="connsiteX201" fmla="*/ 1636327 w 1636327"/>
                <a:gd name="connsiteY201" fmla="*/ 1879179 h 2240883"/>
                <a:gd name="connsiteX202" fmla="*/ 1634514 w 1636327"/>
                <a:gd name="connsiteY202" fmla="*/ 1886843 h 2240883"/>
                <a:gd name="connsiteX203" fmla="*/ 1636327 w 1636327"/>
                <a:gd name="connsiteY203" fmla="*/ 1894507 h 2240883"/>
                <a:gd name="connsiteX204" fmla="*/ 823527 w 1636327"/>
                <a:gd name="connsiteY204" fmla="*/ 2240883 h 2240883"/>
                <a:gd name="connsiteX205" fmla="*/ 10727 w 1636327"/>
                <a:gd name="connsiteY205" fmla="*/ 1894507 h 2240883"/>
                <a:gd name="connsiteX206" fmla="*/ 12540 w 1636327"/>
                <a:gd name="connsiteY206" fmla="*/ 1886843 h 2240883"/>
                <a:gd name="connsiteX207" fmla="*/ 10727 w 1636327"/>
                <a:gd name="connsiteY207" fmla="*/ 1879179 h 2240883"/>
                <a:gd name="connsiteX208" fmla="*/ 12540 w 1636327"/>
                <a:gd name="connsiteY208" fmla="*/ 1871515 h 2240883"/>
                <a:gd name="connsiteX209" fmla="*/ 10727 w 1636327"/>
                <a:gd name="connsiteY209" fmla="*/ 1863851 h 2240883"/>
                <a:gd name="connsiteX210" fmla="*/ 12540 w 1636327"/>
                <a:gd name="connsiteY210" fmla="*/ 1856187 h 2240883"/>
                <a:gd name="connsiteX211" fmla="*/ 10727 w 1636327"/>
                <a:gd name="connsiteY211" fmla="*/ 1848523 h 2240883"/>
                <a:gd name="connsiteX212" fmla="*/ 12540 w 1636327"/>
                <a:gd name="connsiteY212" fmla="*/ 1840859 h 2240883"/>
                <a:gd name="connsiteX213" fmla="*/ 10727 w 1636327"/>
                <a:gd name="connsiteY213" fmla="*/ 1833195 h 2240883"/>
                <a:gd name="connsiteX214" fmla="*/ 12540 w 1636327"/>
                <a:gd name="connsiteY214" fmla="*/ 1825531 h 2240883"/>
                <a:gd name="connsiteX215" fmla="*/ 10727 w 1636327"/>
                <a:gd name="connsiteY215" fmla="*/ 1817867 h 2240883"/>
                <a:gd name="connsiteX216" fmla="*/ 12540 w 1636327"/>
                <a:gd name="connsiteY216" fmla="*/ 1810203 h 2240883"/>
                <a:gd name="connsiteX217" fmla="*/ 10727 w 1636327"/>
                <a:gd name="connsiteY217" fmla="*/ 1802539 h 2240883"/>
                <a:gd name="connsiteX218" fmla="*/ 12540 w 1636327"/>
                <a:gd name="connsiteY218" fmla="*/ 1794875 h 2240883"/>
                <a:gd name="connsiteX219" fmla="*/ 10727 w 1636327"/>
                <a:gd name="connsiteY219" fmla="*/ 1787211 h 2240883"/>
                <a:gd name="connsiteX220" fmla="*/ 12540 w 1636327"/>
                <a:gd name="connsiteY220" fmla="*/ 1779547 h 2240883"/>
                <a:gd name="connsiteX221" fmla="*/ 10727 w 1636327"/>
                <a:gd name="connsiteY221" fmla="*/ 1771883 h 2240883"/>
                <a:gd name="connsiteX222" fmla="*/ 12540 w 1636327"/>
                <a:gd name="connsiteY222" fmla="*/ 1764219 h 2240883"/>
                <a:gd name="connsiteX223" fmla="*/ 10727 w 1636327"/>
                <a:gd name="connsiteY223" fmla="*/ 1756555 h 2240883"/>
                <a:gd name="connsiteX224" fmla="*/ 12540 w 1636327"/>
                <a:gd name="connsiteY224" fmla="*/ 1748891 h 2240883"/>
                <a:gd name="connsiteX225" fmla="*/ 10727 w 1636327"/>
                <a:gd name="connsiteY225" fmla="*/ 1741227 h 2240883"/>
                <a:gd name="connsiteX226" fmla="*/ 12540 w 1636327"/>
                <a:gd name="connsiteY226" fmla="*/ 1733563 h 2240883"/>
                <a:gd name="connsiteX227" fmla="*/ 10727 w 1636327"/>
                <a:gd name="connsiteY227" fmla="*/ 1725899 h 2240883"/>
                <a:gd name="connsiteX228" fmla="*/ 12540 w 1636327"/>
                <a:gd name="connsiteY228" fmla="*/ 1718235 h 2240883"/>
                <a:gd name="connsiteX229" fmla="*/ 10727 w 1636327"/>
                <a:gd name="connsiteY229" fmla="*/ 1710571 h 2240883"/>
                <a:gd name="connsiteX230" fmla="*/ 12540 w 1636327"/>
                <a:gd name="connsiteY230" fmla="*/ 1702907 h 2240883"/>
                <a:gd name="connsiteX231" fmla="*/ 10727 w 1636327"/>
                <a:gd name="connsiteY231" fmla="*/ 1695243 h 2240883"/>
                <a:gd name="connsiteX232" fmla="*/ 12540 w 1636327"/>
                <a:gd name="connsiteY232" fmla="*/ 1687579 h 2240883"/>
                <a:gd name="connsiteX233" fmla="*/ 10727 w 1636327"/>
                <a:gd name="connsiteY233" fmla="*/ 1679915 h 2240883"/>
                <a:gd name="connsiteX234" fmla="*/ 12540 w 1636327"/>
                <a:gd name="connsiteY234" fmla="*/ 1672251 h 2240883"/>
                <a:gd name="connsiteX235" fmla="*/ 10727 w 1636327"/>
                <a:gd name="connsiteY235" fmla="*/ 1664586 h 2240883"/>
                <a:gd name="connsiteX236" fmla="*/ 12540 w 1636327"/>
                <a:gd name="connsiteY236" fmla="*/ 1656923 h 2240883"/>
                <a:gd name="connsiteX237" fmla="*/ 10727 w 1636327"/>
                <a:gd name="connsiteY237" fmla="*/ 1649259 h 2240883"/>
                <a:gd name="connsiteX238" fmla="*/ 12540 w 1636327"/>
                <a:gd name="connsiteY238" fmla="*/ 1641595 h 2240883"/>
                <a:gd name="connsiteX239" fmla="*/ 10727 w 1636327"/>
                <a:gd name="connsiteY239" fmla="*/ 1633930 h 2240883"/>
                <a:gd name="connsiteX240" fmla="*/ 12540 w 1636327"/>
                <a:gd name="connsiteY240" fmla="*/ 1626266 h 2240883"/>
                <a:gd name="connsiteX241" fmla="*/ 10727 w 1636327"/>
                <a:gd name="connsiteY241" fmla="*/ 1618602 h 2240883"/>
                <a:gd name="connsiteX242" fmla="*/ 12540 w 1636327"/>
                <a:gd name="connsiteY242" fmla="*/ 1610938 h 2240883"/>
                <a:gd name="connsiteX243" fmla="*/ 10727 w 1636327"/>
                <a:gd name="connsiteY243" fmla="*/ 1603274 h 2240883"/>
                <a:gd name="connsiteX244" fmla="*/ 12540 w 1636327"/>
                <a:gd name="connsiteY244" fmla="*/ 1595610 h 2240883"/>
                <a:gd name="connsiteX245" fmla="*/ 10727 w 1636327"/>
                <a:gd name="connsiteY245" fmla="*/ 1587946 h 2240883"/>
                <a:gd name="connsiteX246" fmla="*/ 12540 w 1636327"/>
                <a:gd name="connsiteY246" fmla="*/ 1580282 h 2240883"/>
                <a:gd name="connsiteX247" fmla="*/ 10727 w 1636327"/>
                <a:gd name="connsiteY247" fmla="*/ 1572618 h 2240883"/>
                <a:gd name="connsiteX248" fmla="*/ 12540 w 1636327"/>
                <a:gd name="connsiteY248" fmla="*/ 1564954 h 2240883"/>
                <a:gd name="connsiteX249" fmla="*/ 10727 w 1636327"/>
                <a:gd name="connsiteY249" fmla="*/ 1557290 h 2240883"/>
                <a:gd name="connsiteX250" fmla="*/ 12540 w 1636327"/>
                <a:gd name="connsiteY250" fmla="*/ 1549626 h 2240883"/>
                <a:gd name="connsiteX251" fmla="*/ 10727 w 1636327"/>
                <a:gd name="connsiteY251" fmla="*/ 1541962 h 2240883"/>
                <a:gd name="connsiteX252" fmla="*/ 12540 w 1636327"/>
                <a:gd name="connsiteY252" fmla="*/ 1534298 h 2240883"/>
                <a:gd name="connsiteX253" fmla="*/ 10727 w 1636327"/>
                <a:gd name="connsiteY253" fmla="*/ 1526634 h 2240883"/>
                <a:gd name="connsiteX254" fmla="*/ 12540 w 1636327"/>
                <a:gd name="connsiteY254" fmla="*/ 1518970 h 2240883"/>
                <a:gd name="connsiteX255" fmla="*/ 10727 w 1636327"/>
                <a:gd name="connsiteY255" fmla="*/ 1511306 h 2240883"/>
                <a:gd name="connsiteX256" fmla="*/ 12540 w 1636327"/>
                <a:gd name="connsiteY256" fmla="*/ 1503642 h 2240883"/>
                <a:gd name="connsiteX257" fmla="*/ 10727 w 1636327"/>
                <a:gd name="connsiteY257" fmla="*/ 1495978 h 2240883"/>
                <a:gd name="connsiteX258" fmla="*/ 12540 w 1636327"/>
                <a:gd name="connsiteY258" fmla="*/ 1488314 h 2240883"/>
                <a:gd name="connsiteX259" fmla="*/ 10727 w 1636327"/>
                <a:gd name="connsiteY259" fmla="*/ 1480650 h 2240883"/>
                <a:gd name="connsiteX260" fmla="*/ 12540 w 1636327"/>
                <a:gd name="connsiteY260" fmla="*/ 1472986 h 2240883"/>
                <a:gd name="connsiteX261" fmla="*/ 10727 w 1636327"/>
                <a:gd name="connsiteY261" fmla="*/ 1465322 h 2240883"/>
                <a:gd name="connsiteX262" fmla="*/ 12540 w 1636327"/>
                <a:gd name="connsiteY262" fmla="*/ 1457658 h 2240883"/>
                <a:gd name="connsiteX263" fmla="*/ 10727 w 1636327"/>
                <a:gd name="connsiteY263" fmla="*/ 1449994 h 2240883"/>
                <a:gd name="connsiteX264" fmla="*/ 12540 w 1636327"/>
                <a:gd name="connsiteY264" fmla="*/ 1442330 h 2240883"/>
                <a:gd name="connsiteX265" fmla="*/ 10727 w 1636327"/>
                <a:gd name="connsiteY265" fmla="*/ 1434666 h 2240883"/>
                <a:gd name="connsiteX266" fmla="*/ 12540 w 1636327"/>
                <a:gd name="connsiteY266" fmla="*/ 1427002 h 2240883"/>
                <a:gd name="connsiteX267" fmla="*/ 10727 w 1636327"/>
                <a:gd name="connsiteY267" fmla="*/ 1419338 h 2240883"/>
                <a:gd name="connsiteX268" fmla="*/ 12540 w 1636327"/>
                <a:gd name="connsiteY268" fmla="*/ 1411674 h 2240883"/>
                <a:gd name="connsiteX269" fmla="*/ 10727 w 1636327"/>
                <a:gd name="connsiteY269" fmla="*/ 1404010 h 2240883"/>
                <a:gd name="connsiteX270" fmla="*/ 12540 w 1636327"/>
                <a:gd name="connsiteY270" fmla="*/ 1396346 h 2240883"/>
                <a:gd name="connsiteX271" fmla="*/ 10727 w 1636327"/>
                <a:gd name="connsiteY271" fmla="*/ 1388682 h 2240883"/>
                <a:gd name="connsiteX272" fmla="*/ 12540 w 1636327"/>
                <a:gd name="connsiteY272" fmla="*/ 1381018 h 2240883"/>
                <a:gd name="connsiteX273" fmla="*/ 10727 w 1636327"/>
                <a:gd name="connsiteY273" fmla="*/ 1373354 h 2240883"/>
                <a:gd name="connsiteX274" fmla="*/ 12540 w 1636327"/>
                <a:gd name="connsiteY274" fmla="*/ 1365690 h 2240883"/>
                <a:gd name="connsiteX275" fmla="*/ 10727 w 1636327"/>
                <a:gd name="connsiteY275" fmla="*/ 1358026 h 2240883"/>
                <a:gd name="connsiteX276" fmla="*/ 12540 w 1636327"/>
                <a:gd name="connsiteY276" fmla="*/ 1350362 h 2240883"/>
                <a:gd name="connsiteX277" fmla="*/ 10727 w 1636327"/>
                <a:gd name="connsiteY277" fmla="*/ 1342698 h 2240883"/>
                <a:gd name="connsiteX278" fmla="*/ 12540 w 1636327"/>
                <a:gd name="connsiteY278" fmla="*/ 1335034 h 2240883"/>
                <a:gd name="connsiteX279" fmla="*/ 10727 w 1636327"/>
                <a:gd name="connsiteY279" fmla="*/ 1327370 h 2240883"/>
                <a:gd name="connsiteX280" fmla="*/ 12540 w 1636327"/>
                <a:gd name="connsiteY280" fmla="*/ 1319706 h 2240883"/>
                <a:gd name="connsiteX281" fmla="*/ 10727 w 1636327"/>
                <a:gd name="connsiteY281" fmla="*/ 1312042 h 2240883"/>
                <a:gd name="connsiteX282" fmla="*/ 12540 w 1636327"/>
                <a:gd name="connsiteY282" fmla="*/ 1304378 h 2240883"/>
                <a:gd name="connsiteX283" fmla="*/ 10727 w 1636327"/>
                <a:gd name="connsiteY283" fmla="*/ 1296714 h 2240883"/>
                <a:gd name="connsiteX284" fmla="*/ 12540 w 1636327"/>
                <a:gd name="connsiteY284" fmla="*/ 1289050 h 2240883"/>
                <a:gd name="connsiteX285" fmla="*/ 10727 w 1636327"/>
                <a:gd name="connsiteY285" fmla="*/ 1281386 h 2240883"/>
                <a:gd name="connsiteX286" fmla="*/ 12540 w 1636327"/>
                <a:gd name="connsiteY286" fmla="*/ 1273722 h 2240883"/>
                <a:gd name="connsiteX287" fmla="*/ 10727 w 1636327"/>
                <a:gd name="connsiteY287" fmla="*/ 1266058 h 2240883"/>
                <a:gd name="connsiteX288" fmla="*/ 12540 w 1636327"/>
                <a:gd name="connsiteY288" fmla="*/ 1258394 h 2240883"/>
                <a:gd name="connsiteX289" fmla="*/ 10727 w 1636327"/>
                <a:gd name="connsiteY289" fmla="*/ 1250730 h 2240883"/>
                <a:gd name="connsiteX290" fmla="*/ 12540 w 1636327"/>
                <a:gd name="connsiteY290" fmla="*/ 1243066 h 2240883"/>
                <a:gd name="connsiteX291" fmla="*/ 10727 w 1636327"/>
                <a:gd name="connsiteY291" fmla="*/ 1235402 h 2240883"/>
                <a:gd name="connsiteX292" fmla="*/ 12540 w 1636327"/>
                <a:gd name="connsiteY292" fmla="*/ 1227738 h 2240883"/>
                <a:gd name="connsiteX293" fmla="*/ 10727 w 1636327"/>
                <a:gd name="connsiteY293" fmla="*/ 1220074 h 2240883"/>
                <a:gd name="connsiteX294" fmla="*/ 12540 w 1636327"/>
                <a:gd name="connsiteY294" fmla="*/ 1212410 h 2240883"/>
                <a:gd name="connsiteX295" fmla="*/ 10727 w 1636327"/>
                <a:gd name="connsiteY295" fmla="*/ 1204746 h 2240883"/>
                <a:gd name="connsiteX296" fmla="*/ 12540 w 1636327"/>
                <a:gd name="connsiteY296" fmla="*/ 1197082 h 2240883"/>
                <a:gd name="connsiteX297" fmla="*/ 10727 w 1636327"/>
                <a:gd name="connsiteY297" fmla="*/ 1189418 h 2240883"/>
                <a:gd name="connsiteX298" fmla="*/ 12540 w 1636327"/>
                <a:gd name="connsiteY298" fmla="*/ 1181754 h 2240883"/>
                <a:gd name="connsiteX299" fmla="*/ 10727 w 1636327"/>
                <a:gd name="connsiteY299" fmla="*/ 1174090 h 2240883"/>
                <a:gd name="connsiteX300" fmla="*/ 12540 w 1636327"/>
                <a:gd name="connsiteY300" fmla="*/ 1166426 h 2240883"/>
                <a:gd name="connsiteX301" fmla="*/ 10727 w 1636327"/>
                <a:gd name="connsiteY301" fmla="*/ 1158762 h 2240883"/>
                <a:gd name="connsiteX302" fmla="*/ 11635 w 1636327"/>
                <a:gd name="connsiteY302" fmla="*/ 1151098 h 2240883"/>
                <a:gd name="connsiteX303" fmla="*/ 10727 w 1636327"/>
                <a:gd name="connsiteY303" fmla="*/ 1143434 h 2240883"/>
                <a:gd name="connsiteX304" fmla="*/ 11635 w 1636327"/>
                <a:gd name="connsiteY304" fmla="*/ 1135769 h 2240883"/>
                <a:gd name="connsiteX305" fmla="*/ 10727 w 1636327"/>
                <a:gd name="connsiteY305" fmla="*/ 1128105 h 2240883"/>
                <a:gd name="connsiteX306" fmla="*/ 11635 w 1636327"/>
                <a:gd name="connsiteY306" fmla="*/ 1120441 h 2240883"/>
                <a:gd name="connsiteX307" fmla="*/ 10727 w 1636327"/>
                <a:gd name="connsiteY307" fmla="*/ 1112778 h 2240883"/>
                <a:gd name="connsiteX308" fmla="*/ 11635 w 1636327"/>
                <a:gd name="connsiteY308" fmla="*/ 1105113 h 2240883"/>
                <a:gd name="connsiteX309" fmla="*/ 10727 w 1636327"/>
                <a:gd name="connsiteY309" fmla="*/ 1097449 h 2240883"/>
                <a:gd name="connsiteX310" fmla="*/ 11635 w 1636327"/>
                <a:gd name="connsiteY310" fmla="*/ 1089785 h 2240883"/>
                <a:gd name="connsiteX311" fmla="*/ 10727 w 1636327"/>
                <a:gd name="connsiteY311" fmla="*/ 1082121 h 2240883"/>
                <a:gd name="connsiteX312" fmla="*/ 11635 w 1636327"/>
                <a:gd name="connsiteY312" fmla="*/ 1074457 h 2240883"/>
                <a:gd name="connsiteX313" fmla="*/ 10727 w 1636327"/>
                <a:gd name="connsiteY313" fmla="*/ 1066793 h 2240883"/>
                <a:gd name="connsiteX314" fmla="*/ 11635 w 1636327"/>
                <a:gd name="connsiteY314" fmla="*/ 1059129 h 2240883"/>
                <a:gd name="connsiteX315" fmla="*/ 10727 w 1636327"/>
                <a:gd name="connsiteY315" fmla="*/ 1051465 h 2240883"/>
                <a:gd name="connsiteX316" fmla="*/ 11635 w 1636327"/>
                <a:gd name="connsiteY316" fmla="*/ 1043801 h 2240883"/>
                <a:gd name="connsiteX317" fmla="*/ 10727 w 1636327"/>
                <a:gd name="connsiteY317" fmla="*/ 1036137 h 2240883"/>
                <a:gd name="connsiteX318" fmla="*/ 11635 w 1636327"/>
                <a:gd name="connsiteY318" fmla="*/ 1028473 h 2240883"/>
                <a:gd name="connsiteX319" fmla="*/ 10727 w 1636327"/>
                <a:gd name="connsiteY319" fmla="*/ 1020809 h 2240883"/>
                <a:gd name="connsiteX320" fmla="*/ 11635 w 1636327"/>
                <a:gd name="connsiteY320" fmla="*/ 1013145 h 2240883"/>
                <a:gd name="connsiteX321" fmla="*/ 10727 w 1636327"/>
                <a:gd name="connsiteY321" fmla="*/ 1005481 h 2240883"/>
                <a:gd name="connsiteX322" fmla="*/ 11635 w 1636327"/>
                <a:gd name="connsiteY322" fmla="*/ 997817 h 2240883"/>
                <a:gd name="connsiteX323" fmla="*/ 10727 w 1636327"/>
                <a:gd name="connsiteY323" fmla="*/ 990153 h 2240883"/>
                <a:gd name="connsiteX324" fmla="*/ 11635 w 1636327"/>
                <a:gd name="connsiteY324" fmla="*/ 982489 h 2240883"/>
                <a:gd name="connsiteX325" fmla="*/ 10727 w 1636327"/>
                <a:gd name="connsiteY325" fmla="*/ 974825 h 2240883"/>
                <a:gd name="connsiteX326" fmla="*/ 11635 w 1636327"/>
                <a:gd name="connsiteY326" fmla="*/ 967161 h 2240883"/>
                <a:gd name="connsiteX327" fmla="*/ 10727 w 1636327"/>
                <a:gd name="connsiteY327" fmla="*/ 959497 h 2240883"/>
                <a:gd name="connsiteX328" fmla="*/ 11635 w 1636327"/>
                <a:gd name="connsiteY328" fmla="*/ 951833 h 2240883"/>
                <a:gd name="connsiteX329" fmla="*/ 10727 w 1636327"/>
                <a:gd name="connsiteY329" fmla="*/ 944169 h 2240883"/>
                <a:gd name="connsiteX330" fmla="*/ 11635 w 1636327"/>
                <a:gd name="connsiteY330" fmla="*/ 936505 h 2240883"/>
                <a:gd name="connsiteX331" fmla="*/ 10727 w 1636327"/>
                <a:gd name="connsiteY331" fmla="*/ 928841 h 2240883"/>
                <a:gd name="connsiteX332" fmla="*/ 11635 w 1636327"/>
                <a:gd name="connsiteY332" fmla="*/ 921177 h 2240883"/>
                <a:gd name="connsiteX333" fmla="*/ 10727 w 1636327"/>
                <a:gd name="connsiteY333" fmla="*/ 913513 h 2240883"/>
                <a:gd name="connsiteX334" fmla="*/ 11635 w 1636327"/>
                <a:gd name="connsiteY334" fmla="*/ 905849 h 2240883"/>
                <a:gd name="connsiteX335" fmla="*/ 10727 w 1636327"/>
                <a:gd name="connsiteY335" fmla="*/ 898185 h 2240883"/>
                <a:gd name="connsiteX336" fmla="*/ 11635 w 1636327"/>
                <a:gd name="connsiteY336" fmla="*/ 890521 h 2240883"/>
                <a:gd name="connsiteX337" fmla="*/ 10727 w 1636327"/>
                <a:gd name="connsiteY337" fmla="*/ 882857 h 2240883"/>
                <a:gd name="connsiteX338" fmla="*/ 11635 w 1636327"/>
                <a:gd name="connsiteY338" fmla="*/ 875193 h 2240883"/>
                <a:gd name="connsiteX339" fmla="*/ 10727 w 1636327"/>
                <a:gd name="connsiteY339" fmla="*/ 867529 h 2240883"/>
                <a:gd name="connsiteX340" fmla="*/ 11635 w 1636327"/>
                <a:gd name="connsiteY340" fmla="*/ 859865 h 2240883"/>
                <a:gd name="connsiteX341" fmla="*/ 10727 w 1636327"/>
                <a:gd name="connsiteY341" fmla="*/ 852201 h 2240883"/>
                <a:gd name="connsiteX342" fmla="*/ 11635 w 1636327"/>
                <a:gd name="connsiteY342" fmla="*/ 844537 h 2240883"/>
                <a:gd name="connsiteX343" fmla="*/ 10727 w 1636327"/>
                <a:gd name="connsiteY343" fmla="*/ 836873 h 2240883"/>
                <a:gd name="connsiteX344" fmla="*/ 11635 w 1636327"/>
                <a:gd name="connsiteY344" fmla="*/ 829209 h 2240883"/>
                <a:gd name="connsiteX345" fmla="*/ 10727 w 1636327"/>
                <a:gd name="connsiteY345" fmla="*/ 821545 h 2240883"/>
                <a:gd name="connsiteX346" fmla="*/ 11635 w 1636327"/>
                <a:gd name="connsiteY346" fmla="*/ 813881 h 2240883"/>
                <a:gd name="connsiteX347" fmla="*/ 10727 w 1636327"/>
                <a:gd name="connsiteY347" fmla="*/ 806217 h 2240883"/>
                <a:gd name="connsiteX348" fmla="*/ 11635 w 1636327"/>
                <a:gd name="connsiteY348" fmla="*/ 798553 h 2240883"/>
                <a:gd name="connsiteX349" fmla="*/ 10727 w 1636327"/>
                <a:gd name="connsiteY349" fmla="*/ 790889 h 2240883"/>
                <a:gd name="connsiteX350" fmla="*/ 11635 w 1636327"/>
                <a:gd name="connsiteY350" fmla="*/ 783225 h 2240883"/>
                <a:gd name="connsiteX351" fmla="*/ 10727 w 1636327"/>
                <a:gd name="connsiteY351" fmla="*/ 775561 h 2240883"/>
                <a:gd name="connsiteX352" fmla="*/ 11635 w 1636327"/>
                <a:gd name="connsiteY352" fmla="*/ 767897 h 2240883"/>
                <a:gd name="connsiteX353" fmla="*/ 10727 w 1636327"/>
                <a:gd name="connsiteY353" fmla="*/ 760233 h 2240883"/>
                <a:gd name="connsiteX354" fmla="*/ 11635 w 1636327"/>
                <a:gd name="connsiteY354" fmla="*/ 752569 h 2240883"/>
                <a:gd name="connsiteX355" fmla="*/ 10727 w 1636327"/>
                <a:gd name="connsiteY355" fmla="*/ 744905 h 2240883"/>
                <a:gd name="connsiteX356" fmla="*/ 11635 w 1636327"/>
                <a:gd name="connsiteY356" fmla="*/ 737241 h 2240883"/>
                <a:gd name="connsiteX357" fmla="*/ 10727 w 1636327"/>
                <a:gd name="connsiteY357" fmla="*/ 729577 h 2240883"/>
                <a:gd name="connsiteX358" fmla="*/ 11635 w 1636327"/>
                <a:gd name="connsiteY358" fmla="*/ 721913 h 2240883"/>
                <a:gd name="connsiteX359" fmla="*/ 10727 w 1636327"/>
                <a:gd name="connsiteY359" fmla="*/ 714249 h 2240883"/>
                <a:gd name="connsiteX360" fmla="*/ 11635 w 1636327"/>
                <a:gd name="connsiteY360" fmla="*/ 706585 h 2240883"/>
                <a:gd name="connsiteX361" fmla="*/ 10727 w 1636327"/>
                <a:gd name="connsiteY361" fmla="*/ 698921 h 2240883"/>
                <a:gd name="connsiteX362" fmla="*/ 11635 w 1636327"/>
                <a:gd name="connsiteY362" fmla="*/ 691257 h 2240883"/>
                <a:gd name="connsiteX363" fmla="*/ 10727 w 1636327"/>
                <a:gd name="connsiteY363" fmla="*/ 683593 h 2240883"/>
                <a:gd name="connsiteX364" fmla="*/ 11635 w 1636327"/>
                <a:gd name="connsiteY364" fmla="*/ 675929 h 2240883"/>
                <a:gd name="connsiteX365" fmla="*/ 10727 w 1636327"/>
                <a:gd name="connsiteY365" fmla="*/ 668265 h 2240883"/>
                <a:gd name="connsiteX366" fmla="*/ 11635 w 1636327"/>
                <a:gd name="connsiteY366" fmla="*/ 660601 h 2240883"/>
                <a:gd name="connsiteX367" fmla="*/ 10727 w 1636327"/>
                <a:gd name="connsiteY367" fmla="*/ 652937 h 2240883"/>
                <a:gd name="connsiteX368" fmla="*/ 11635 w 1636327"/>
                <a:gd name="connsiteY368" fmla="*/ 645273 h 2240883"/>
                <a:gd name="connsiteX369" fmla="*/ 10727 w 1636327"/>
                <a:gd name="connsiteY369" fmla="*/ 637609 h 2240883"/>
                <a:gd name="connsiteX370" fmla="*/ 11635 w 1636327"/>
                <a:gd name="connsiteY370" fmla="*/ 629945 h 2240883"/>
                <a:gd name="connsiteX371" fmla="*/ 10727 w 1636327"/>
                <a:gd name="connsiteY371" fmla="*/ 622281 h 2240883"/>
                <a:gd name="connsiteX372" fmla="*/ 11635 w 1636327"/>
                <a:gd name="connsiteY372" fmla="*/ 614616 h 2240883"/>
                <a:gd name="connsiteX373" fmla="*/ 10727 w 1636327"/>
                <a:gd name="connsiteY373" fmla="*/ 606952 h 2240883"/>
                <a:gd name="connsiteX374" fmla="*/ 11635 w 1636327"/>
                <a:gd name="connsiteY374" fmla="*/ 599288 h 2240883"/>
                <a:gd name="connsiteX375" fmla="*/ 10727 w 1636327"/>
                <a:gd name="connsiteY375" fmla="*/ 591625 h 2240883"/>
                <a:gd name="connsiteX376" fmla="*/ 11635 w 1636327"/>
                <a:gd name="connsiteY376" fmla="*/ 583961 h 2240883"/>
                <a:gd name="connsiteX377" fmla="*/ 10727 w 1636327"/>
                <a:gd name="connsiteY377" fmla="*/ 576297 h 2240883"/>
                <a:gd name="connsiteX378" fmla="*/ 11635 w 1636327"/>
                <a:gd name="connsiteY378" fmla="*/ 568632 h 2240883"/>
                <a:gd name="connsiteX379" fmla="*/ 10727 w 1636327"/>
                <a:gd name="connsiteY379" fmla="*/ 560968 h 2240883"/>
                <a:gd name="connsiteX380" fmla="*/ 11635 w 1636327"/>
                <a:gd name="connsiteY380" fmla="*/ 553304 h 2240883"/>
                <a:gd name="connsiteX381" fmla="*/ 10727 w 1636327"/>
                <a:gd name="connsiteY381" fmla="*/ 545640 h 2240883"/>
                <a:gd name="connsiteX382" fmla="*/ 11635 w 1636327"/>
                <a:gd name="connsiteY382" fmla="*/ 537976 h 2240883"/>
                <a:gd name="connsiteX383" fmla="*/ 10727 w 1636327"/>
                <a:gd name="connsiteY383" fmla="*/ 530312 h 2240883"/>
                <a:gd name="connsiteX384" fmla="*/ 11635 w 1636327"/>
                <a:gd name="connsiteY384" fmla="*/ 522648 h 2240883"/>
                <a:gd name="connsiteX385" fmla="*/ 10727 w 1636327"/>
                <a:gd name="connsiteY385" fmla="*/ 514984 h 2240883"/>
                <a:gd name="connsiteX386" fmla="*/ 11635 w 1636327"/>
                <a:gd name="connsiteY386" fmla="*/ 507320 h 2240883"/>
                <a:gd name="connsiteX387" fmla="*/ 10727 w 1636327"/>
                <a:gd name="connsiteY387" fmla="*/ 499656 h 2240883"/>
                <a:gd name="connsiteX388" fmla="*/ 11635 w 1636327"/>
                <a:gd name="connsiteY388" fmla="*/ 491992 h 2240883"/>
                <a:gd name="connsiteX389" fmla="*/ 10727 w 1636327"/>
                <a:gd name="connsiteY389" fmla="*/ 484328 h 2240883"/>
                <a:gd name="connsiteX390" fmla="*/ 11635 w 1636327"/>
                <a:gd name="connsiteY390" fmla="*/ 476664 h 2240883"/>
                <a:gd name="connsiteX391" fmla="*/ 10727 w 1636327"/>
                <a:gd name="connsiteY391" fmla="*/ 469000 h 2240883"/>
                <a:gd name="connsiteX392" fmla="*/ 11635 w 1636327"/>
                <a:gd name="connsiteY392" fmla="*/ 461336 h 2240883"/>
                <a:gd name="connsiteX393" fmla="*/ 10727 w 1636327"/>
                <a:gd name="connsiteY393" fmla="*/ 453672 h 2240883"/>
                <a:gd name="connsiteX394" fmla="*/ 11635 w 1636327"/>
                <a:gd name="connsiteY394" fmla="*/ 446008 h 2240883"/>
                <a:gd name="connsiteX395" fmla="*/ 10727 w 1636327"/>
                <a:gd name="connsiteY395" fmla="*/ 438344 h 2240883"/>
                <a:gd name="connsiteX396" fmla="*/ 11635 w 1636327"/>
                <a:gd name="connsiteY396" fmla="*/ 430680 h 2240883"/>
                <a:gd name="connsiteX397" fmla="*/ 10727 w 1636327"/>
                <a:gd name="connsiteY397" fmla="*/ 423016 h 2240883"/>
                <a:gd name="connsiteX398" fmla="*/ 11635 w 1636327"/>
                <a:gd name="connsiteY398" fmla="*/ 415352 h 2240883"/>
                <a:gd name="connsiteX399" fmla="*/ 10727 w 1636327"/>
                <a:gd name="connsiteY399" fmla="*/ 407688 h 2240883"/>
                <a:gd name="connsiteX400" fmla="*/ 11635 w 1636327"/>
                <a:gd name="connsiteY400" fmla="*/ 400024 h 2240883"/>
                <a:gd name="connsiteX401" fmla="*/ 10727 w 1636327"/>
                <a:gd name="connsiteY401" fmla="*/ 392360 h 2240883"/>
                <a:gd name="connsiteX402" fmla="*/ 11635 w 1636327"/>
                <a:gd name="connsiteY402" fmla="*/ 384696 h 2240883"/>
                <a:gd name="connsiteX403" fmla="*/ 10727 w 1636327"/>
                <a:gd name="connsiteY403" fmla="*/ 377032 h 2240883"/>
                <a:gd name="connsiteX404" fmla="*/ 11635 w 1636327"/>
                <a:gd name="connsiteY404" fmla="*/ 369368 h 2240883"/>
                <a:gd name="connsiteX405" fmla="*/ 10727 w 1636327"/>
                <a:gd name="connsiteY405" fmla="*/ 361704 h 2240883"/>
                <a:gd name="connsiteX406" fmla="*/ 11635 w 1636327"/>
                <a:gd name="connsiteY406" fmla="*/ 354040 h 2240883"/>
                <a:gd name="connsiteX407" fmla="*/ 10727 w 1636327"/>
                <a:gd name="connsiteY407" fmla="*/ 346376 h 2240883"/>
                <a:gd name="connsiteX408" fmla="*/ 823527 w 1636327"/>
                <a:gd name="connsiteY408" fmla="*/ 0 h 2240883"/>
                <a:gd name="connsiteX0" fmla="*/ 823527 w 1638313"/>
                <a:gd name="connsiteY0" fmla="*/ 0 h 2240883"/>
                <a:gd name="connsiteX1" fmla="*/ 1636327 w 1638313"/>
                <a:gd name="connsiteY1" fmla="*/ 346376 h 2240883"/>
                <a:gd name="connsiteX2" fmla="*/ 1635419 w 1638313"/>
                <a:gd name="connsiteY2" fmla="*/ 354040 h 2240883"/>
                <a:gd name="connsiteX3" fmla="*/ 1636327 w 1638313"/>
                <a:gd name="connsiteY3" fmla="*/ 361704 h 2240883"/>
                <a:gd name="connsiteX4" fmla="*/ 1635419 w 1638313"/>
                <a:gd name="connsiteY4" fmla="*/ 369368 h 2240883"/>
                <a:gd name="connsiteX5" fmla="*/ 1636327 w 1638313"/>
                <a:gd name="connsiteY5" fmla="*/ 377032 h 2240883"/>
                <a:gd name="connsiteX6" fmla="*/ 1635419 w 1638313"/>
                <a:gd name="connsiteY6" fmla="*/ 384696 h 2240883"/>
                <a:gd name="connsiteX7" fmla="*/ 1636327 w 1638313"/>
                <a:gd name="connsiteY7" fmla="*/ 392360 h 2240883"/>
                <a:gd name="connsiteX8" fmla="*/ 1635419 w 1638313"/>
                <a:gd name="connsiteY8" fmla="*/ 400024 h 2240883"/>
                <a:gd name="connsiteX9" fmla="*/ 1636327 w 1638313"/>
                <a:gd name="connsiteY9" fmla="*/ 407688 h 2240883"/>
                <a:gd name="connsiteX10" fmla="*/ 1635419 w 1638313"/>
                <a:gd name="connsiteY10" fmla="*/ 415352 h 2240883"/>
                <a:gd name="connsiteX11" fmla="*/ 1636327 w 1638313"/>
                <a:gd name="connsiteY11" fmla="*/ 423016 h 2240883"/>
                <a:gd name="connsiteX12" fmla="*/ 1635419 w 1638313"/>
                <a:gd name="connsiteY12" fmla="*/ 430680 h 2240883"/>
                <a:gd name="connsiteX13" fmla="*/ 1636327 w 1638313"/>
                <a:gd name="connsiteY13" fmla="*/ 438344 h 2240883"/>
                <a:gd name="connsiteX14" fmla="*/ 1635419 w 1638313"/>
                <a:gd name="connsiteY14" fmla="*/ 446008 h 2240883"/>
                <a:gd name="connsiteX15" fmla="*/ 1636327 w 1638313"/>
                <a:gd name="connsiteY15" fmla="*/ 453672 h 2240883"/>
                <a:gd name="connsiteX16" fmla="*/ 1635419 w 1638313"/>
                <a:gd name="connsiteY16" fmla="*/ 461336 h 2240883"/>
                <a:gd name="connsiteX17" fmla="*/ 1636327 w 1638313"/>
                <a:gd name="connsiteY17" fmla="*/ 469000 h 2240883"/>
                <a:gd name="connsiteX18" fmla="*/ 1635419 w 1638313"/>
                <a:gd name="connsiteY18" fmla="*/ 476664 h 2240883"/>
                <a:gd name="connsiteX19" fmla="*/ 1636327 w 1638313"/>
                <a:gd name="connsiteY19" fmla="*/ 484328 h 2240883"/>
                <a:gd name="connsiteX20" fmla="*/ 1635419 w 1638313"/>
                <a:gd name="connsiteY20" fmla="*/ 491992 h 2240883"/>
                <a:gd name="connsiteX21" fmla="*/ 1636327 w 1638313"/>
                <a:gd name="connsiteY21" fmla="*/ 499656 h 2240883"/>
                <a:gd name="connsiteX22" fmla="*/ 1635419 w 1638313"/>
                <a:gd name="connsiteY22" fmla="*/ 507320 h 2240883"/>
                <a:gd name="connsiteX23" fmla="*/ 1636327 w 1638313"/>
                <a:gd name="connsiteY23" fmla="*/ 514984 h 2240883"/>
                <a:gd name="connsiteX24" fmla="*/ 1635419 w 1638313"/>
                <a:gd name="connsiteY24" fmla="*/ 522648 h 2240883"/>
                <a:gd name="connsiteX25" fmla="*/ 1636327 w 1638313"/>
                <a:gd name="connsiteY25" fmla="*/ 530312 h 2240883"/>
                <a:gd name="connsiteX26" fmla="*/ 1635419 w 1638313"/>
                <a:gd name="connsiteY26" fmla="*/ 537976 h 2240883"/>
                <a:gd name="connsiteX27" fmla="*/ 1636327 w 1638313"/>
                <a:gd name="connsiteY27" fmla="*/ 545640 h 2240883"/>
                <a:gd name="connsiteX28" fmla="*/ 1635419 w 1638313"/>
                <a:gd name="connsiteY28" fmla="*/ 553304 h 2240883"/>
                <a:gd name="connsiteX29" fmla="*/ 1636327 w 1638313"/>
                <a:gd name="connsiteY29" fmla="*/ 560968 h 2240883"/>
                <a:gd name="connsiteX30" fmla="*/ 1635419 w 1638313"/>
                <a:gd name="connsiteY30" fmla="*/ 568632 h 2240883"/>
                <a:gd name="connsiteX31" fmla="*/ 1636327 w 1638313"/>
                <a:gd name="connsiteY31" fmla="*/ 576297 h 2240883"/>
                <a:gd name="connsiteX32" fmla="*/ 1635419 w 1638313"/>
                <a:gd name="connsiteY32" fmla="*/ 583961 h 2240883"/>
                <a:gd name="connsiteX33" fmla="*/ 1636327 w 1638313"/>
                <a:gd name="connsiteY33" fmla="*/ 591625 h 2240883"/>
                <a:gd name="connsiteX34" fmla="*/ 1635419 w 1638313"/>
                <a:gd name="connsiteY34" fmla="*/ 599288 h 2240883"/>
                <a:gd name="connsiteX35" fmla="*/ 1636327 w 1638313"/>
                <a:gd name="connsiteY35" fmla="*/ 606952 h 2240883"/>
                <a:gd name="connsiteX36" fmla="*/ 1635419 w 1638313"/>
                <a:gd name="connsiteY36" fmla="*/ 614616 h 2240883"/>
                <a:gd name="connsiteX37" fmla="*/ 1636327 w 1638313"/>
                <a:gd name="connsiteY37" fmla="*/ 622281 h 2240883"/>
                <a:gd name="connsiteX38" fmla="*/ 1635419 w 1638313"/>
                <a:gd name="connsiteY38" fmla="*/ 629945 h 2240883"/>
                <a:gd name="connsiteX39" fmla="*/ 1636327 w 1638313"/>
                <a:gd name="connsiteY39" fmla="*/ 637609 h 2240883"/>
                <a:gd name="connsiteX40" fmla="*/ 1635419 w 1638313"/>
                <a:gd name="connsiteY40" fmla="*/ 645273 h 2240883"/>
                <a:gd name="connsiteX41" fmla="*/ 1636327 w 1638313"/>
                <a:gd name="connsiteY41" fmla="*/ 652937 h 2240883"/>
                <a:gd name="connsiteX42" fmla="*/ 1635419 w 1638313"/>
                <a:gd name="connsiteY42" fmla="*/ 660601 h 2240883"/>
                <a:gd name="connsiteX43" fmla="*/ 1636327 w 1638313"/>
                <a:gd name="connsiteY43" fmla="*/ 668265 h 2240883"/>
                <a:gd name="connsiteX44" fmla="*/ 1635419 w 1638313"/>
                <a:gd name="connsiteY44" fmla="*/ 675929 h 2240883"/>
                <a:gd name="connsiteX45" fmla="*/ 1636327 w 1638313"/>
                <a:gd name="connsiteY45" fmla="*/ 683593 h 2240883"/>
                <a:gd name="connsiteX46" fmla="*/ 1635419 w 1638313"/>
                <a:gd name="connsiteY46" fmla="*/ 691257 h 2240883"/>
                <a:gd name="connsiteX47" fmla="*/ 1636327 w 1638313"/>
                <a:gd name="connsiteY47" fmla="*/ 698921 h 2240883"/>
                <a:gd name="connsiteX48" fmla="*/ 1635419 w 1638313"/>
                <a:gd name="connsiteY48" fmla="*/ 706585 h 2240883"/>
                <a:gd name="connsiteX49" fmla="*/ 1636327 w 1638313"/>
                <a:gd name="connsiteY49" fmla="*/ 714249 h 2240883"/>
                <a:gd name="connsiteX50" fmla="*/ 1635419 w 1638313"/>
                <a:gd name="connsiteY50" fmla="*/ 721913 h 2240883"/>
                <a:gd name="connsiteX51" fmla="*/ 1636327 w 1638313"/>
                <a:gd name="connsiteY51" fmla="*/ 729577 h 2240883"/>
                <a:gd name="connsiteX52" fmla="*/ 1635419 w 1638313"/>
                <a:gd name="connsiteY52" fmla="*/ 737241 h 2240883"/>
                <a:gd name="connsiteX53" fmla="*/ 1636327 w 1638313"/>
                <a:gd name="connsiteY53" fmla="*/ 744905 h 2240883"/>
                <a:gd name="connsiteX54" fmla="*/ 1635419 w 1638313"/>
                <a:gd name="connsiteY54" fmla="*/ 752569 h 2240883"/>
                <a:gd name="connsiteX55" fmla="*/ 1636327 w 1638313"/>
                <a:gd name="connsiteY55" fmla="*/ 760233 h 2240883"/>
                <a:gd name="connsiteX56" fmla="*/ 1635419 w 1638313"/>
                <a:gd name="connsiteY56" fmla="*/ 767897 h 2240883"/>
                <a:gd name="connsiteX57" fmla="*/ 1636327 w 1638313"/>
                <a:gd name="connsiteY57" fmla="*/ 775561 h 2240883"/>
                <a:gd name="connsiteX58" fmla="*/ 1635419 w 1638313"/>
                <a:gd name="connsiteY58" fmla="*/ 783225 h 2240883"/>
                <a:gd name="connsiteX59" fmla="*/ 1636327 w 1638313"/>
                <a:gd name="connsiteY59" fmla="*/ 790889 h 2240883"/>
                <a:gd name="connsiteX60" fmla="*/ 1635419 w 1638313"/>
                <a:gd name="connsiteY60" fmla="*/ 798553 h 2240883"/>
                <a:gd name="connsiteX61" fmla="*/ 1636327 w 1638313"/>
                <a:gd name="connsiteY61" fmla="*/ 806217 h 2240883"/>
                <a:gd name="connsiteX62" fmla="*/ 1635419 w 1638313"/>
                <a:gd name="connsiteY62" fmla="*/ 813881 h 2240883"/>
                <a:gd name="connsiteX63" fmla="*/ 1636327 w 1638313"/>
                <a:gd name="connsiteY63" fmla="*/ 821545 h 2240883"/>
                <a:gd name="connsiteX64" fmla="*/ 1635419 w 1638313"/>
                <a:gd name="connsiteY64" fmla="*/ 829209 h 2240883"/>
                <a:gd name="connsiteX65" fmla="*/ 1636327 w 1638313"/>
                <a:gd name="connsiteY65" fmla="*/ 836873 h 2240883"/>
                <a:gd name="connsiteX66" fmla="*/ 1635419 w 1638313"/>
                <a:gd name="connsiteY66" fmla="*/ 844537 h 2240883"/>
                <a:gd name="connsiteX67" fmla="*/ 1636327 w 1638313"/>
                <a:gd name="connsiteY67" fmla="*/ 852201 h 2240883"/>
                <a:gd name="connsiteX68" fmla="*/ 1635419 w 1638313"/>
                <a:gd name="connsiteY68" fmla="*/ 859865 h 2240883"/>
                <a:gd name="connsiteX69" fmla="*/ 1636327 w 1638313"/>
                <a:gd name="connsiteY69" fmla="*/ 867529 h 2240883"/>
                <a:gd name="connsiteX70" fmla="*/ 1635419 w 1638313"/>
                <a:gd name="connsiteY70" fmla="*/ 875193 h 2240883"/>
                <a:gd name="connsiteX71" fmla="*/ 1636327 w 1638313"/>
                <a:gd name="connsiteY71" fmla="*/ 882857 h 2240883"/>
                <a:gd name="connsiteX72" fmla="*/ 1635419 w 1638313"/>
                <a:gd name="connsiteY72" fmla="*/ 890521 h 2240883"/>
                <a:gd name="connsiteX73" fmla="*/ 1636327 w 1638313"/>
                <a:gd name="connsiteY73" fmla="*/ 898185 h 2240883"/>
                <a:gd name="connsiteX74" fmla="*/ 1635419 w 1638313"/>
                <a:gd name="connsiteY74" fmla="*/ 905849 h 2240883"/>
                <a:gd name="connsiteX75" fmla="*/ 1636327 w 1638313"/>
                <a:gd name="connsiteY75" fmla="*/ 913513 h 2240883"/>
                <a:gd name="connsiteX76" fmla="*/ 1635419 w 1638313"/>
                <a:gd name="connsiteY76" fmla="*/ 921177 h 2240883"/>
                <a:gd name="connsiteX77" fmla="*/ 1636327 w 1638313"/>
                <a:gd name="connsiteY77" fmla="*/ 928841 h 2240883"/>
                <a:gd name="connsiteX78" fmla="*/ 1635419 w 1638313"/>
                <a:gd name="connsiteY78" fmla="*/ 936505 h 2240883"/>
                <a:gd name="connsiteX79" fmla="*/ 1636327 w 1638313"/>
                <a:gd name="connsiteY79" fmla="*/ 944169 h 2240883"/>
                <a:gd name="connsiteX80" fmla="*/ 1635419 w 1638313"/>
                <a:gd name="connsiteY80" fmla="*/ 951833 h 2240883"/>
                <a:gd name="connsiteX81" fmla="*/ 1636327 w 1638313"/>
                <a:gd name="connsiteY81" fmla="*/ 959497 h 2240883"/>
                <a:gd name="connsiteX82" fmla="*/ 1635419 w 1638313"/>
                <a:gd name="connsiteY82" fmla="*/ 967161 h 2240883"/>
                <a:gd name="connsiteX83" fmla="*/ 1636327 w 1638313"/>
                <a:gd name="connsiteY83" fmla="*/ 974825 h 2240883"/>
                <a:gd name="connsiteX84" fmla="*/ 1635419 w 1638313"/>
                <a:gd name="connsiteY84" fmla="*/ 982489 h 2240883"/>
                <a:gd name="connsiteX85" fmla="*/ 1636327 w 1638313"/>
                <a:gd name="connsiteY85" fmla="*/ 990153 h 2240883"/>
                <a:gd name="connsiteX86" fmla="*/ 1635419 w 1638313"/>
                <a:gd name="connsiteY86" fmla="*/ 997817 h 2240883"/>
                <a:gd name="connsiteX87" fmla="*/ 1636327 w 1638313"/>
                <a:gd name="connsiteY87" fmla="*/ 1005481 h 2240883"/>
                <a:gd name="connsiteX88" fmla="*/ 1635419 w 1638313"/>
                <a:gd name="connsiteY88" fmla="*/ 1013145 h 2240883"/>
                <a:gd name="connsiteX89" fmla="*/ 1636327 w 1638313"/>
                <a:gd name="connsiteY89" fmla="*/ 1020809 h 2240883"/>
                <a:gd name="connsiteX90" fmla="*/ 1635419 w 1638313"/>
                <a:gd name="connsiteY90" fmla="*/ 1028473 h 2240883"/>
                <a:gd name="connsiteX91" fmla="*/ 1636327 w 1638313"/>
                <a:gd name="connsiteY91" fmla="*/ 1036137 h 2240883"/>
                <a:gd name="connsiteX92" fmla="*/ 1635419 w 1638313"/>
                <a:gd name="connsiteY92" fmla="*/ 1043801 h 2240883"/>
                <a:gd name="connsiteX93" fmla="*/ 1636327 w 1638313"/>
                <a:gd name="connsiteY93" fmla="*/ 1051465 h 2240883"/>
                <a:gd name="connsiteX94" fmla="*/ 1635419 w 1638313"/>
                <a:gd name="connsiteY94" fmla="*/ 1059129 h 2240883"/>
                <a:gd name="connsiteX95" fmla="*/ 1636327 w 1638313"/>
                <a:gd name="connsiteY95" fmla="*/ 1066793 h 2240883"/>
                <a:gd name="connsiteX96" fmla="*/ 1635419 w 1638313"/>
                <a:gd name="connsiteY96" fmla="*/ 1074457 h 2240883"/>
                <a:gd name="connsiteX97" fmla="*/ 1636327 w 1638313"/>
                <a:gd name="connsiteY97" fmla="*/ 1082121 h 2240883"/>
                <a:gd name="connsiteX98" fmla="*/ 1635419 w 1638313"/>
                <a:gd name="connsiteY98" fmla="*/ 1089785 h 2240883"/>
                <a:gd name="connsiteX99" fmla="*/ 1636327 w 1638313"/>
                <a:gd name="connsiteY99" fmla="*/ 1097449 h 2240883"/>
                <a:gd name="connsiteX100" fmla="*/ 1635419 w 1638313"/>
                <a:gd name="connsiteY100" fmla="*/ 1105113 h 2240883"/>
                <a:gd name="connsiteX101" fmla="*/ 1636327 w 1638313"/>
                <a:gd name="connsiteY101" fmla="*/ 1112778 h 2240883"/>
                <a:gd name="connsiteX102" fmla="*/ 1635419 w 1638313"/>
                <a:gd name="connsiteY102" fmla="*/ 1120441 h 2240883"/>
                <a:gd name="connsiteX103" fmla="*/ 1636327 w 1638313"/>
                <a:gd name="connsiteY103" fmla="*/ 1128105 h 2240883"/>
                <a:gd name="connsiteX104" fmla="*/ 1635419 w 1638313"/>
                <a:gd name="connsiteY104" fmla="*/ 1135769 h 2240883"/>
                <a:gd name="connsiteX105" fmla="*/ 1636327 w 1638313"/>
                <a:gd name="connsiteY105" fmla="*/ 1143434 h 2240883"/>
                <a:gd name="connsiteX106" fmla="*/ 1635419 w 1638313"/>
                <a:gd name="connsiteY106" fmla="*/ 1151098 h 2240883"/>
                <a:gd name="connsiteX107" fmla="*/ 1636327 w 1638313"/>
                <a:gd name="connsiteY107" fmla="*/ 1158762 h 2240883"/>
                <a:gd name="connsiteX108" fmla="*/ 1634514 w 1638313"/>
                <a:gd name="connsiteY108" fmla="*/ 1166426 h 2240883"/>
                <a:gd name="connsiteX109" fmla="*/ 1636327 w 1638313"/>
                <a:gd name="connsiteY109" fmla="*/ 1174090 h 2240883"/>
                <a:gd name="connsiteX110" fmla="*/ 1634514 w 1638313"/>
                <a:gd name="connsiteY110" fmla="*/ 1181754 h 2240883"/>
                <a:gd name="connsiteX111" fmla="*/ 1636327 w 1638313"/>
                <a:gd name="connsiteY111" fmla="*/ 1189418 h 2240883"/>
                <a:gd name="connsiteX112" fmla="*/ 1634514 w 1638313"/>
                <a:gd name="connsiteY112" fmla="*/ 1197082 h 2240883"/>
                <a:gd name="connsiteX113" fmla="*/ 1636327 w 1638313"/>
                <a:gd name="connsiteY113" fmla="*/ 1204746 h 2240883"/>
                <a:gd name="connsiteX114" fmla="*/ 1634514 w 1638313"/>
                <a:gd name="connsiteY114" fmla="*/ 1212410 h 2240883"/>
                <a:gd name="connsiteX115" fmla="*/ 1636327 w 1638313"/>
                <a:gd name="connsiteY115" fmla="*/ 1220074 h 2240883"/>
                <a:gd name="connsiteX116" fmla="*/ 1634514 w 1638313"/>
                <a:gd name="connsiteY116" fmla="*/ 1227738 h 2240883"/>
                <a:gd name="connsiteX117" fmla="*/ 1636327 w 1638313"/>
                <a:gd name="connsiteY117" fmla="*/ 1235402 h 2240883"/>
                <a:gd name="connsiteX118" fmla="*/ 1634514 w 1638313"/>
                <a:gd name="connsiteY118" fmla="*/ 1243066 h 2240883"/>
                <a:gd name="connsiteX119" fmla="*/ 1636327 w 1638313"/>
                <a:gd name="connsiteY119" fmla="*/ 1250730 h 2240883"/>
                <a:gd name="connsiteX120" fmla="*/ 1634514 w 1638313"/>
                <a:gd name="connsiteY120" fmla="*/ 1258394 h 2240883"/>
                <a:gd name="connsiteX121" fmla="*/ 1636327 w 1638313"/>
                <a:gd name="connsiteY121" fmla="*/ 1266058 h 2240883"/>
                <a:gd name="connsiteX122" fmla="*/ 1634514 w 1638313"/>
                <a:gd name="connsiteY122" fmla="*/ 1273722 h 2240883"/>
                <a:gd name="connsiteX123" fmla="*/ 1636327 w 1638313"/>
                <a:gd name="connsiteY123" fmla="*/ 1281386 h 2240883"/>
                <a:gd name="connsiteX124" fmla="*/ 1634514 w 1638313"/>
                <a:gd name="connsiteY124" fmla="*/ 1289050 h 2240883"/>
                <a:gd name="connsiteX125" fmla="*/ 1636327 w 1638313"/>
                <a:gd name="connsiteY125" fmla="*/ 1296714 h 2240883"/>
                <a:gd name="connsiteX126" fmla="*/ 1634514 w 1638313"/>
                <a:gd name="connsiteY126" fmla="*/ 1304378 h 2240883"/>
                <a:gd name="connsiteX127" fmla="*/ 1636327 w 1638313"/>
                <a:gd name="connsiteY127" fmla="*/ 1312042 h 2240883"/>
                <a:gd name="connsiteX128" fmla="*/ 1634514 w 1638313"/>
                <a:gd name="connsiteY128" fmla="*/ 1319706 h 2240883"/>
                <a:gd name="connsiteX129" fmla="*/ 1636327 w 1638313"/>
                <a:gd name="connsiteY129" fmla="*/ 1327370 h 2240883"/>
                <a:gd name="connsiteX130" fmla="*/ 1634514 w 1638313"/>
                <a:gd name="connsiteY130" fmla="*/ 1335034 h 2240883"/>
                <a:gd name="connsiteX131" fmla="*/ 1636327 w 1638313"/>
                <a:gd name="connsiteY131" fmla="*/ 1342698 h 2240883"/>
                <a:gd name="connsiteX132" fmla="*/ 1634514 w 1638313"/>
                <a:gd name="connsiteY132" fmla="*/ 1350362 h 2240883"/>
                <a:gd name="connsiteX133" fmla="*/ 1636327 w 1638313"/>
                <a:gd name="connsiteY133" fmla="*/ 1358026 h 2240883"/>
                <a:gd name="connsiteX134" fmla="*/ 1634514 w 1638313"/>
                <a:gd name="connsiteY134" fmla="*/ 1365690 h 2240883"/>
                <a:gd name="connsiteX135" fmla="*/ 1636327 w 1638313"/>
                <a:gd name="connsiteY135" fmla="*/ 1373354 h 2240883"/>
                <a:gd name="connsiteX136" fmla="*/ 1634514 w 1638313"/>
                <a:gd name="connsiteY136" fmla="*/ 1381018 h 2240883"/>
                <a:gd name="connsiteX137" fmla="*/ 1636327 w 1638313"/>
                <a:gd name="connsiteY137" fmla="*/ 1388682 h 2240883"/>
                <a:gd name="connsiteX138" fmla="*/ 1634514 w 1638313"/>
                <a:gd name="connsiteY138" fmla="*/ 1396346 h 2240883"/>
                <a:gd name="connsiteX139" fmla="*/ 1636327 w 1638313"/>
                <a:gd name="connsiteY139" fmla="*/ 1404010 h 2240883"/>
                <a:gd name="connsiteX140" fmla="*/ 1634514 w 1638313"/>
                <a:gd name="connsiteY140" fmla="*/ 1411674 h 2240883"/>
                <a:gd name="connsiteX141" fmla="*/ 1636327 w 1638313"/>
                <a:gd name="connsiteY141" fmla="*/ 1419338 h 2240883"/>
                <a:gd name="connsiteX142" fmla="*/ 1634514 w 1638313"/>
                <a:gd name="connsiteY142" fmla="*/ 1427002 h 2240883"/>
                <a:gd name="connsiteX143" fmla="*/ 1636327 w 1638313"/>
                <a:gd name="connsiteY143" fmla="*/ 1434666 h 2240883"/>
                <a:gd name="connsiteX144" fmla="*/ 1634514 w 1638313"/>
                <a:gd name="connsiteY144" fmla="*/ 1442330 h 2240883"/>
                <a:gd name="connsiteX145" fmla="*/ 1636327 w 1638313"/>
                <a:gd name="connsiteY145" fmla="*/ 1449994 h 2240883"/>
                <a:gd name="connsiteX146" fmla="*/ 1634514 w 1638313"/>
                <a:gd name="connsiteY146" fmla="*/ 1457658 h 2240883"/>
                <a:gd name="connsiteX147" fmla="*/ 1636327 w 1638313"/>
                <a:gd name="connsiteY147" fmla="*/ 1465322 h 2240883"/>
                <a:gd name="connsiteX148" fmla="*/ 1634514 w 1638313"/>
                <a:gd name="connsiteY148" fmla="*/ 1472986 h 2240883"/>
                <a:gd name="connsiteX149" fmla="*/ 1636327 w 1638313"/>
                <a:gd name="connsiteY149" fmla="*/ 1480650 h 2240883"/>
                <a:gd name="connsiteX150" fmla="*/ 1634514 w 1638313"/>
                <a:gd name="connsiteY150" fmla="*/ 1488314 h 2240883"/>
                <a:gd name="connsiteX151" fmla="*/ 1636327 w 1638313"/>
                <a:gd name="connsiteY151" fmla="*/ 1495978 h 2240883"/>
                <a:gd name="connsiteX152" fmla="*/ 1634514 w 1638313"/>
                <a:gd name="connsiteY152" fmla="*/ 1503642 h 2240883"/>
                <a:gd name="connsiteX153" fmla="*/ 1636327 w 1638313"/>
                <a:gd name="connsiteY153" fmla="*/ 1511306 h 2240883"/>
                <a:gd name="connsiteX154" fmla="*/ 1634514 w 1638313"/>
                <a:gd name="connsiteY154" fmla="*/ 1518970 h 2240883"/>
                <a:gd name="connsiteX155" fmla="*/ 1636327 w 1638313"/>
                <a:gd name="connsiteY155" fmla="*/ 1526634 h 2240883"/>
                <a:gd name="connsiteX156" fmla="*/ 1634514 w 1638313"/>
                <a:gd name="connsiteY156" fmla="*/ 1534298 h 2240883"/>
                <a:gd name="connsiteX157" fmla="*/ 1636327 w 1638313"/>
                <a:gd name="connsiteY157" fmla="*/ 1541962 h 2240883"/>
                <a:gd name="connsiteX158" fmla="*/ 1634514 w 1638313"/>
                <a:gd name="connsiteY158" fmla="*/ 1549626 h 2240883"/>
                <a:gd name="connsiteX159" fmla="*/ 1636327 w 1638313"/>
                <a:gd name="connsiteY159" fmla="*/ 1557290 h 2240883"/>
                <a:gd name="connsiteX160" fmla="*/ 1634514 w 1638313"/>
                <a:gd name="connsiteY160" fmla="*/ 1564954 h 2240883"/>
                <a:gd name="connsiteX161" fmla="*/ 1636327 w 1638313"/>
                <a:gd name="connsiteY161" fmla="*/ 1572618 h 2240883"/>
                <a:gd name="connsiteX162" fmla="*/ 1634514 w 1638313"/>
                <a:gd name="connsiteY162" fmla="*/ 1580282 h 2240883"/>
                <a:gd name="connsiteX163" fmla="*/ 1636327 w 1638313"/>
                <a:gd name="connsiteY163" fmla="*/ 1587946 h 2240883"/>
                <a:gd name="connsiteX164" fmla="*/ 1634514 w 1638313"/>
                <a:gd name="connsiteY164" fmla="*/ 1595610 h 2240883"/>
                <a:gd name="connsiteX165" fmla="*/ 1636327 w 1638313"/>
                <a:gd name="connsiteY165" fmla="*/ 1603274 h 2240883"/>
                <a:gd name="connsiteX166" fmla="*/ 1634514 w 1638313"/>
                <a:gd name="connsiteY166" fmla="*/ 1610938 h 2240883"/>
                <a:gd name="connsiteX167" fmla="*/ 1636327 w 1638313"/>
                <a:gd name="connsiteY167" fmla="*/ 1618602 h 2240883"/>
                <a:gd name="connsiteX168" fmla="*/ 1634514 w 1638313"/>
                <a:gd name="connsiteY168" fmla="*/ 1626266 h 2240883"/>
                <a:gd name="connsiteX169" fmla="*/ 1636327 w 1638313"/>
                <a:gd name="connsiteY169" fmla="*/ 1633930 h 2240883"/>
                <a:gd name="connsiteX170" fmla="*/ 1634514 w 1638313"/>
                <a:gd name="connsiteY170" fmla="*/ 1641595 h 2240883"/>
                <a:gd name="connsiteX171" fmla="*/ 1636327 w 1638313"/>
                <a:gd name="connsiteY171" fmla="*/ 1649259 h 2240883"/>
                <a:gd name="connsiteX172" fmla="*/ 1634514 w 1638313"/>
                <a:gd name="connsiteY172" fmla="*/ 1656923 h 2240883"/>
                <a:gd name="connsiteX173" fmla="*/ 1636327 w 1638313"/>
                <a:gd name="connsiteY173" fmla="*/ 1664586 h 2240883"/>
                <a:gd name="connsiteX174" fmla="*/ 1634514 w 1638313"/>
                <a:gd name="connsiteY174" fmla="*/ 1672251 h 2240883"/>
                <a:gd name="connsiteX175" fmla="*/ 1636327 w 1638313"/>
                <a:gd name="connsiteY175" fmla="*/ 1679915 h 2240883"/>
                <a:gd name="connsiteX176" fmla="*/ 1634514 w 1638313"/>
                <a:gd name="connsiteY176" fmla="*/ 1687579 h 2240883"/>
                <a:gd name="connsiteX177" fmla="*/ 1636327 w 1638313"/>
                <a:gd name="connsiteY177" fmla="*/ 1695243 h 2240883"/>
                <a:gd name="connsiteX178" fmla="*/ 1634514 w 1638313"/>
                <a:gd name="connsiteY178" fmla="*/ 1702907 h 2240883"/>
                <a:gd name="connsiteX179" fmla="*/ 1636327 w 1638313"/>
                <a:gd name="connsiteY179" fmla="*/ 1710571 h 2240883"/>
                <a:gd name="connsiteX180" fmla="*/ 1634514 w 1638313"/>
                <a:gd name="connsiteY180" fmla="*/ 1718235 h 2240883"/>
                <a:gd name="connsiteX181" fmla="*/ 1636327 w 1638313"/>
                <a:gd name="connsiteY181" fmla="*/ 1725899 h 2240883"/>
                <a:gd name="connsiteX182" fmla="*/ 1634514 w 1638313"/>
                <a:gd name="connsiteY182" fmla="*/ 1733563 h 2240883"/>
                <a:gd name="connsiteX183" fmla="*/ 1636327 w 1638313"/>
                <a:gd name="connsiteY183" fmla="*/ 1741227 h 2240883"/>
                <a:gd name="connsiteX184" fmla="*/ 1634514 w 1638313"/>
                <a:gd name="connsiteY184" fmla="*/ 1748891 h 2240883"/>
                <a:gd name="connsiteX185" fmla="*/ 1636327 w 1638313"/>
                <a:gd name="connsiteY185" fmla="*/ 1756555 h 2240883"/>
                <a:gd name="connsiteX186" fmla="*/ 1634514 w 1638313"/>
                <a:gd name="connsiteY186" fmla="*/ 1764219 h 2240883"/>
                <a:gd name="connsiteX187" fmla="*/ 1636327 w 1638313"/>
                <a:gd name="connsiteY187" fmla="*/ 1771883 h 2240883"/>
                <a:gd name="connsiteX188" fmla="*/ 1634514 w 1638313"/>
                <a:gd name="connsiteY188" fmla="*/ 1779547 h 2240883"/>
                <a:gd name="connsiteX189" fmla="*/ 1636327 w 1638313"/>
                <a:gd name="connsiteY189" fmla="*/ 1787211 h 2240883"/>
                <a:gd name="connsiteX190" fmla="*/ 1634514 w 1638313"/>
                <a:gd name="connsiteY190" fmla="*/ 1794875 h 2240883"/>
                <a:gd name="connsiteX191" fmla="*/ 1636327 w 1638313"/>
                <a:gd name="connsiteY191" fmla="*/ 1802539 h 2240883"/>
                <a:gd name="connsiteX192" fmla="*/ 1634514 w 1638313"/>
                <a:gd name="connsiteY192" fmla="*/ 1810203 h 2240883"/>
                <a:gd name="connsiteX193" fmla="*/ 1636327 w 1638313"/>
                <a:gd name="connsiteY193" fmla="*/ 1817867 h 2240883"/>
                <a:gd name="connsiteX194" fmla="*/ 1634514 w 1638313"/>
                <a:gd name="connsiteY194" fmla="*/ 1825531 h 2240883"/>
                <a:gd name="connsiteX195" fmla="*/ 1636327 w 1638313"/>
                <a:gd name="connsiteY195" fmla="*/ 1833195 h 2240883"/>
                <a:gd name="connsiteX196" fmla="*/ 1634514 w 1638313"/>
                <a:gd name="connsiteY196" fmla="*/ 1840859 h 2240883"/>
                <a:gd name="connsiteX197" fmla="*/ 1636327 w 1638313"/>
                <a:gd name="connsiteY197" fmla="*/ 1848523 h 2240883"/>
                <a:gd name="connsiteX198" fmla="*/ 1634514 w 1638313"/>
                <a:gd name="connsiteY198" fmla="*/ 1856187 h 2240883"/>
                <a:gd name="connsiteX199" fmla="*/ 1636327 w 1638313"/>
                <a:gd name="connsiteY199" fmla="*/ 1863851 h 2240883"/>
                <a:gd name="connsiteX200" fmla="*/ 1634514 w 1638313"/>
                <a:gd name="connsiteY200" fmla="*/ 1871515 h 2240883"/>
                <a:gd name="connsiteX201" fmla="*/ 1636327 w 1638313"/>
                <a:gd name="connsiteY201" fmla="*/ 1879179 h 2240883"/>
                <a:gd name="connsiteX202" fmla="*/ 1634514 w 1638313"/>
                <a:gd name="connsiteY202" fmla="*/ 1886843 h 2240883"/>
                <a:gd name="connsiteX203" fmla="*/ 1636327 w 1638313"/>
                <a:gd name="connsiteY203" fmla="*/ 1894507 h 2240883"/>
                <a:gd name="connsiteX204" fmla="*/ 823527 w 1638313"/>
                <a:gd name="connsiteY204" fmla="*/ 2240883 h 2240883"/>
                <a:gd name="connsiteX205" fmla="*/ 10727 w 1638313"/>
                <a:gd name="connsiteY205" fmla="*/ 1894507 h 2240883"/>
                <a:gd name="connsiteX206" fmla="*/ 12540 w 1638313"/>
                <a:gd name="connsiteY206" fmla="*/ 1886843 h 2240883"/>
                <a:gd name="connsiteX207" fmla="*/ 10727 w 1638313"/>
                <a:gd name="connsiteY207" fmla="*/ 1879179 h 2240883"/>
                <a:gd name="connsiteX208" fmla="*/ 12540 w 1638313"/>
                <a:gd name="connsiteY208" fmla="*/ 1871515 h 2240883"/>
                <a:gd name="connsiteX209" fmla="*/ 10727 w 1638313"/>
                <a:gd name="connsiteY209" fmla="*/ 1863851 h 2240883"/>
                <a:gd name="connsiteX210" fmla="*/ 12540 w 1638313"/>
                <a:gd name="connsiteY210" fmla="*/ 1856187 h 2240883"/>
                <a:gd name="connsiteX211" fmla="*/ 10727 w 1638313"/>
                <a:gd name="connsiteY211" fmla="*/ 1848523 h 2240883"/>
                <a:gd name="connsiteX212" fmla="*/ 12540 w 1638313"/>
                <a:gd name="connsiteY212" fmla="*/ 1840859 h 2240883"/>
                <a:gd name="connsiteX213" fmla="*/ 10727 w 1638313"/>
                <a:gd name="connsiteY213" fmla="*/ 1833195 h 2240883"/>
                <a:gd name="connsiteX214" fmla="*/ 12540 w 1638313"/>
                <a:gd name="connsiteY214" fmla="*/ 1825531 h 2240883"/>
                <a:gd name="connsiteX215" fmla="*/ 10727 w 1638313"/>
                <a:gd name="connsiteY215" fmla="*/ 1817867 h 2240883"/>
                <a:gd name="connsiteX216" fmla="*/ 12540 w 1638313"/>
                <a:gd name="connsiteY216" fmla="*/ 1810203 h 2240883"/>
                <a:gd name="connsiteX217" fmla="*/ 10727 w 1638313"/>
                <a:gd name="connsiteY217" fmla="*/ 1802539 h 2240883"/>
                <a:gd name="connsiteX218" fmla="*/ 12540 w 1638313"/>
                <a:gd name="connsiteY218" fmla="*/ 1794875 h 2240883"/>
                <a:gd name="connsiteX219" fmla="*/ 10727 w 1638313"/>
                <a:gd name="connsiteY219" fmla="*/ 1787211 h 2240883"/>
                <a:gd name="connsiteX220" fmla="*/ 12540 w 1638313"/>
                <a:gd name="connsiteY220" fmla="*/ 1779547 h 2240883"/>
                <a:gd name="connsiteX221" fmla="*/ 10727 w 1638313"/>
                <a:gd name="connsiteY221" fmla="*/ 1771883 h 2240883"/>
                <a:gd name="connsiteX222" fmla="*/ 12540 w 1638313"/>
                <a:gd name="connsiteY222" fmla="*/ 1764219 h 2240883"/>
                <a:gd name="connsiteX223" fmla="*/ 10727 w 1638313"/>
                <a:gd name="connsiteY223" fmla="*/ 1756555 h 2240883"/>
                <a:gd name="connsiteX224" fmla="*/ 12540 w 1638313"/>
                <a:gd name="connsiteY224" fmla="*/ 1748891 h 2240883"/>
                <a:gd name="connsiteX225" fmla="*/ 10727 w 1638313"/>
                <a:gd name="connsiteY225" fmla="*/ 1741227 h 2240883"/>
                <a:gd name="connsiteX226" fmla="*/ 12540 w 1638313"/>
                <a:gd name="connsiteY226" fmla="*/ 1733563 h 2240883"/>
                <a:gd name="connsiteX227" fmla="*/ 10727 w 1638313"/>
                <a:gd name="connsiteY227" fmla="*/ 1725899 h 2240883"/>
                <a:gd name="connsiteX228" fmla="*/ 12540 w 1638313"/>
                <a:gd name="connsiteY228" fmla="*/ 1718235 h 2240883"/>
                <a:gd name="connsiteX229" fmla="*/ 10727 w 1638313"/>
                <a:gd name="connsiteY229" fmla="*/ 1710571 h 2240883"/>
                <a:gd name="connsiteX230" fmla="*/ 12540 w 1638313"/>
                <a:gd name="connsiteY230" fmla="*/ 1702907 h 2240883"/>
                <a:gd name="connsiteX231" fmla="*/ 10727 w 1638313"/>
                <a:gd name="connsiteY231" fmla="*/ 1695243 h 2240883"/>
                <a:gd name="connsiteX232" fmla="*/ 12540 w 1638313"/>
                <a:gd name="connsiteY232" fmla="*/ 1687579 h 2240883"/>
                <a:gd name="connsiteX233" fmla="*/ 10727 w 1638313"/>
                <a:gd name="connsiteY233" fmla="*/ 1679915 h 2240883"/>
                <a:gd name="connsiteX234" fmla="*/ 12540 w 1638313"/>
                <a:gd name="connsiteY234" fmla="*/ 1672251 h 2240883"/>
                <a:gd name="connsiteX235" fmla="*/ 10727 w 1638313"/>
                <a:gd name="connsiteY235" fmla="*/ 1664586 h 2240883"/>
                <a:gd name="connsiteX236" fmla="*/ 12540 w 1638313"/>
                <a:gd name="connsiteY236" fmla="*/ 1656923 h 2240883"/>
                <a:gd name="connsiteX237" fmla="*/ 10727 w 1638313"/>
                <a:gd name="connsiteY237" fmla="*/ 1649259 h 2240883"/>
                <a:gd name="connsiteX238" fmla="*/ 12540 w 1638313"/>
                <a:gd name="connsiteY238" fmla="*/ 1641595 h 2240883"/>
                <a:gd name="connsiteX239" fmla="*/ 10727 w 1638313"/>
                <a:gd name="connsiteY239" fmla="*/ 1633930 h 2240883"/>
                <a:gd name="connsiteX240" fmla="*/ 12540 w 1638313"/>
                <a:gd name="connsiteY240" fmla="*/ 1626266 h 2240883"/>
                <a:gd name="connsiteX241" fmla="*/ 10727 w 1638313"/>
                <a:gd name="connsiteY241" fmla="*/ 1618602 h 2240883"/>
                <a:gd name="connsiteX242" fmla="*/ 12540 w 1638313"/>
                <a:gd name="connsiteY242" fmla="*/ 1610938 h 2240883"/>
                <a:gd name="connsiteX243" fmla="*/ 10727 w 1638313"/>
                <a:gd name="connsiteY243" fmla="*/ 1603274 h 2240883"/>
                <a:gd name="connsiteX244" fmla="*/ 12540 w 1638313"/>
                <a:gd name="connsiteY244" fmla="*/ 1595610 h 2240883"/>
                <a:gd name="connsiteX245" fmla="*/ 10727 w 1638313"/>
                <a:gd name="connsiteY245" fmla="*/ 1587946 h 2240883"/>
                <a:gd name="connsiteX246" fmla="*/ 12540 w 1638313"/>
                <a:gd name="connsiteY246" fmla="*/ 1580282 h 2240883"/>
                <a:gd name="connsiteX247" fmla="*/ 10727 w 1638313"/>
                <a:gd name="connsiteY247" fmla="*/ 1572618 h 2240883"/>
                <a:gd name="connsiteX248" fmla="*/ 12540 w 1638313"/>
                <a:gd name="connsiteY248" fmla="*/ 1564954 h 2240883"/>
                <a:gd name="connsiteX249" fmla="*/ 10727 w 1638313"/>
                <a:gd name="connsiteY249" fmla="*/ 1557290 h 2240883"/>
                <a:gd name="connsiteX250" fmla="*/ 12540 w 1638313"/>
                <a:gd name="connsiteY250" fmla="*/ 1549626 h 2240883"/>
                <a:gd name="connsiteX251" fmla="*/ 10727 w 1638313"/>
                <a:gd name="connsiteY251" fmla="*/ 1541962 h 2240883"/>
                <a:gd name="connsiteX252" fmla="*/ 12540 w 1638313"/>
                <a:gd name="connsiteY252" fmla="*/ 1534298 h 2240883"/>
                <a:gd name="connsiteX253" fmla="*/ 10727 w 1638313"/>
                <a:gd name="connsiteY253" fmla="*/ 1526634 h 2240883"/>
                <a:gd name="connsiteX254" fmla="*/ 12540 w 1638313"/>
                <a:gd name="connsiteY254" fmla="*/ 1518970 h 2240883"/>
                <a:gd name="connsiteX255" fmla="*/ 10727 w 1638313"/>
                <a:gd name="connsiteY255" fmla="*/ 1511306 h 2240883"/>
                <a:gd name="connsiteX256" fmla="*/ 12540 w 1638313"/>
                <a:gd name="connsiteY256" fmla="*/ 1503642 h 2240883"/>
                <a:gd name="connsiteX257" fmla="*/ 10727 w 1638313"/>
                <a:gd name="connsiteY257" fmla="*/ 1495978 h 2240883"/>
                <a:gd name="connsiteX258" fmla="*/ 12540 w 1638313"/>
                <a:gd name="connsiteY258" fmla="*/ 1488314 h 2240883"/>
                <a:gd name="connsiteX259" fmla="*/ 10727 w 1638313"/>
                <a:gd name="connsiteY259" fmla="*/ 1480650 h 2240883"/>
                <a:gd name="connsiteX260" fmla="*/ 12540 w 1638313"/>
                <a:gd name="connsiteY260" fmla="*/ 1472986 h 2240883"/>
                <a:gd name="connsiteX261" fmla="*/ 10727 w 1638313"/>
                <a:gd name="connsiteY261" fmla="*/ 1465322 h 2240883"/>
                <a:gd name="connsiteX262" fmla="*/ 12540 w 1638313"/>
                <a:gd name="connsiteY262" fmla="*/ 1457658 h 2240883"/>
                <a:gd name="connsiteX263" fmla="*/ 10727 w 1638313"/>
                <a:gd name="connsiteY263" fmla="*/ 1449994 h 2240883"/>
                <a:gd name="connsiteX264" fmla="*/ 12540 w 1638313"/>
                <a:gd name="connsiteY264" fmla="*/ 1442330 h 2240883"/>
                <a:gd name="connsiteX265" fmla="*/ 10727 w 1638313"/>
                <a:gd name="connsiteY265" fmla="*/ 1434666 h 2240883"/>
                <a:gd name="connsiteX266" fmla="*/ 12540 w 1638313"/>
                <a:gd name="connsiteY266" fmla="*/ 1427002 h 2240883"/>
                <a:gd name="connsiteX267" fmla="*/ 10727 w 1638313"/>
                <a:gd name="connsiteY267" fmla="*/ 1419338 h 2240883"/>
                <a:gd name="connsiteX268" fmla="*/ 12540 w 1638313"/>
                <a:gd name="connsiteY268" fmla="*/ 1411674 h 2240883"/>
                <a:gd name="connsiteX269" fmla="*/ 10727 w 1638313"/>
                <a:gd name="connsiteY269" fmla="*/ 1404010 h 2240883"/>
                <a:gd name="connsiteX270" fmla="*/ 12540 w 1638313"/>
                <a:gd name="connsiteY270" fmla="*/ 1396346 h 2240883"/>
                <a:gd name="connsiteX271" fmla="*/ 10727 w 1638313"/>
                <a:gd name="connsiteY271" fmla="*/ 1388682 h 2240883"/>
                <a:gd name="connsiteX272" fmla="*/ 12540 w 1638313"/>
                <a:gd name="connsiteY272" fmla="*/ 1381018 h 2240883"/>
                <a:gd name="connsiteX273" fmla="*/ 10727 w 1638313"/>
                <a:gd name="connsiteY273" fmla="*/ 1373354 h 2240883"/>
                <a:gd name="connsiteX274" fmla="*/ 12540 w 1638313"/>
                <a:gd name="connsiteY274" fmla="*/ 1365690 h 2240883"/>
                <a:gd name="connsiteX275" fmla="*/ 10727 w 1638313"/>
                <a:gd name="connsiteY275" fmla="*/ 1358026 h 2240883"/>
                <a:gd name="connsiteX276" fmla="*/ 12540 w 1638313"/>
                <a:gd name="connsiteY276" fmla="*/ 1350362 h 2240883"/>
                <a:gd name="connsiteX277" fmla="*/ 10727 w 1638313"/>
                <a:gd name="connsiteY277" fmla="*/ 1342698 h 2240883"/>
                <a:gd name="connsiteX278" fmla="*/ 12540 w 1638313"/>
                <a:gd name="connsiteY278" fmla="*/ 1335034 h 2240883"/>
                <a:gd name="connsiteX279" fmla="*/ 10727 w 1638313"/>
                <a:gd name="connsiteY279" fmla="*/ 1327370 h 2240883"/>
                <a:gd name="connsiteX280" fmla="*/ 12540 w 1638313"/>
                <a:gd name="connsiteY280" fmla="*/ 1319706 h 2240883"/>
                <a:gd name="connsiteX281" fmla="*/ 10727 w 1638313"/>
                <a:gd name="connsiteY281" fmla="*/ 1312042 h 2240883"/>
                <a:gd name="connsiteX282" fmla="*/ 12540 w 1638313"/>
                <a:gd name="connsiteY282" fmla="*/ 1304378 h 2240883"/>
                <a:gd name="connsiteX283" fmla="*/ 10727 w 1638313"/>
                <a:gd name="connsiteY283" fmla="*/ 1296714 h 2240883"/>
                <a:gd name="connsiteX284" fmla="*/ 12540 w 1638313"/>
                <a:gd name="connsiteY284" fmla="*/ 1289050 h 2240883"/>
                <a:gd name="connsiteX285" fmla="*/ 10727 w 1638313"/>
                <a:gd name="connsiteY285" fmla="*/ 1281386 h 2240883"/>
                <a:gd name="connsiteX286" fmla="*/ 12540 w 1638313"/>
                <a:gd name="connsiteY286" fmla="*/ 1273722 h 2240883"/>
                <a:gd name="connsiteX287" fmla="*/ 10727 w 1638313"/>
                <a:gd name="connsiteY287" fmla="*/ 1266058 h 2240883"/>
                <a:gd name="connsiteX288" fmla="*/ 12540 w 1638313"/>
                <a:gd name="connsiteY288" fmla="*/ 1258394 h 2240883"/>
                <a:gd name="connsiteX289" fmla="*/ 10727 w 1638313"/>
                <a:gd name="connsiteY289" fmla="*/ 1250730 h 2240883"/>
                <a:gd name="connsiteX290" fmla="*/ 12540 w 1638313"/>
                <a:gd name="connsiteY290" fmla="*/ 1243066 h 2240883"/>
                <a:gd name="connsiteX291" fmla="*/ 10727 w 1638313"/>
                <a:gd name="connsiteY291" fmla="*/ 1235402 h 2240883"/>
                <a:gd name="connsiteX292" fmla="*/ 12540 w 1638313"/>
                <a:gd name="connsiteY292" fmla="*/ 1227738 h 2240883"/>
                <a:gd name="connsiteX293" fmla="*/ 10727 w 1638313"/>
                <a:gd name="connsiteY293" fmla="*/ 1220074 h 2240883"/>
                <a:gd name="connsiteX294" fmla="*/ 12540 w 1638313"/>
                <a:gd name="connsiteY294" fmla="*/ 1212410 h 2240883"/>
                <a:gd name="connsiteX295" fmla="*/ 10727 w 1638313"/>
                <a:gd name="connsiteY295" fmla="*/ 1204746 h 2240883"/>
                <a:gd name="connsiteX296" fmla="*/ 12540 w 1638313"/>
                <a:gd name="connsiteY296" fmla="*/ 1197082 h 2240883"/>
                <a:gd name="connsiteX297" fmla="*/ 10727 w 1638313"/>
                <a:gd name="connsiteY297" fmla="*/ 1189418 h 2240883"/>
                <a:gd name="connsiteX298" fmla="*/ 12540 w 1638313"/>
                <a:gd name="connsiteY298" fmla="*/ 1181754 h 2240883"/>
                <a:gd name="connsiteX299" fmla="*/ 10727 w 1638313"/>
                <a:gd name="connsiteY299" fmla="*/ 1174090 h 2240883"/>
                <a:gd name="connsiteX300" fmla="*/ 12540 w 1638313"/>
                <a:gd name="connsiteY300" fmla="*/ 1166426 h 2240883"/>
                <a:gd name="connsiteX301" fmla="*/ 10727 w 1638313"/>
                <a:gd name="connsiteY301" fmla="*/ 1158762 h 2240883"/>
                <a:gd name="connsiteX302" fmla="*/ 11635 w 1638313"/>
                <a:gd name="connsiteY302" fmla="*/ 1151098 h 2240883"/>
                <a:gd name="connsiteX303" fmla="*/ 10727 w 1638313"/>
                <a:gd name="connsiteY303" fmla="*/ 1143434 h 2240883"/>
                <a:gd name="connsiteX304" fmla="*/ 11635 w 1638313"/>
                <a:gd name="connsiteY304" fmla="*/ 1135769 h 2240883"/>
                <a:gd name="connsiteX305" fmla="*/ 10727 w 1638313"/>
                <a:gd name="connsiteY305" fmla="*/ 1128105 h 2240883"/>
                <a:gd name="connsiteX306" fmla="*/ 11635 w 1638313"/>
                <a:gd name="connsiteY306" fmla="*/ 1120441 h 2240883"/>
                <a:gd name="connsiteX307" fmla="*/ 10727 w 1638313"/>
                <a:gd name="connsiteY307" fmla="*/ 1112778 h 2240883"/>
                <a:gd name="connsiteX308" fmla="*/ 11635 w 1638313"/>
                <a:gd name="connsiteY308" fmla="*/ 1105113 h 2240883"/>
                <a:gd name="connsiteX309" fmla="*/ 10727 w 1638313"/>
                <a:gd name="connsiteY309" fmla="*/ 1097449 h 2240883"/>
                <a:gd name="connsiteX310" fmla="*/ 11635 w 1638313"/>
                <a:gd name="connsiteY310" fmla="*/ 1089785 h 2240883"/>
                <a:gd name="connsiteX311" fmla="*/ 10727 w 1638313"/>
                <a:gd name="connsiteY311" fmla="*/ 1082121 h 2240883"/>
                <a:gd name="connsiteX312" fmla="*/ 11635 w 1638313"/>
                <a:gd name="connsiteY312" fmla="*/ 1074457 h 2240883"/>
                <a:gd name="connsiteX313" fmla="*/ 10727 w 1638313"/>
                <a:gd name="connsiteY313" fmla="*/ 1066793 h 2240883"/>
                <a:gd name="connsiteX314" fmla="*/ 11635 w 1638313"/>
                <a:gd name="connsiteY314" fmla="*/ 1059129 h 2240883"/>
                <a:gd name="connsiteX315" fmla="*/ 10727 w 1638313"/>
                <a:gd name="connsiteY315" fmla="*/ 1051465 h 2240883"/>
                <a:gd name="connsiteX316" fmla="*/ 11635 w 1638313"/>
                <a:gd name="connsiteY316" fmla="*/ 1043801 h 2240883"/>
                <a:gd name="connsiteX317" fmla="*/ 10727 w 1638313"/>
                <a:gd name="connsiteY317" fmla="*/ 1036137 h 2240883"/>
                <a:gd name="connsiteX318" fmla="*/ 11635 w 1638313"/>
                <a:gd name="connsiteY318" fmla="*/ 1028473 h 2240883"/>
                <a:gd name="connsiteX319" fmla="*/ 10727 w 1638313"/>
                <a:gd name="connsiteY319" fmla="*/ 1020809 h 2240883"/>
                <a:gd name="connsiteX320" fmla="*/ 11635 w 1638313"/>
                <a:gd name="connsiteY320" fmla="*/ 1013145 h 2240883"/>
                <a:gd name="connsiteX321" fmla="*/ 10727 w 1638313"/>
                <a:gd name="connsiteY321" fmla="*/ 1005481 h 2240883"/>
                <a:gd name="connsiteX322" fmla="*/ 11635 w 1638313"/>
                <a:gd name="connsiteY322" fmla="*/ 997817 h 2240883"/>
                <a:gd name="connsiteX323" fmla="*/ 10727 w 1638313"/>
                <a:gd name="connsiteY323" fmla="*/ 990153 h 2240883"/>
                <a:gd name="connsiteX324" fmla="*/ 11635 w 1638313"/>
                <a:gd name="connsiteY324" fmla="*/ 982489 h 2240883"/>
                <a:gd name="connsiteX325" fmla="*/ 10727 w 1638313"/>
                <a:gd name="connsiteY325" fmla="*/ 974825 h 2240883"/>
                <a:gd name="connsiteX326" fmla="*/ 11635 w 1638313"/>
                <a:gd name="connsiteY326" fmla="*/ 967161 h 2240883"/>
                <a:gd name="connsiteX327" fmla="*/ 10727 w 1638313"/>
                <a:gd name="connsiteY327" fmla="*/ 959497 h 2240883"/>
                <a:gd name="connsiteX328" fmla="*/ 11635 w 1638313"/>
                <a:gd name="connsiteY328" fmla="*/ 951833 h 2240883"/>
                <a:gd name="connsiteX329" fmla="*/ 10727 w 1638313"/>
                <a:gd name="connsiteY329" fmla="*/ 944169 h 2240883"/>
                <a:gd name="connsiteX330" fmla="*/ 11635 w 1638313"/>
                <a:gd name="connsiteY330" fmla="*/ 936505 h 2240883"/>
                <a:gd name="connsiteX331" fmla="*/ 10727 w 1638313"/>
                <a:gd name="connsiteY331" fmla="*/ 928841 h 2240883"/>
                <a:gd name="connsiteX332" fmla="*/ 11635 w 1638313"/>
                <a:gd name="connsiteY332" fmla="*/ 921177 h 2240883"/>
                <a:gd name="connsiteX333" fmla="*/ 10727 w 1638313"/>
                <a:gd name="connsiteY333" fmla="*/ 913513 h 2240883"/>
                <a:gd name="connsiteX334" fmla="*/ 11635 w 1638313"/>
                <a:gd name="connsiteY334" fmla="*/ 905849 h 2240883"/>
                <a:gd name="connsiteX335" fmla="*/ 10727 w 1638313"/>
                <a:gd name="connsiteY335" fmla="*/ 898185 h 2240883"/>
                <a:gd name="connsiteX336" fmla="*/ 11635 w 1638313"/>
                <a:gd name="connsiteY336" fmla="*/ 890521 h 2240883"/>
                <a:gd name="connsiteX337" fmla="*/ 10727 w 1638313"/>
                <a:gd name="connsiteY337" fmla="*/ 882857 h 2240883"/>
                <a:gd name="connsiteX338" fmla="*/ 11635 w 1638313"/>
                <a:gd name="connsiteY338" fmla="*/ 875193 h 2240883"/>
                <a:gd name="connsiteX339" fmla="*/ 10727 w 1638313"/>
                <a:gd name="connsiteY339" fmla="*/ 867529 h 2240883"/>
                <a:gd name="connsiteX340" fmla="*/ 11635 w 1638313"/>
                <a:gd name="connsiteY340" fmla="*/ 859865 h 2240883"/>
                <a:gd name="connsiteX341" fmla="*/ 10727 w 1638313"/>
                <a:gd name="connsiteY341" fmla="*/ 852201 h 2240883"/>
                <a:gd name="connsiteX342" fmla="*/ 11635 w 1638313"/>
                <a:gd name="connsiteY342" fmla="*/ 844537 h 2240883"/>
                <a:gd name="connsiteX343" fmla="*/ 10727 w 1638313"/>
                <a:gd name="connsiteY343" fmla="*/ 836873 h 2240883"/>
                <a:gd name="connsiteX344" fmla="*/ 11635 w 1638313"/>
                <a:gd name="connsiteY344" fmla="*/ 829209 h 2240883"/>
                <a:gd name="connsiteX345" fmla="*/ 10727 w 1638313"/>
                <a:gd name="connsiteY345" fmla="*/ 821545 h 2240883"/>
                <a:gd name="connsiteX346" fmla="*/ 11635 w 1638313"/>
                <a:gd name="connsiteY346" fmla="*/ 813881 h 2240883"/>
                <a:gd name="connsiteX347" fmla="*/ 10727 w 1638313"/>
                <a:gd name="connsiteY347" fmla="*/ 806217 h 2240883"/>
                <a:gd name="connsiteX348" fmla="*/ 11635 w 1638313"/>
                <a:gd name="connsiteY348" fmla="*/ 798553 h 2240883"/>
                <a:gd name="connsiteX349" fmla="*/ 10727 w 1638313"/>
                <a:gd name="connsiteY349" fmla="*/ 790889 h 2240883"/>
                <a:gd name="connsiteX350" fmla="*/ 11635 w 1638313"/>
                <a:gd name="connsiteY350" fmla="*/ 783225 h 2240883"/>
                <a:gd name="connsiteX351" fmla="*/ 10727 w 1638313"/>
                <a:gd name="connsiteY351" fmla="*/ 775561 h 2240883"/>
                <a:gd name="connsiteX352" fmla="*/ 11635 w 1638313"/>
                <a:gd name="connsiteY352" fmla="*/ 767897 h 2240883"/>
                <a:gd name="connsiteX353" fmla="*/ 10727 w 1638313"/>
                <a:gd name="connsiteY353" fmla="*/ 760233 h 2240883"/>
                <a:gd name="connsiteX354" fmla="*/ 11635 w 1638313"/>
                <a:gd name="connsiteY354" fmla="*/ 752569 h 2240883"/>
                <a:gd name="connsiteX355" fmla="*/ 10727 w 1638313"/>
                <a:gd name="connsiteY355" fmla="*/ 744905 h 2240883"/>
                <a:gd name="connsiteX356" fmla="*/ 11635 w 1638313"/>
                <a:gd name="connsiteY356" fmla="*/ 737241 h 2240883"/>
                <a:gd name="connsiteX357" fmla="*/ 10727 w 1638313"/>
                <a:gd name="connsiteY357" fmla="*/ 729577 h 2240883"/>
                <a:gd name="connsiteX358" fmla="*/ 11635 w 1638313"/>
                <a:gd name="connsiteY358" fmla="*/ 721913 h 2240883"/>
                <a:gd name="connsiteX359" fmla="*/ 10727 w 1638313"/>
                <a:gd name="connsiteY359" fmla="*/ 714249 h 2240883"/>
                <a:gd name="connsiteX360" fmla="*/ 11635 w 1638313"/>
                <a:gd name="connsiteY360" fmla="*/ 706585 h 2240883"/>
                <a:gd name="connsiteX361" fmla="*/ 10727 w 1638313"/>
                <a:gd name="connsiteY361" fmla="*/ 698921 h 2240883"/>
                <a:gd name="connsiteX362" fmla="*/ 11635 w 1638313"/>
                <a:gd name="connsiteY362" fmla="*/ 691257 h 2240883"/>
                <a:gd name="connsiteX363" fmla="*/ 10727 w 1638313"/>
                <a:gd name="connsiteY363" fmla="*/ 683593 h 2240883"/>
                <a:gd name="connsiteX364" fmla="*/ 11635 w 1638313"/>
                <a:gd name="connsiteY364" fmla="*/ 675929 h 2240883"/>
                <a:gd name="connsiteX365" fmla="*/ 10727 w 1638313"/>
                <a:gd name="connsiteY365" fmla="*/ 668265 h 2240883"/>
                <a:gd name="connsiteX366" fmla="*/ 11635 w 1638313"/>
                <a:gd name="connsiteY366" fmla="*/ 660601 h 2240883"/>
                <a:gd name="connsiteX367" fmla="*/ 10727 w 1638313"/>
                <a:gd name="connsiteY367" fmla="*/ 652937 h 2240883"/>
                <a:gd name="connsiteX368" fmla="*/ 11635 w 1638313"/>
                <a:gd name="connsiteY368" fmla="*/ 645273 h 2240883"/>
                <a:gd name="connsiteX369" fmla="*/ 10727 w 1638313"/>
                <a:gd name="connsiteY369" fmla="*/ 637609 h 2240883"/>
                <a:gd name="connsiteX370" fmla="*/ 11635 w 1638313"/>
                <a:gd name="connsiteY370" fmla="*/ 629945 h 2240883"/>
                <a:gd name="connsiteX371" fmla="*/ 10727 w 1638313"/>
                <a:gd name="connsiteY371" fmla="*/ 622281 h 2240883"/>
                <a:gd name="connsiteX372" fmla="*/ 11635 w 1638313"/>
                <a:gd name="connsiteY372" fmla="*/ 614616 h 2240883"/>
                <a:gd name="connsiteX373" fmla="*/ 10727 w 1638313"/>
                <a:gd name="connsiteY373" fmla="*/ 606952 h 2240883"/>
                <a:gd name="connsiteX374" fmla="*/ 11635 w 1638313"/>
                <a:gd name="connsiteY374" fmla="*/ 599288 h 2240883"/>
                <a:gd name="connsiteX375" fmla="*/ 10727 w 1638313"/>
                <a:gd name="connsiteY375" fmla="*/ 591625 h 2240883"/>
                <a:gd name="connsiteX376" fmla="*/ 11635 w 1638313"/>
                <a:gd name="connsiteY376" fmla="*/ 583961 h 2240883"/>
                <a:gd name="connsiteX377" fmla="*/ 10727 w 1638313"/>
                <a:gd name="connsiteY377" fmla="*/ 576297 h 2240883"/>
                <a:gd name="connsiteX378" fmla="*/ 11635 w 1638313"/>
                <a:gd name="connsiteY378" fmla="*/ 568632 h 2240883"/>
                <a:gd name="connsiteX379" fmla="*/ 10727 w 1638313"/>
                <a:gd name="connsiteY379" fmla="*/ 560968 h 2240883"/>
                <a:gd name="connsiteX380" fmla="*/ 11635 w 1638313"/>
                <a:gd name="connsiteY380" fmla="*/ 553304 h 2240883"/>
                <a:gd name="connsiteX381" fmla="*/ 10727 w 1638313"/>
                <a:gd name="connsiteY381" fmla="*/ 545640 h 2240883"/>
                <a:gd name="connsiteX382" fmla="*/ 11635 w 1638313"/>
                <a:gd name="connsiteY382" fmla="*/ 537976 h 2240883"/>
                <a:gd name="connsiteX383" fmla="*/ 10727 w 1638313"/>
                <a:gd name="connsiteY383" fmla="*/ 530312 h 2240883"/>
                <a:gd name="connsiteX384" fmla="*/ 11635 w 1638313"/>
                <a:gd name="connsiteY384" fmla="*/ 522648 h 2240883"/>
                <a:gd name="connsiteX385" fmla="*/ 10727 w 1638313"/>
                <a:gd name="connsiteY385" fmla="*/ 514984 h 2240883"/>
                <a:gd name="connsiteX386" fmla="*/ 11635 w 1638313"/>
                <a:gd name="connsiteY386" fmla="*/ 507320 h 2240883"/>
                <a:gd name="connsiteX387" fmla="*/ 10727 w 1638313"/>
                <a:gd name="connsiteY387" fmla="*/ 499656 h 2240883"/>
                <a:gd name="connsiteX388" fmla="*/ 11635 w 1638313"/>
                <a:gd name="connsiteY388" fmla="*/ 491992 h 2240883"/>
                <a:gd name="connsiteX389" fmla="*/ 10727 w 1638313"/>
                <a:gd name="connsiteY389" fmla="*/ 484328 h 2240883"/>
                <a:gd name="connsiteX390" fmla="*/ 11635 w 1638313"/>
                <a:gd name="connsiteY390" fmla="*/ 476664 h 2240883"/>
                <a:gd name="connsiteX391" fmla="*/ 10727 w 1638313"/>
                <a:gd name="connsiteY391" fmla="*/ 469000 h 2240883"/>
                <a:gd name="connsiteX392" fmla="*/ 11635 w 1638313"/>
                <a:gd name="connsiteY392" fmla="*/ 461336 h 2240883"/>
                <a:gd name="connsiteX393" fmla="*/ 10727 w 1638313"/>
                <a:gd name="connsiteY393" fmla="*/ 453672 h 2240883"/>
                <a:gd name="connsiteX394" fmla="*/ 11635 w 1638313"/>
                <a:gd name="connsiteY394" fmla="*/ 446008 h 2240883"/>
                <a:gd name="connsiteX395" fmla="*/ 10727 w 1638313"/>
                <a:gd name="connsiteY395" fmla="*/ 438344 h 2240883"/>
                <a:gd name="connsiteX396" fmla="*/ 11635 w 1638313"/>
                <a:gd name="connsiteY396" fmla="*/ 430680 h 2240883"/>
                <a:gd name="connsiteX397" fmla="*/ 10727 w 1638313"/>
                <a:gd name="connsiteY397" fmla="*/ 423016 h 2240883"/>
                <a:gd name="connsiteX398" fmla="*/ 11635 w 1638313"/>
                <a:gd name="connsiteY398" fmla="*/ 415352 h 2240883"/>
                <a:gd name="connsiteX399" fmla="*/ 10727 w 1638313"/>
                <a:gd name="connsiteY399" fmla="*/ 407688 h 2240883"/>
                <a:gd name="connsiteX400" fmla="*/ 11635 w 1638313"/>
                <a:gd name="connsiteY400" fmla="*/ 400024 h 2240883"/>
                <a:gd name="connsiteX401" fmla="*/ 10727 w 1638313"/>
                <a:gd name="connsiteY401" fmla="*/ 392360 h 2240883"/>
                <a:gd name="connsiteX402" fmla="*/ 11635 w 1638313"/>
                <a:gd name="connsiteY402" fmla="*/ 384696 h 2240883"/>
                <a:gd name="connsiteX403" fmla="*/ 10727 w 1638313"/>
                <a:gd name="connsiteY403" fmla="*/ 377032 h 2240883"/>
                <a:gd name="connsiteX404" fmla="*/ 11635 w 1638313"/>
                <a:gd name="connsiteY404" fmla="*/ 369368 h 2240883"/>
                <a:gd name="connsiteX405" fmla="*/ 10727 w 1638313"/>
                <a:gd name="connsiteY405" fmla="*/ 361704 h 2240883"/>
                <a:gd name="connsiteX406" fmla="*/ 11635 w 1638313"/>
                <a:gd name="connsiteY406" fmla="*/ 354040 h 2240883"/>
                <a:gd name="connsiteX407" fmla="*/ 10727 w 1638313"/>
                <a:gd name="connsiteY407" fmla="*/ 346376 h 2240883"/>
                <a:gd name="connsiteX408" fmla="*/ 823527 w 1638313"/>
                <a:gd name="connsiteY408" fmla="*/ 0 h 224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1638313" h="2240883">
                  <a:moveTo>
                    <a:pt x="823527" y="0"/>
                  </a:moveTo>
                  <a:cubicBezTo>
                    <a:pt x="1272424" y="0"/>
                    <a:pt x="1636327" y="155078"/>
                    <a:pt x="1636327" y="346376"/>
                  </a:cubicBezTo>
                  <a:lnTo>
                    <a:pt x="1635419" y="354040"/>
                  </a:lnTo>
                  <a:lnTo>
                    <a:pt x="1636327" y="361704"/>
                  </a:lnTo>
                  <a:lnTo>
                    <a:pt x="1635419" y="369368"/>
                  </a:lnTo>
                  <a:lnTo>
                    <a:pt x="1636327" y="377032"/>
                  </a:lnTo>
                  <a:lnTo>
                    <a:pt x="1635419" y="384696"/>
                  </a:lnTo>
                  <a:lnTo>
                    <a:pt x="1636327" y="392360"/>
                  </a:lnTo>
                  <a:lnTo>
                    <a:pt x="1635419" y="400024"/>
                  </a:lnTo>
                  <a:lnTo>
                    <a:pt x="1636327" y="407688"/>
                  </a:lnTo>
                  <a:lnTo>
                    <a:pt x="1635419" y="415352"/>
                  </a:lnTo>
                  <a:lnTo>
                    <a:pt x="1636327" y="423016"/>
                  </a:lnTo>
                  <a:lnTo>
                    <a:pt x="1635419" y="430680"/>
                  </a:lnTo>
                  <a:lnTo>
                    <a:pt x="1636327" y="438344"/>
                  </a:lnTo>
                  <a:lnTo>
                    <a:pt x="1635419" y="446008"/>
                  </a:lnTo>
                  <a:lnTo>
                    <a:pt x="1636327" y="453672"/>
                  </a:lnTo>
                  <a:lnTo>
                    <a:pt x="1635419" y="461336"/>
                  </a:lnTo>
                  <a:lnTo>
                    <a:pt x="1636327" y="469000"/>
                  </a:lnTo>
                  <a:lnTo>
                    <a:pt x="1635419" y="476664"/>
                  </a:lnTo>
                  <a:lnTo>
                    <a:pt x="1636327" y="484328"/>
                  </a:lnTo>
                  <a:lnTo>
                    <a:pt x="1635419" y="491992"/>
                  </a:lnTo>
                  <a:lnTo>
                    <a:pt x="1636327" y="499656"/>
                  </a:lnTo>
                  <a:lnTo>
                    <a:pt x="1635419" y="507320"/>
                  </a:lnTo>
                  <a:lnTo>
                    <a:pt x="1636327" y="514984"/>
                  </a:lnTo>
                  <a:lnTo>
                    <a:pt x="1635419" y="522648"/>
                  </a:lnTo>
                  <a:lnTo>
                    <a:pt x="1636327" y="530312"/>
                  </a:lnTo>
                  <a:lnTo>
                    <a:pt x="1635419" y="537976"/>
                  </a:lnTo>
                  <a:lnTo>
                    <a:pt x="1636327" y="545640"/>
                  </a:lnTo>
                  <a:lnTo>
                    <a:pt x="1635419" y="553304"/>
                  </a:lnTo>
                  <a:lnTo>
                    <a:pt x="1636327" y="560968"/>
                  </a:lnTo>
                  <a:lnTo>
                    <a:pt x="1635419" y="568632"/>
                  </a:lnTo>
                  <a:lnTo>
                    <a:pt x="1636327" y="576297"/>
                  </a:lnTo>
                  <a:lnTo>
                    <a:pt x="1635419" y="583961"/>
                  </a:lnTo>
                  <a:lnTo>
                    <a:pt x="1636327" y="591625"/>
                  </a:lnTo>
                  <a:cubicBezTo>
                    <a:pt x="1636024" y="594179"/>
                    <a:pt x="1635722" y="596734"/>
                    <a:pt x="1635419" y="599288"/>
                  </a:cubicBezTo>
                  <a:lnTo>
                    <a:pt x="1636327" y="606952"/>
                  </a:lnTo>
                  <a:lnTo>
                    <a:pt x="1635419" y="614616"/>
                  </a:lnTo>
                  <a:lnTo>
                    <a:pt x="1636327" y="622281"/>
                  </a:lnTo>
                  <a:lnTo>
                    <a:pt x="1635419" y="629945"/>
                  </a:lnTo>
                  <a:lnTo>
                    <a:pt x="1636327" y="637609"/>
                  </a:lnTo>
                  <a:lnTo>
                    <a:pt x="1635419" y="645273"/>
                  </a:lnTo>
                  <a:lnTo>
                    <a:pt x="1636327" y="652937"/>
                  </a:lnTo>
                  <a:lnTo>
                    <a:pt x="1635419" y="660601"/>
                  </a:lnTo>
                  <a:lnTo>
                    <a:pt x="1636327" y="668265"/>
                  </a:lnTo>
                  <a:lnTo>
                    <a:pt x="1635419" y="675929"/>
                  </a:lnTo>
                  <a:lnTo>
                    <a:pt x="1636327" y="683593"/>
                  </a:lnTo>
                  <a:lnTo>
                    <a:pt x="1635419" y="691257"/>
                  </a:lnTo>
                  <a:lnTo>
                    <a:pt x="1636327" y="698921"/>
                  </a:lnTo>
                  <a:lnTo>
                    <a:pt x="1635419" y="706585"/>
                  </a:lnTo>
                  <a:lnTo>
                    <a:pt x="1636327" y="714249"/>
                  </a:lnTo>
                  <a:lnTo>
                    <a:pt x="1635419" y="721913"/>
                  </a:lnTo>
                  <a:lnTo>
                    <a:pt x="1636327" y="729577"/>
                  </a:lnTo>
                  <a:lnTo>
                    <a:pt x="1635419" y="737241"/>
                  </a:lnTo>
                  <a:lnTo>
                    <a:pt x="1636327" y="744905"/>
                  </a:lnTo>
                  <a:lnTo>
                    <a:pt x="1635419" y="752569"/>
                  </a:lnTo>
                  <a:lnTo>
                    <a:pt x="1636327" y="760233"/>
                  </a:lnTo>
                  <a:lnTo>
                    <a:pt x="1635419" y="767897"/>
                  </a:lnTo>
                  <a:lnTo>
                    <a:pt x="1636327" y="775561"/>
                  </a:lnTo>
                  <a:lnTo>
                    <a:pt x="1635419" y="783225"/>
                  </a:lnTo>
                  <a:lnTo>
                    <a:pt x="1636327" y="790889"/>
                  </a:lnTo>
                  <a:lnTo>
                    <a:pt x="1635419" y="798553"/>
                  </a:lnTo>
                  <a:lnTo>
                    <a:pt x="1636327" y="806217"/>
                  </a:lnTo>
                  <a:lnTo>
                    <a:pt x="1635419" y="813881"/>
                  </a:lnTo>
                  <a:lnTo>
                    <a:pt x="1636327" y="821545"/>
                  </a:lnTo>
                  <a:lnTo>
                    <a:pt x="1635419" y="829209"/>
                  </a:lnTo>
                  <a:lnTo>
                    <a:pt x="1636327" y="836873"/>
                  </a:lnTo>
                  <a:lnTo>
                    <a:pt x="1635419" y="844537"/>
                  </a:lnTo>
                  <a:lnTo>
                    <a:pt x="1636327" y="852201"/>
                  </a:lnTo>
                  <a:lnTo>
                    <a:pt x="1635419" y="859865"/>
                  </a:lnTo>
                  <a:lnTo>
                    <a:pt x="1636327" y="867529"/>
                  </a:lnTo>
                  <a:lnTo>
                    <a:pt x="1635419" y="875193"/>
                  </a:lnTo>
                  <a:lnTo>
                    <a:pt x="1636327" y="882857"/>
                  </a:lnTo>
                  <a:lnTo>
                    <a:pt x="1635419" y="890521"/>
                  </a:lnTo>
                  <a:lnTo>
                    <a:pt x="1636327" y="898185"/>
                  </a:lnTo>
                  <a:lnTo>
                    <a:pt x="1635419" y="905849"/>
                  </a:lnTo>
                  <a:lnTo>
                    <a:pt x="1636327" y="913513"/>
                  </a:lnTo>
                  <a:lnTo>
                    <a:pt x="1635419" y="921177"/>
                  </a:lnTo>
                  <a:lnTo>
                    <a:pt x="1636327" y="928841"/>
                  </a:lnTo>
                  <a:lnTo>
                    <a:pt x="1635419" y="936505"/>
                  </a:lnTo>
                  <a:lnTo>
                    <a:pt x="1636327" y="944169"/>
                  </a:lnTo>
                  <a:lnTo>
                    <a:pt x="1635419" y="951833"/>
                  </a:lnTo>
                  <a:lnTo>
                    <a:pt x="1636327" y="959497"/>
                  </a:lnTo>
                  <a:lnTo>
                    <a:pt x="1635419" y="967161"/>
                  </a:lnTo>
                  <a:lnTo>
                    <a:pt x="1636327" y="974825"/>
                  </a:lnTo>
                  <a:lnTo>
                    <a:pt x="1635419" y="982489"/>
                  </a:lnTo>
                  <a:lnTo>
                    <a:pt x="1636327" y="990153"/>
                  </a:lnTo>
                  <a:lnTo>
                    <a:pt x="1635419" y="997817"/>
                  </a:lnTo>
                  <a:lnTo>
                    <a:pt x="1636327" y="1005481"/>
                  </a:lnTo>
                  <a:lnTo>
                    <a:pt x="1635419" y="1013145"/>
                  </a:lnTo>
                  <a:lnTo>
                    <a:pt x="1636327" y="1020809"/>
                  </a:lnTo>
                  <a:lnTo>
                    <a:pt x="1635419" y="1028473"/>
                  </a:lnTo>
                  <a:lnTo>
                    <a:pt x="1636327" y="1036137"/>
                  </a:lnTo>
                  <a:lnTo>
                    <a:pt x="1635419" y="1043801"/>
                  </a:lnTo>
                  <a:lnTo>
                    <a:pt x="1636327" y="1051465"/>
                  </a:lnTo>
                  <a:lnTo>
                    <a:pt x="1635419" y="1059129"/>
                  </a:lnTo>
                  <a:lnTo>
                    <a:pt x="1636327" y="1066793"/>
                  </a:lnTo>
                  <a:lnTo>
                    <a:pt x="1635419" y="1074457"/>
                  </a:lnTo>
                  <a:lnTo>
                    <a:pt x="1636327" y="1082121"/>
                  </a:lnTo>
                  <a:lnTo>
                    <a:pt x="1635419" y="1089785"/>
                  </a:lnTo>
                  <a:lnTo>
                    <a:pt x="1636327" y="1097449"/>
                  </a:lnTo>
                  <a:lnTo>
                    <a:pt x="1635419" y="1105113"/>
                  </a:lnTo>
                  <a:lnTo>
                    <a:pt x="1636327" y="1112778"/>
                  </a:lnTo>
                  <a:cubicBezTo>
                    <a:pt x="1636024" y="1115332"/>
                    <a:pt x="1635722" y="1117887"/>
                    <a:pt x="1635419" y="1120441"/>
                  </a:cubicBezTo>
                  <a:lnTo>
                    <a:pt x="1636327" y="1128105"/>
                  </a:lnTo>
                  <a:lnTo>
                    <a:pt x="1635419" y="1135769"/>
                  </a:lnTo>
                  <a:lnTo>
                    <a:pt x="1636327" y="1143434"/>
                  </a:lnTo>
                  <a:lnTo>
                    <a:pt x="1635419" y="1151098"/>
                  </a:lnTo>
                  <a:lnTo>
                    <a:pt x="1636327" y="1158762"/>
                  </a:lnTo>
                  <a:lnTo>
                    <a:pt x="1634514" y="1166426"/>
                  </a:lnTo>
                  <a:lnTo>
                    <a:pt x="1636327" y="1174090"/>
                  </a:lnTo>
                  <a:lnTo>
                    <a:pt x="1634514" y="1181754"/>
                  </a:lnTo>
                  <a:lnTo>
                    <a:pt x="1636327" y="1189418"/>
                  </a:lnTo>
                  <a:lnTo>
                    <a:pt x="1634514" y="1197082"/>
                  </a:lnTo>
                  <a:lnTo>
                    <a:pt x="1636327" y="1204746"/>
                  </a:lnTo>
                  <a:lnTo>
                    <a:pt x="1634514" y="1212410"/>
                  </a:lnTo>
                  <a:lnTo>
                    <a:pt x="1636327" y="1220074"/>
                  </a:lnTo>
                  <a:lnTo>
                    <a:pt x="1634514" y="1227738"/>
                  </a:lnTo>
                  <a:lnTo>
                    <a:pt x="1636327" y="1235402"/>
                  </a:lnTo>
                  <a:lnTo>
                    <a:pt x="1634514" y="1243066"/>
                  </a:lnTo>
                  <a:lnTo>
                    <a:pt x="1636327" y="1250730"/>
                  </a:lnTo>
                  <a:lnTo>
                    <a:pt x="1634514" y="1258394"/>
                  </a:lnTo>
                  <a:lnTo>
                    <a:pt x="1636327" y="1266058"/>
                  </a:lnTo>
                  <a:lnTo>
                    <a:pt x="1634514" y="1273722"/>
                  </a:lnTo>
                  <a:lnTo>
                    <a:pt x="1636327" y="1281386"/>
                  </a:lnTo>
                  <a:lnTo>
                    <a:pt x="1634514" y="1289050"/>
                  </a:lnTo>
                  <a:lnTo>
                    <a:pt x="1636327" y="1296714"/>
                  </a:lnTo>
                  <a:lnTo>
                    <a:pt x="1634514" y="1304378"/>
                  </a:lnTo>
                  <a:lnTo>
                    <a:pt x="1636327" y="1312042"/>
                  </a:lnTo>
                  <a:lnTo>
                    <a:pt x="1634514" y="1319706"/>
                  </a:lnTo>
                  <a:lnTo>
                    <a:pt x="1636327" y="1327370"/>
                  </a:lnTo>
                  <a:lnTo>
                    <a:pt x="1634514" y="1335034"/>
                  </a:lnTo>
                  <a:lnTo>
                    <a:pt x="1636327" y="1342698"/>
                  </a:lnTo>
                  <a:lnTo>
                    <a:pt x="1634514" y="1350362"/>
                  </a:lnTo>
                  <a:lnTo>
                    <a:pt x="1636327" y="1358026"/>
                  </a:lnTo>
                  <a:lnTo>
                    <a:pt x="1634514" y="1365690"/>
                  </a:lnTo>
                  <a:lnTo>
                    <a:pt x="1636327" y="1373354"/>
                  </a:lnTo>
                  <a:lnTo>
                    <a:pt x="1634514" y="1381018"/>
                  </a:lnTo>
                  <a:lnTo>
                    <a:pt x="1636327" y="1388682"/>
                  </a:lnTo>
                  <a:lnTo>
                    <a:pt x="1634514" y="1396346"/>
                  </a:lnTo>
                  <a:lnTo>
                    <a:pt x="1636327" y="1404010"/>
                  </a:lnTo>
                  <a:lnTo>
                    <a:pt x="1634514" y="1411674"/>
                  </a:lnTo>
                  <a:lnTo>
                    <a:pt x="1636327" y="1419338"/>
                  </a:lnTo>
                  <a:lnTo>
                    <a:pt x="1634514" y="1427002"/>
                  </a:lnTo>
                  <a:lnTo>
                    <a:pt x="1636327" y="1434666"/>
                  </a:lnTo>
                  <a:lnTo>
                    <a:pt x="1634514" y="1442330"/>
                  </a:lnTo>
                  <a:lnTo>
                    <a:pt x="1636327" y="1449994"/>
                  </a:lnTo>
                  <a:lnTo>
                    <a:pt x="1634514" y="1457658"/>
                  </a:lnTo>
                  <a:lnTo>
                    <a:pt x="1636327" y="1465322"/>
                  </a:lnTo>
                  <a:lnTo>
                    <a:pt x="1634514" y="1472986"/>
                  </a:lnTo>
                  <a:lnTo>
                    <a:pt x="1636327" y="1480650"/>
                  </a:lnTo>
                  <a:lnTo>
                    <a:pt x="1634514" y="1488314"/>
                  </a:lnTo>
                  <a:lnTo>
                    <a:pt x="1636327" y="1495978"/>
                  </a:lnTo>
                  <a:lnTo>
                    <a:pt x="1634514" y="1503642"/>
                  </a:lnTo>
                  <a:lnTo>
                    <a:pt x="1636327" y="1511306"/>
                  </a:lnTo>
                  <a:lnTo>
                    <a:pt x="1634514" y="1518970"/>
                  </a:lnTo>
                  <a:lnTo>
                    <a:pt x="1636327" y="1526634"/>
                  </a:lnTo>
                  <a:lnTo>
                    <a:pt x="1634514" y="1534298"/>
                  </a:lnTo>
                  <a:lnTo>
                    <a:pt x="1636327" y="1541962"/>
                  </a:lnTo>
                  <a:lnTo>
                    <a:pt x="1634514" y="1549626"/>
                  </a:lnTo>
                  <a:lnTo>
                    <a:pt x="1636327" y="1557290"/>
                  </a:lnTo>
                  <a:lnTo>
                    <a:pt x="1634514" y="1564954"/>
                  </a:lnTo>
                  <a:lnTo>
                    <a:pt x="1636327" y="1572618"/>
                  </a:lnTo>
                  <a:lnTo>
                    <a:pt x="1634514" y="1580282"/>
                  </a:lnTo>
                  <a:lnTo>
                    <a:pt x="1636327" y="1587946"/>
                  </a:lnTo>
                  <a:lnTo>
                    <a:pt x="1634514" y="1595610"/>
                  </a:lnTo>
                  <a:lnTo>
                    <a:pt x="1636327" y="1603274"/>
                  </a:lnTo>
                  <a:lnTo>
                    <a:pt x="1634514" y="1610938"/>
                  </a:lnTo>
                  <a:lnTo>
                    <a:pt x="1636327" y="1618602"/>
                  </a:lnTo>
                  <a:lnTo>
                    <a:pt x="1634514" y="1626266"/>
                  </a:lnTo>
                  <a:lnTo>
                    <a:pt x="1636327" y="1633930"/>
                  </a:lnTo>
                  <a:lnTo>
                    <a:pt x="1634514" y="1641595"/>
                  </a:lnTo>
                  <a:lnTo>
                    <a:pt x="1636327" y="1649259"/>
                  </a:lnTo>
                  <a:lnTo>
                    <a:pt x="1634514" y="1656923"/>
                  </a:lnTo>
                  <a:lnTo>
                    <a:pt x="1636327" y="1664586"/>
                  </a:lnTo>
                  <a:lnTo>
                    <a:pt x="1634514" y="1672251"/>
                  </a:lnTo>
                  <a:lnTo>
                    <a:pt x="1636327" y="1679915"/>
                  </a:lnTo>
                  <a:lnTo>
                    <a:pt x="1634514" y="1687579"/>
                  </a:lnTo>
                  <a:lnTo>
                    <a:pt x="1636327" y="1695243"/>
                  </a:lnTo>
                  <a:lnTo>
                    <a:pt x="1634514" y="1702907"/>
                  </a:lnTo>
                  <a:lnTo>
                    <a:pt x="1636327" y="1710571"/>
                  </a:lnTo>
                  <a:lnTo>
                    <a:pt x="1634514" y="1718235"/>
                  </a:lnTo>
                  <a:lnTo>
                    <a:pt x="1636327" y="1725899"/>
                  </a:lnTo>
                  <a:lnTo>
                    <a:pt x="1634514" y="1733563"/>
                  </a:lnTo>
                  <a:lnTo>
                    <a:pt x="1636327" y="1741227"/>
                  </a:lnTo>
                  <a:lnTo>
                    <a:pt x="1634514" y="1748891"/>
                  </a:lnTo>
                  <a:lnTo>
                    <a:pt x="1636327" y="1756555"/>
                  </a:lnTo>
                  <a:lnTo>
                    <a:pt x="1634514" y="1764219"/>
                  </a:lnTo>
                  <a:lnTo>
                    <a:pt x="1636327" y="1771883"/>
                  </a:lnTo>
                  <a:lnTo>
                    <a:pt x="1634514" y="1779547"/>
                  </a:lnTo>
                  <a:lnTo>
                    <a:pt x="1636327" y="1787211"/>
                  </a:lnTo>
                  <a:lnTo>
                    <a:pt x="1634514" y="1794875"/>
                  </a:lnTo>
                  <a:lnTo>
                    <a:pt x="1636327" y="1802539"/>
                  </a:lnTo>
                  <a:lnTo>
                    <a:pt x="1634514" y="1810203"/>
                  </a:lnTo>
                  <a:lnTo>
                    <a:pt x="1636327" y="1817867"/>
                  </a:lnTo>
                  <a:lnTo>
                    <a:pt x="1634514" y="1825531"/>
                  </a:lnTo>
                  <a:lnTo>
                    <a:pt x="1636327" y="1833195"/>
                  </a:lnTo>
                  <a:lnTo>
                    <a:pt x="1634514" y="1840859"/>
                  </a:lnTo>
                  <a:lnTo>
                    <a:pt x="1636327" y="1848523"/>
                  </a:lnTo>
                  <a:lnTo>
                    <a:pt x="1634514" y="1856187"/>
                  </a:lnTo>
                  <a:lnTo>
                    <a:pt x="1636327" y="1863851"/>
                  </a:lnTo>
                  <a:lnTo>
                    <a:pt x="1634514" y="1871515"/>
                  </a:lnTo>
                  <a:lnTo>
                    <a:pt x="1636327" y="1879179"/>
                  </a:lnTo>
                  <a:lnTo>
                    <a:pt x="1634514" y="1886843"/>
                  </a:lnTo>
                  <a:lnTo>
                    <a:pt x="1636327" y="1894507"/>
                  </a:lnTo>
                  <a:cubicBezTo>
                    <a:pt x="1669921" y="2128998"/>
                    <a:pt x="1272424" y="2240883"/>
                    <a:pt x="823527" y="2240883"/>
                  </a:cubicBezTo>
                  <a:cubicBezTo>
                    <a:pt x="374630" y="2240883"/>
                    <a:pt x="-75658" y="2116200"/>
                    <a:pt x="10727" y="1894507"/>
                  </a:cubicBezTo>
                  <a:lnTo>
                    <a:pt x="12540" y="1886843"/>
                  </a:lnTo>
                  <a:lnTo>
                    <a:pt x="10727" y="1879179"/>
                  </a:lnTo>
                  <a:lnTo>
                    <a:pt x="12540" y="1871515"/>
                  </a:lnTo>
                  <a:lnTo>
                    <a:pt x="10727" y="1863851"/>
                  </a:lnTo>
                  <a:lnTo>
                    <a:pt x="12540" y="1856187"/>
                  </a:lnTo>
                  <a:lnTo>
                    <a:pt x="10727" y="1848523"/>
                  </a:lnTo>
                  <a:lnTo>
                    <a:pt x="12540" y="1840859"/>
                  </a:lnTo>
                  <a:lnTo>
                    <a:pt x="10727" y="1833195"/>
                  </a:lnTo>
                  <a:lnTo>
                    <a:pt x="12540" y="1825531"/>
                  </a:lnTo>
                  <a:lnTo>
                    <a:pt x="10727" y="1817867"/>
                  </a:lnTo>
                  <a:lnTo>
                    <a:pt x="12540" y="1810203"/>
                  </a:lnTo>
                  <a:lnTo>
                    <a:pt x="10727" y="1802539"/>
                  </a:lnTo>
                  <a:lnTo>
                    <a:pt x="12540" y="1794875"/>
                  </a:lnTo>
                  <a:lnTo>
                    <a:pt x="10727" y="1787211"/>
                  </a:lnTo>
                  <a:lnTo>
                    <a:pt x="12540" y="1779547"/>
                  </a:lnTo>
                  <a:lnTo>
                    <a:pt x="10727" y="1771883"/>
                  </a:lnTo>
                  <a:lnTo>
                    <a:pt x="12540" y="1764219"/>
                  </a:lnTo>
                  <a:lnTo>
                    <a:pt x="10727" y="1756555"/>
                  </a:lnTo>
                  <a:lnTo>
                    <a:pt x="12540" y="1748891"/>
                  </a:lnTo>
                  <a:lnTo>
                    <a:pt x="10727" y="1741227"/>
                  </a:lnTo>
                  <a:lnTo>
                    <a:pt x="12540" y="1733563"/>
                  </a:lnTo>
                  <a:lnTo>
                    <a:pt x="10727" y="1725899"/>
                  </a:lnTo>
                  <a:lnTo>
                    <a:pt x="12540" y="1718235"/>
                  </a:lnTo>
                  <a:lnTo>
                    <a:pt x="10727" y="1710571"/>
                  </a:lnTo>
                  <a:lnTo>
                    <a:pt x="12540" y="1702907"/>
                  </a:lnTo>
                  <a:lnTo>
                    <a:pt x="10727" y="1695243"/>
                  </a:lnTo>
                  <a:lnTo>
                    <a:pt x="12540" y="1687579"/>
                  </a:lnTo>
                  <a:lnTo>
                    <a:pt x="10727" y="1679915"/>
                  </a:lnTo>
                  <a:lnTo>
                    <a:pt x="12540" y="1672251"/>
                  </a:lnTo>
                  <a:lnTo>
                    <a:pt x="10727" y="1664586"/>
                  </a:lnTo>
                  <a:lnTo>
                    <a:pt x="12540" y="1656923"/>
                  </a:lnTo>
                  <a:lnTo>
                    <a:pt x="10727" y="1649259"/>
                  </a:lnTo>
                  <a:lnTo>
                    <a:pt x="12540" y="1641595"/>
                  </a:lnTo>
                  <a:lnTo>
                    <a:pt x="10727" y="1633930"/>
                  </a:lnTo>
                  <a:lnTo>
                    <a:pt x="12540" y="1626266"/>
                  </a:lnTo>
                  <a:lnTo>
                    <a:pt x="10727" y="1618602"/>
                  </a:lnTo>
                  <a:lnTo>
                    <a:pt x="12540" y="1610938"/>
                  </a:lnTo>
                  <a:lnTo>
                    <a:pt x="10727" y="1603274"/>
                  </a:lnTo>
                  <a:lnTo>
                    <a:pt x="12540" y="1595610"/>
                  </a:lnTo>
                  <a:lnTo>
                    <a:pt x="10727" y="1587946"/>
                  </a:lnTo>
                  <a:lnTo>
                    <a:pt x="12540" y="1580282"/>
                  </a:lnTo>
                  <a:lnTo>
                    <a:pt x="10727" y="1572618"/>
                  </a:lnTo>
                  <a:lnTo>
                    <a:pt x="12540" y="1564954"/>
                  </a:lnTo>
                  <a:lnTo>
                    <a:pt x="10727" y="1557290"/>
                  </a:lnTo>
                  <a:lnTo>
                    <a:pt x="12540" y="1549626"/>
                  </a:lnTo>
                  <a:lnTo>
                    <a:pt x="10727" y="1541962"/>
                  </a:lnTo>
                  <a:lnTo>
                    <a:pt x="12540" y="1534298"/>
                  </a:lnTo>
                  <a:lnTo>
                    <a:pt x="10727" y="1526634"/>
                  </a:lnTo>
                  <a:lnTo>
                    <a:pt x="12540" y="1518970"/>
                  </a:lnTo>
                  <a:lnTo>
                    <a:pt x="10727" y="1511306"/>
                  </a:lnTo>
                  <a:lnTo>
                    <a:pt x="12540" y="1503642"/>
                  </a:lnTo>
                  <a:lnTo>
                    <a:pt x="10727" y="1495978"/>
                  </a:lnTo>
                  <a:lnTo>
                    <a:pt x="12540" y="1488314"/>
                  </a:lnTo>
                  <a:lnTo>
                    <a:pt x="10727" y="1480650"/>
                  </a:lnTo>
                  <a:lnTo>
                    <a:pt x="12540" y="1472986"/>
                  </a:lnTo>
                  <a:lnTo>
                    <a:pt x="10727" y="1465322"/>
                  </a:lnTo>
                  <a:lnTo>
                    <a:pt x="12540" y="1457658"/>
                  </a:lnTo>
                  <a:lnTo>
                    <a:pt x="10727" y="1449994"/>
                  </a:lnTo>
                  <a:lnTo>
                    <a:pt x="12540" y="1442330"/>
                  </a:lnTo>
                  <a:lnTo>
                    <a:pt x="10727" y="1434666"/>
                  </a:lnTo>
                  <a:lnTo>
                    <a:pt x="12540" y="1427002"/>
                  </a:lnTo>
                  <a:lnTo>
                    <a:pt x="10727" y="1419338"/>
                  </a:lnTo>
                  <a:lnTo>
                    <a:pt x="12540" y="1411674"/>
                  </a:lnTo>
                  <a:lnTo>
                    <a:pt x="10727" y="1404010"/>
                  </a:lnTo>
                  <a:lnTo>
                    <a:pt x="12540" y="1396346"/>
                  </a:lnTo>
                  <a:lnTo>
                    <a:pt x="10727" y="1388682"/>
                  </a:lnTo>
                  <a:lnTo>
                    <a:pt x="12540" y="1381018"/>
                  </a:lnTo>
                  <a:lnTo>
                    <a:pt x="10727" y="1373354"/>
                  </a:lnTo>
                  <a:lnTo>
                    <a:pt x="12540" y="1365690"/>
                  </a:lnTo>
                  <a:lnTo>
                    <a:pt x="10727" y="1358026"/>
                  </a:lnTo>
                  <a:lnTo>
                    <a:pt x="12540" y="1350362"/>
                  </a:lnTo>
                  <a:lnTo>
                    <a:pt x="10727" y="1342698"/>
                  </a:lnTo>
                  <a:lnTo>
                    <a:pt x="12540" y="1335034"/>
                  </a:lnTo>
                  <a:lnTo>
                    <a:pt x="10727" y="1327370"/>
                  </a:lnTo>
                  <a:lnTo>
                    <a:pt x="12540" y="1319706"/>
                  </a:lnTo>
                  <a:lnTo>
                    <a:pt x="10727" y="1312042"/>
                  </a:lnTo>
                  <a:lnTo>
                    <a:pt x="12540" y="1304378"/>
                  </a:lnTo>
                  <a:lnTo>
                    <a:pt x="10727" y="1296714"/>
                  </a:lnTo>
                  <a:lnTo>
                    <a:pt x="12540" y="1289050"/>
                  </a:lnTo>
                  <a:lnTo>
                    <a:pt x="10727" y="1281386"/>
                  </a:lnTo>
                  <a:lnTo>
                    <a:pt x="12540" y="1273722"/>
                  </a:lnTo>
                  <a:lnTo>
                    <a:pt x="10727" y="1266058"/>
                  </a:lnTo>
                  <a:lnTo>
                    <a:pt x="12540" y="1258394"/>
                  </a:lnTo>
                  <a:lnTo>
                    <a:pt x="10727" y="1250730"/>
                  </a:lnTo>
                  <a:lnTo>
                    <a:pt x="12540" y="1243066"/>
                  </a:lnTo>
                  <a:lnTo>
                    <a:pt x="10727" y="1235402"/>
                  </a:lnTo>
                  <a:lnTo>
                    <a:pt x="12540" y="1227738"/>
                  </a:lnTo>
                  <a:lnTo>
                    <a:pt x="10727" y="1220074"/>
                  </a:lnTo>
                  <a:lnTo>
                    <a:pt x="12540" y="1212410"/>
                  </a:lnTo>
                  <a:lnTo>
                    <a:pt x="10727" y="1204746"/>
                  </a:lnTo>
                  <a:lnTo>
                    <a:pt x="12540" y="1197082"/>
                  </a:lnTo>
                  <a:lnTo>
                    <a:pt x="10727" y="1189418"/>
                  </a:lnTo>
                  <a:lnTo>
                    <a:pt x="12540" y="1181754"/>
                  </a:lnTo>
                  <a:lnTo>
                    <a:pt x="10727" y="1174090"/>
                  </a:lnTo>
                  <a:lnTo>
                    <a:pt x="12540" y="1166426"/>
                  </a:lnTo>
                  <a:lnTo>
                    <a:pt x="10727" y="1158762"/>
                  </a:lnTo>
                  <a:lnTo>
                    <a:pt x="11635" y="1151098"/>
                  </a:lnTo>
                  <a:lnTo>
                    <a:pt x="10727" y="1143434"/>
                  </a:lnTo>
                  <a:lnTo>
                    <a:pt x="11635" y="1135769"/>
                  </a:lnTo>
                  <a:lnTo>
                    <a:pt x="10727" y="1128105"/>
                  </a:lnTo>
                  <a:lnTo>
                    <a:pt x="11635" y="1120441"/>
                  </a:lnTo>
                  <a:cubicBezTo>
                    <a:pt x="11332" y="1117887"/>
                    <a:pt x="11030" y="1115332"/>
                    <a:pt x="10727" y="1112778"/>
                  </a:cubicBezTo>
                  <a:lnTo>
                    <a:pt x="11635" y="1105113"/>
                  </a:lnTo>
                  <a:lnTo>
                    <a:pt x="10727" y="1097449"/>
                  </a:lnTo>
                  <a:lnTo>
                    <a:pt x="11635" y="1089785"/>
                  </a:lnTo>
                  <a:lnTo>
                    <a:pt x="10727" y="1082121"/>
                  </a:lnTo>
                  <a:lnTo>
                    <a:pt x="11635" y="1074457"/>
                  </a:lnTo>
                  <a:lnTo>
                    <a:pt x="10727" y="1066793"/>
                  </a:lnTo>
                  <a:lnTo>
                    <a:pt x="11635" y="1059129"/>
                  </a:lnTo>
                  <a:lnTo>
                    <a:pt x="10727" y="1051465"/>
                  </a:lnTo>
                  <a:lnTo>
                    <a:pt x="11635" y="1043801"/>
                  </a:lnTo>
                  <a:lnTo>
                    <a:pt x="10727" y="1036137"/>
                  </a:lnTo>
                  <a:lnTo>
                    <a:pt x="11635" y="1028473"/>
                  </a:lnTo>
                  <a:lnTo>
                    <a:pt x="10727" y="1020809"/>
                  </a:lnTo>
                  <a:lnTo>
                    <a:pt x="11635" y="1013145"/>
                  </a:lnTo>
                  <a:lnTo>
                    <a:pt x="10727" y="1005481"/>
                  </a:lnTo>
                  <a:lnTo>
                    <a:pt x="11635" y="997817"/>
                  </a:lnTo>
                  <a:lnTo>
                    <a:pt x="10727" y="990153"/>
                  </a:lnTo>
                  <a:lnTo>
                    <a:pt x="11635" y="982489"/>
                  </a:lnTo>
                  <a:lnTo>
                    <a:pt x="10727" y="974825"/>
                  </a:lnTo>
                  <a:lnTo>
                    <a:pt x="11635" y="967161"/>
                  </a:lnTo>
                  <a:lnTo>
                    <a:pt x="10727" y="959497"/>
                  </a:lnTo>
                  <a:lnTo>
                    <a:pt x="11635" y="951833"/>
                  </a:lnTo>
                  <a:lnTo>
                    <a:pt x="10727" y="944169"/>
                  </a:lnTo>
                  <a:lnTo>
                    <a:pt x="11635" y="936505"/>
                  </a:lnTo>
                  <a:lnTo>
                    <a:pt x="10727" y="928841"/>
                  </a:lnTo>
                  <a:lnTo>
                    <a:pt x="11635" y="921177"/>
                  </a:lnTo>
                  <a:lnTo>
                    <a:pt x="10727" y="913513"/>
                  </a:lnTo>
                  <a:lnTo>
                    <a:pt x="11635" y="905849"/>
                  </a:lnTo>
                  <a:lnTo>
                    <a:pt x="10727" y="898185"/>
                  </a:lnTo>
                  <a:lnTo>
                    <a:pt x="11635" y="890521"/>
                  </a:lnTo>
                  <a:lnTo>
                    <a:pt x="10727" y="882857"/>
                  </a:lnTo>
                  <a:lnTo>
                    <a:pt x="11635" y="875193"/>
                  </a:lnTo>
                  <a:lnTo>
                    <a:pt x="10727" y="867529"/>
                  </a:lnTo>
                  <a:lnTo>
                    <a:pt x="11635" y="859865"/>
                  </a:lnTo>
                  <a:lnTo>
                    <a:pt x="10727" y="852201"/>
                  </a:lnTo>
                  <a:lnTo>
                    <a:pt x="11635" y="844537"/>
                  </a:lnTo>
                  <a:lnTo>
                    <a:pt x="10727" y="836873"/>
                  </a:lnTo>
                  <a:lnTo>
                    <a:pt x="11635" y="829209"/>
                  </a:lnTo>
                  <a:lnTo>
                    <a:pt x="10727" y="821545"/>
                  </a:lnTo>
                  <a:lnTo>
                    <a:pt x="11635" y="813881"/>
                  </a:lnTo>
                  <a:lnTo>
                    <a:pt x="10727" y="806217"/>
                  </a:lnTo>
                  <a:lnTo>
                    <a:pt x="11635" y="798553"/>
                  </a:lnTo>
                  <a:lnTo>
                    <a:pt x="10727" y="790889"/>
                  </a:lnTo>
                  <a:lnTo>
                    <a:pt x="11635" y="783225"/>
                  </a:lnTo>
                  <a:lnTo>
                    <a:pt x="10727" y="775561"/>
                  </a:lnTo>
                  <a:lnTo>
                    <a:pt x="11635" y="767897"/>
                  </a:lnTo>
                  <a:lnTo>
                    <a:pt x="10727" y="760233"/>
                  </a:lnTo>
                  <a:lnTo>
                    <a:pt x="11635" y="752569"/>
                  </a:lnTo>
                  <a:lnTo>
                    <a:pt x="10727" y="744905"/>
                  </a:lnTo>
                  <a:lnTo>
                    <a:pt x="11635" y="737241"/>
                  </a:lnTo>
                  <a:lnTo>
                    <a:pt x="10727" y="729577"/>
                  </a:lnTo>
                  <a:lnTo>
                    <a:pt x="11635" y="721913"/>
                  </a:lnTo>
                  <a:lnTo>
                    <a:pt x="10727" y="714249"/>
                  </a:lnTo>
                  <a:lnTo>
                    <a:pt x="11635" y="706585"/>
                  </a:lnTo>
                  <a:lnTo>
                    <a:pt x="10727" y="698921"/>
                  </a:lnTo>
                  <a:lnTo>
                    <a:pt x="11635" y="691257"/>
                  </a:lnTo>
                  <a:lnTo>
                    <a:pt x="10727" y="683593"/>
                  </a:lnTo>
                  <a:lnTo>
                    <a:pt x="11635" y="675929"/>
                  </a:lnTo>
                  <a:lnTo>
                    <a:pt x="10727" y="668265"/>
                  </a:lnTo>
                  <a:lnTo>
                    <a:pt x="11635" y="660601"/>
                  </a:lnTo>
                  <a:lnTo>
                    <a:pt x="10727" y="652937"/>
                  </a:lnTo>
                  <a:lnTo>
                    <a:pt x="11635" y="645273"/>
                  </a:lnTo>
                  <a:lnTo>
                    <a:pt x="10727" y="637609"/>
                  </a:lnTo>
                  <a:lnTo>
                    <a:pt x="11635" y="629945"/>
                  </a:lnTo>
                  <a:lnTo>
                    <a:pt x="10727" y="622281"/>
                  </a:lnTo>
                  <a:lnTo>
                    <a:pt x="11635" y="614616"/>
                  </a:lnTo>
                  <a:lnTo>
                    <a:pt x="10727" y="606952"/>
                  </a:lnTo>
                  <a:lnTo>
                    <a:pt x="11635" y="599288"/>
                  </a:lnTo>
                  <a:cubicBezTo>
                    <a:pt x="11332" y="596734"/>
                    <a:pt x="11030" y="594179"/>
                    <a:pt x="10727" y="591625"/>
                  </a:cubicBezTo>
                  <a:lnTo>
                    <a:pt x="11635" y="583961"/>
                  </a:lnTo>
                  <a:lnTo>
                    <a:pt x="10727" y="576297"/>
                  </a:lnTo>
                  <a:lnTo>
                    <a:pt x="11635" y="568632"/>
                  </a:lnTo>
                  <a:lnTo>
                    <a:pt x="10727" y="560968"/>
                  </a:lnTo>
                  <a:lnTo>
                    <a:pt x="11635" y="553304"/>
                  </a:lnTo>
                  <a:lnTo>
                    <a:pt x="10727" y="545640"/>
                  </a:lnTo>
                  <a:lnTo>
                    <a:pt x="11635" y="537976"/>
                  </a:lnTo>
                  <a:lnTo>
                    <a:pt x="10727" y="530312"/>
                  </a:lnTo>
                  <a:lnTo>
                    <a:pt x="11635" y="522648"/>
                  </a:lnTo>
                  <a:lnTo>
                    <a:pt x="10727" y="514984"/>
                  </a:lnTo>
                  <a:lnTo>
                    <a:pt x="11635" y="507320"/>
                  </a:lnTo>
                  <a:lnTo>
                    <a:pt x="10727" y="499656"/>
                  </a:lnTo>
                  <a:lnTo>
                    <a:pt x="11635" y="491992"/>
                  </a:lnTo>
                  <a:lnTo>
                    <a:pt x="10727" y="484328"/>
                  </a:lnTo>
                  <a:lnTo>
                    <a:pt x="11635" y="476664"/>
                  </a:lnTo>
                  <a:lnTo>
                    <a:pt x="10727" y="469000"/>
                  </a:lnTo>
                  <a:lnTo>
                    <a:pt x="11635" y="461336"/>
                  </a:lnTo>
                  <a:lnTo>
                    <a:pt x="10727" y="453672"/>
                  </a:lnTo>
                  <a:lnTo>
                    <a:pt x="11635" y="446008"/>
                  </a:lnTo>
                  <a:lnTo>
                    <a:pt x="10727" y="438344"/>
                  </a:lnTo>
                  <a:lnTo>
                    <a:pt x="11635" y="430680"/>
                  </a:lnTo>
                  <a:lnTo>
                    <a:pt x="10727" y="423016"/>
                  </a:lnTo>
                  <a:lnTo>
                    <a:pt x="11635" y="415352"/>
                  </a:lnTo>
                  <a:lnTo>
                    <a:pt x="10727" y="407688"/>
                  </a:lnTo>
                  <a:lnTo>
                    <a:pt x="11635" y="400024"/>
                  </a:lnTo>
                  <a:lnTo>
                    <a:pt x="10727" y="392360"/>
                  </a:lnTo>
                  <a:lnTo>
                    <a:pt x="11635" y="384696"/>
                  </a:lnTo>
                  <a:lnTo>
                    <a:pt x="10727" y="377032"/>
                  </a:lnTo>
                  <a:lnTo>
                    <a:pt x="11635" y="369368"/>
                  </a:lnTo>
                  <a:lnTo>
                    <a:pt x="10727" y="361704"/>
                  </a:lnTo>
                  <a:lnTo>
                    <a:pt x="11635" y="354040"/>
                  </a:lnTo>
                  <a:lnTo>
                    <a:pt x="10727" y="346376"/>
                  </a:lnTo>
                  <a:cubicBezTo>
                    <a:pt x="10727" y="155078"/>
                    <a:pt x="374630" y="0"/>
                    <a:pt x="823527" y="0"/>
                  </a:cubicBezTo>
                  <a:close/>
                </a:path>
              </a:pathLst>
            </a:custGeom>
            <a:gradFill flip="none" rotWithShape="1">
              <a:gsLst>
                <a:gs pos="0">
                  <a:srgbClr val="00B0F0">
                    <a:alpha val="40000"/>
                  </a:srgbClr>
                </a:gs>
                <a:gs pos="69000">
                  <a:srgbClr val="0070C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7" name="Title 6">
            <a:extLst>
              <a:ext uri="{FF2B5EF4-FFF2-40B4-BE49-F238E27FC236}">
                <a16:creationId xmlns:a16="http://schemas.microsoft.com/office/drawing/2014/main" id="{CB2BF34E-53DE-CC4C-0A35-80AD084A6977}"/>
              </a:ext>
            </a:extLst>
          </p:cNvPr>
          <p:cNvSpPr>
            <a:spLocks noGrp="1"/>
          </p:cNvSpPr>
          <p:nvPr>
            <p:ph type="title"/>
          </p:nvPr>
        </p:nvSpPr>
        <p:spPr>
          <a:xfrm>
            <a:off x="451328" y="331474"/>
            <a:ext cx="12801600" cy="665562"/>
          </a:xfrm>
        </p:spPr>
        <p:txBody>
          <a:bodyPr>
            <a:noAutofit/>
          </a:bodyPr>
          <a:lstStyle/>
          <a:p>
            <a:r>
              <a:rPr lang="en-US" sz="4400" b="0" dirty="0">
                <a:solidFill>
                  <a:schemeClr val="accent1">
                    <a:lumMod val="75000"/>
                  </a:schemeClr>
                </a:solidFill>
                <a:latin typeface="Aptos" panose="020B0004020202020204" pitchFamily="34" charset="0"/>
                <a:ea typeface="Calibri"/>
                <a:cs typeface="Calibri"/>
              </a:rPr>
              <a:t>Our roadmap to success</a:t>
            </a:r>
            <a:endParaRPr lang="en-US" sz="4400" b="0" dirty="0">
              <a:solidFill>
                <a:schemeClr val="accent1">
                  <a:lumMod val="75000"/>
                </a:schemeClr>
              </a:solidFill>
              <a:latin typeface="Aptos" panose="020B0004020202020204" pitchFamily="34" charset="0"/>
            </a:endParaRPr>
          </a:p>
        </p:txBody>
      </p:sp>
      <p:sp>
        <p:nvSpPr>
          <p:cNvPr id="84" name="文本框 131">
            <a:extLst>
              <a:ext uri="{FF2B5EF4-FFF2-40B4-BE49-F238E27FC236}">
                <a16:creationId xmlns:a16="http://schemas.microsoft.com/office/drawing/2014/main" id="{5DCC1F63-4B05-4528-BCF0-70B9E214280D}"/>
              </a:ext>
            </a:extLst>
          </p:cNvPr>
          <p:cNvSpPr txBox="1"/>
          <p:nvPr/>
        </p:nvSpPr>
        <p:spPr>
          <a:xfrm>
            <a:off x="350949" y="3211582"/>
            <a:ext cx="2013846" cy="1708160"/>
          </a:xfrm>
          <a:prstGeom prst="rect">
            <a:avLst/>
          </a:prstGeom>
          <a:noFill/>
        </p:spPr>
        <p:txBody>
          <a:bodyPr wrap="square">
            <a:spAutoFit/>
          </a:bodyPr>
          <a:lstStyle/>
          <a:p>
            <a:pPr algn="ctr" defTabSz="914400">
              <a:buClr>
                <a:srgbClr val="C00000"/>
              </a:buClr>
              <a:defRPr/>
            </a:pPr>
            <a:r>
              <a:rPr lang="en-US" altLang="zh-CN" sz="2100" kern="0">
                <a:solidFill>
                  <a:srgbClr val="002060"/>
                </a:solidFill>
                <a:ea typeface="Open Sans"/>
                <a:cs typeface="Arial" panose="020B0604020202020204" pitchFamily="34" charset="0"/>
              </a:rPr>
              <a:t>Generate </a:t>
            </a:r>
            <a:r>
              <a:rPr lang="en-US" altLang="zh-CN" sz="2100" b="1" kern="0">
                <a:solidFill>
                  <a:srgbClr val="002060"/>
                </a:solidFill>
                <a:ea typeface="Open Sans"/>
                <a:cs typeface="Arial" panose="020B0604020202020204" pitchFamily="34" charset="0"/>
              </a:rPr>
              <a:t>data</a:t>
            </a:r>
            <a:r>
              <a:rPr lang="en-US" altLang="zh-CN" sz="2100" kern="0">
                <a:solidFill>
                  <a:srgbClr val="002060"/>
                </a:solidFill>
                <a:ea typeface="Open Sans"/>
                <a:cs typeface="Arial" panose="020B0604020202020204" pitchFamily="34" charset="0"/>
              </a:rPr>
              <a:t> and </a:t>
            </a:r>
          </a:p>
          <a:p>
            <a:pPr algn="ctr" defTabSz="914400">
              <a:buClr>
                <a:srgbClr val="C00000"/>
              </a:buClr>
              <a:defRPr/>
            </a:pPr>
            <a:r>
              <a:rPr lang="en-US" altLang="zh-CN" sz="2100" kern="0">
                <a:solidFill>
                  <a:srgbClr val="002060"/>
                </a:solidFill>
                <a:ea typeface="Open Sans"/>
                <a:cs typeface="Arial" panose="020B0604020202020204" pitchFamily="34" charset="0"/>
              </a:rPr>
              <a:t>evidence-based </a:t>
            </a:r>
            <a:r>
              <a:rPr lang="en-US" altLang="zh-CN" sz="2100" b="1" kern="0">
                <a:solidFill>
                  <a:srgbClr val="002060"/>
                </a:solidFill>
                <a:ea typeface="Open Sans"/>
                <a:cs typeface="Arial" panose="020B0604020202020204" pitchFamily="34" charset="0"/>
              </a:rPr>
              <a:t>narratives </a:t>
            </a:r>
            <a:endParaRPr lang="en-US" altLang="zh-CN" sz="2100" b="1">
              <a:solidFill>
                <a:srgbClr val="002060"/>
              </a:solidFill>
              <a:cs typeface="Arial" panose="020B0604020202020204" pitchFamily="34" charset="0"/>
            </a:endParaRPr>
          </a:p>
          <a:p>
            <a:pPr marR="0" lvl="0" algn="ctr" defTabSz="914400">
              <a:lnSpc>
                <a:spcPct val="100000"/>
              </a:lnSpc>
              <a:spcBef>
                <a:spcPts val="0"/>
              </a:spcBef>
              <a:spcAft>
                <a:spcPts val="0"/>
              </a:spcAft>
              <a:buClr>
                <a:srgbClr val="C00000"/>
              </a:buClr>
              <a:buSzTx/>
              <a:tabLst/>
              <a:defRPr/>
            </a:pPr>
            <a:r>
              <a:rPr lang="en-US" altLang="zh-CN" sz="2100" kern="0">
                <a:solidFill>
                  <a:srgbClr val="002060"/>
                </a:solidFill>
                <a:ea typeface="Open Sans"/>
                <a:cs typeface="Arial" panose="020B0604020202020204" pitchFamily="34" charset="0"/>
              </a:rPr>
              <a:t>to </a:t>
            </a:r>
            <a:r>
              <a:rPr lang="en-US" altLang="zh-CN" sz="2100" b="1" kern="0">
                <a:solidFill>
                  <a:srgbClr val="002060"/>
                </a:solidFill>
                <a:ea typeface="Open Sans"/>
                <a:cs typeface="Arial" panose="020B0604020202020204" pitchFamily="34" charset="0"/>
              </a:rPr>
              <a:t>inform action</a:t>
            </a:r>
            <a:r>
              <a:rPr lang="en-US" altLang="zh-CN" sz="2100" kern="0">
                <a:solidFill>
                  <a:srgbClr val="002060"/>
                </a:solidFill>
                <a:ea typeface="Open Sans"/>
                <a:cs typeface="Arial" panose="020B0604020202020204" pitchFamily="34" charset="0"/>
              </a:rPr>
              <a:t> </a:t>
            </a:r>
            <a:endParaRPr lang="zh-CN" altLang="en-US" sz="2100">
              <a:solidFill>
                <a:srgbClr val="002060"/>
              </a:solidFill>
              <a:cs typeface="Arial" panose="020B0604020202020204" pitchFamily="34" charset="0"/>
            </a:endParaRPr>
          </a:p>
        </p:txBody>
      </p:sp>
      <p:sp>
        <p:nvSpPr>
          <p:cNvPr id="85" name="文本框 132">
            <a:extLst>
              <a:ext uri="{FF2B5EF4-FFF2-40B4-BE49-F238E27FC236}">
                <a16:creationId xmlns:a16="http://schemas.microsoft.com/office/drawing/2014/main" id="{2A2E8BF9-3284-474C-9C1E-4F87967C913D}"/>
              </a:ext>
            </a:extLst>
          </p:cNvPr>
          <p:cNvSpPr txBox="1"/>
          <p:nvPr/>
        </p:nvSpPr>
        <p:spPr>
          <a:xfrm>
            <a:off x="1149096" y="2520136"/>
            <a:ext cx="367408" cy="523220"/>
          </a:xfrm>
          <a:prstGeom prst="rect">
            <a:avLst/>
          </a:prstGeom>
          <a:noFill/>
        </p:spPr>
        <p:txBody>
          <a:bodyPr wrap="none" rtlCol="0">
            <a:spAutoFit/>
          </a:bodyPr>
          <a:lstStyle/>
          <a:p>
            <a:r>
              <a:rPr kumimoji="1" lang="en-US" altLang="zh-CN" sz="2800" b="1">
                <a:solidFill>
                  <a:srgbClr val="C00000"/>
                </a:solidFill>
              </a:rPr>
              <a:t>1</a:t>
            </a:r>
            <a:endParaRPr kumimoji="1" lang="zh-CN" altLang="en-US" sz="2400" b="1">
              <a:solidFill>
                <a:srgbClr val="C00000"/>
              </a:solidFill>
            </a:endParaRPr>
          </a:p>
        </p:txBody>
      </p:sp>
      <p:sp>
        <p:nvSpPr>
          <p:cNvPr id="86" name="文本框 133">
            <a:extLst>
              <a:ext uri="{FF2B5EF4-FFF2-40B4-BE49-F238E27FC236}">
                <a16:creationId xmlns:a16="http://schemas.microsoft.com/office/drawing/2014/main" id="{3554F9E3-8696-4A9F-BD40-246AA3978768}"/>
              </a:ext>
            </a:extLst>
          </p:cNvPr>
          <p:cNvSpPr txBox="1"/>
          <p:nvPr/>
        </p:nvSpPr>
        <p:spPr>
          <a:xfrm>
            <a:off x="2744024" y="2976840"/>
            <a:ext cx="2013846" cy="2354491"/>
          </a:xfrm>
          <a:prstGeom prst="rect">
            <a:avLst/>
          </a:prstGeom>
          <a:noFill/>
        </p:spPr>
        <p:txBody>
          <a:bodyPr wrap="square">
            <a:spAutoFit/>
          </a:bodyPr>
          <a:lstStyle/>
          <a:p>
            <a:pPr algn="ctr" defTabSz="914400">
              <a:buClr>
                <a:srgbClr val="C00000"/>
              </a:buClr>
              <a:defRPr/>
            </a:pPr>
            <a:r>
              <a:rPr lang="en-US" altLang="zh-CN" sz="2100" kern="0">
                <a:solidFill>
                  <a:srgbClr val="002060"/>
                </a:solidFill>
                <a:ea typeface="Open Sans"/>
                <a:cs typeface="Arial" panose="020B0604020202020204" pitchFamily="34" charset="0"/>
              </a:rPr>
              <a:t>Identify and promote the adoption of tailored, context-specific </a:t>
            </a:r>
            <a:r>
              <a:rPr lang="en-US" altLang="zh-CN" sz="2100" b="1" kern="0">
                <a:solidFill>
                  <a:srgbClr val="002060"/>
                </a:solidFill>
                <a:ea typeface="Open Sans"/>
                <a:cs typeface="Arial" panose="020B0604020202020204" pitchFamily="34" charset="0"/>
              </a:rPr>
              <a:t>innovations</a:t>
            </a:r>
            <a:r>
              <a:rPr lang="en-US" altLang="zh-CN" sz="2100" kern="0">
                <a:solidFill>
                  <a:srgbClr val="002060"/>
                </a:solidFill>
                <a:ea typeface="Open Sans"/>
                <a:cs typeface="Arial" panose="020B0604020202020204" pitchFamily="34" charset="0"/>
              </a:rPr>
              <a:t> and </a:t>
            </a:r>
            <a:r>
              <a:rPr lang="en-US" altLang="zh-CN" sz="2100" b="1" kern="0">
                <a:solidFill>
                  <a:srgbClr val="002060"/>
                </a:solidFill>
                <a:ea typeface="Open Sans"/>
                <a:cs typeface="Arial" panose="020B0604020202020204" pitchFamily="34" charset="0"/>
              </a:rPr>
              <a:t>good practices</a:t>
            </a:r>
            <a:endParaRPr lang="zh-CN" altLang="en-US" sz="2100" b="1">
              <a:solidFill>
                <a:srgbClr val="002060"/>
              </a:solidFill>
              <a:cs typeface="Arial" panose="020B0604020202020204" pitchFamily="34" charset="0"/>
            </a:endParaRPr>
          </a:p>
        </p:txBody>
      </p:sp>
      <p:sp>
        <p:nvSpPr>
          <p:cNvPr id="87" name="文本框 134">
            <a:extLst>
              <a:ext uri="{FF2B5EF4-FFF2-40B4-BE49-F238E27FC236}">
                <a16:creationId xmlns:a16="http://schemas.microsoft.com/office/drawing/2014/main" id="{A8D98111-5C5C-41DF-8DFC-26D4A665F62E}"/>
              </a:ext>
            </a:extLst>
          </p:cNvPr>
          <p:cNvSpPr txBox="1"/>
          <p:nvPr/>
        </p:nvSpPr>
        <p:spPr>
          <a:xfrm>
            <a:off x="3592056" y="2512914"/>
            <a:ext cx="367408" cy="523220"/>
          </a:xfrm>
          <a:prstGeom prst="rect">
            <a:avLst/>
          </a:prstGeom>
          <a:noFill/>
        </p:spPr>
        <p:txBody>
          <a:bodyPr wrap="none" rtlCol="0">
            <a:spAutoFit/>
          </a:bodyPr>
          <a:lstStyle/>
          <a:p>
            <a:r>
              <a:rPr kumimoji="1" lang="en-US" altLang="zh-CN" sz="2800" b="1">
                <a:solidFill>
                  <a:srgbClr val="C00000"/>
                </a:solidFill>
              </a:rPr>
              <a:t>2</a:t>
            </a:r>
            <a:endParaRPr kumimoji="1" lang="zh-CN" altLang="en-US" sz="2800" b="1">
              <a:solidFill>
                <a:srgbClr val="C00000"/>
              </a:solidFill>
            </a:endParaRPr>
          </a:p>
        </p:txBody>
      </p:sp>
      <p:sp>
        <p:nvSpPr>
          <p:cNvPr id="88" name="文本框 135">
            <a:extLst>
              <a:ext uri="{FF2B5EF4-FFF2-40B4-BE49-F238E27FC236}">
                <a16:creationId xmlns:a16="http://schemas.microsoft.com/office/drawing/2014/main" id="{30AECC74-7AED-4979-8DC0-2E48110ED978}"/>
              </a:ext>
            </a:extLst>
          </p:cNvPr>
          <p:cNvSpPr txBox="1"/>
          <p:nvPr/>
        </p:nvSpPr>
        <p:spPr>
          <a:xfrm>
            <a:off x="5188499" y="3049999"/>
            <a:ext cx="1930750" cy="2031325"/>
          </a:xfrm>
          <a:prstGeom prst="rect">
            <a:avLst/>
          </a:prstGeom>
          <a:noFill/>
        </p:spPr>
        <p:txBody>
          <a:bodyPr wrap="square">
            <a:spAutoFit/>
          </a:bodyPr>
          <a:lstStyle/>
          <a:p>
            <a:pPr algn="ctr" defTabSz="914400">
              <a:buClr>
                <a:srgbClr val="C00000"/>
              </a:buClr>
              <a:defRPr/>
            </a:pPr>
            <a:r>
              <a:rPr lang="en-US" altLang="zh-CN" sz="2100" kern="0">
                <a:solidFill>
                  <a:srgbClr val="002060"/>
                </a:solidFill>
                <a:ea typeface="Open Sans"/>
                <a:cs typeface="Arial" panose="020B0604020202020204" pitchFamily="34" charset="0"/>
              </a:rPr>
              <a:t>Facilitate the design and implementation of </a:t>
            </a:r>
            <a:r>
              <a:rPr lang="en-US" altLang="zh-CN" sz="2100" b="1" kern="0">
                <a:solidFill>
                  <a:srgbClr val="002060"/>
                </a:solidFill>
                <a:ea typeface="Open Sans"/>
                <a:cs typeface="Arial" panose="020B0604020202020204" pitchFamily="34" charset="0"/>
              </a:rPr>
              <a:t>responsible policies</a:t>
            </a:r>
            <a:r>
              <a:rPr lang="en-US" altLang="zh-CN" sz="2100" kern="0">
                <a:solidFill>
                  <a:srgbClr val="002060"/>
                </a:solidFill>
                <a:ea typeface="Open Sans"/>
                <a:cs typeface="Arial" panose="020B0604020202020204" pitchFamily="34" charset="0"/>
              </a:rPr>
              <a:t> and </a:t>
            </a:r>
            <a:r>
              <a:rPr lang="en-US" altLang="zh-CN" sz="2100" b="1" kern="0">
                <a:solidFill>
                  <a:srgbClr val="002060"/>
                </a:solidFill>
                <a:ea typeface="Open Sans"/>
                <a:cs typeface="Arial" panose="020B0604020202020204" pitchFamily="34" charset="0"/>
              </a:rPr>
              <a:t>investments</a:t>
            </a:r>
            <a:r>
              <a:rPr lang="en-US" altLang="zh-CN" sz="2100" kern="0">
                <a:solidFill>
                  <a:srgbClr val="002060"/>
                </a:solidFill>
                <a:ea typeface="Open Sans"/>
                <a:cs typeface="Arial" panose="020B0604020202020204" pitchFamily="34" charset="0"/>
              </a:rPr>
              <a:t> </a:t>
            </a:r>
          </a:p>
        </p:txBody>
      </p:sp>
      <p:sp>
        <p:nvSpPr>
          <p:cNvPr id="89" name="文本框 136">
            <a:extLst>
              <a:ext uri="{FF2B5EF4-FFF2-40B4-BE49-F238E27FC236}">
                <a16:creationId xmlns:a16="http://schemas.microsoft.com/office/drawing/2014/main" id="{4A5EDB8B-6596-4E6F-BDD7-2C4342261D3F}"/>
              </a:ext>
            </a:extLst>
          </p:cNvPr>
          <p:cNvSpPr txBox="1"/>
          <p:nvPr/>
        </p:nvSpPr>
        <p:spPr>
          <a:xfrm>
            <a:off x="5947978" y="2512914"/>
            <a:ext cx="367408" cy="523220"/>
          </a:xfrm>
          <a:prstGeom prst="rect">
            <a:avLst/>
          </a:prstGeom>
          <a:noFill/>
        </p:spPr>
        <p:txBody>
          <a:bodyPr wrap="none" rtlCol="0">
            <a:spAutoFit/>
          </a:bodyPr>
          <a:lstStyle/>
          <a:p>
            <a:r>
              <a:rPr kumimoji="1" lang="en-US" altLang="zh-CN" sz="2800" b="1">
                <a:solidFill>
                  <a:srgbClr val="C00000"/>
                </a:solidFill>
              </a:rPr>
              <a:t>3</a:t>
            </a:r>
            <a:endParaRPr kumimoji="1" lang="zh-CN" altLang="en-US" sz="2800" b="1">
              <a:solidFill>
                <a:srgbClr val="C00000"/>
              </a:solidFill>
            </a:endParaRPr>
          </a:p>
        </p:txBody>
      </p:sp>
      <p:sp>
        <p:nvSpPr>
          <p:cNvPr id="90" name="文本框 137">
            <a:extLst>
              <a:ext uri="{FF2B5EF4-FFF2-40B4-BE49-F238E27FC236}">
                <a16:creationId xmlns:a16="http://schemas.microsoft.com/office/drawing/2014/main" id="{4FB86648-8B06-40CA-9234-764F1ADD59ED}"/>
              </a:ext>
            </a:extLst>
          </p:cNvPr>
          <p:cNvSpPr txBox="1"/>
          <p:nvPr/>
        </p:nvSpPr>
        <p:spPr>
          <a:xfrm>
            <a:off x="7515078" y="2974036"/>
            <a:ext cx="2058750" cy="2354491"/>
          </a:xfrm>
          <a:prstGeom prst="rect">
            <a:avLst/>
          </a:prstGeom>
          <a:noFill/>
        </p:spPr>
        <p:txBody>
          <a:bodyPr wrap="square">
            <a:spAutoFit/>
          </a:bodyPr>
          <a:lstStyle/>
          <a:p>
            <a:pPr algn="ctr" defTabSz="914400">
              <a:buClr>
                <a:srgbClr val="C00000"/>
              </a:buClr>
              <a:defRPr/>
            </a:pPr>
            <a:r>
              <a:rPr lang="en-US" altLang="zh-CN" sz="2100" kern="0">
                <a:solidFill>
                  <a:srgbClr val="002060"/>
                </a:solidFill>
                <a:ea typeface="Open Sans"/>
                <a:cs typeface="Arial" panose="020B0604020202020204" pitchFamily="34" charset="0"/>
              </a:rPr>
              <a:t>Foster </a:t>
            </a:r>
            <a:r>
              <a:rPr lang="en-US" altLang="zh-CN" sz="2100" b="1" kern="0">
                <a:solidFill>
                  <a:srgbClr val="002060"/>
                </a:solidFill>
                <a:ea typeface="Open Sans"/>
                <a:cs typeface="Arial" panose="020B0604020202020204" pitchFamily="34" charset="0"/>
              </a:rPr>
              <a:t>partnerships</a:t>
            </a:r>
            <a:r>
              <a:rPr lang="en-US" altLang="zh-CN" sz="2100" kern="0">
                <a:solidFill>
                  <a:srgbClr val="002060"/>
                </a:solidFill>
                <a:ea typeface="Open Sans"/>
                <a:cs typeface="Arial" panose="020B0604020202020204" pitchFamily="34" charset="0"/>
              </a:rPr>
              <a:t>, </a:t>
            </a:r>
            <a:r>
              <a:rPr lang="en-US" altLang="zh-CN" sz="2100" b="1" kern="0">
                <a:solidFill>
                  <a:srgbClr val="002060"/>
                </a:solidFill>
                <a:ea typeface="Open Sans"/>
                <a:cs typeface="Arial" panose="020B0604020202020204" pitchFamily="34" charset="0"/>
              </a:rPr>
              <a:t>cooperation</a:t>
            </a:r>
            <a:r>
              <a:rPr lang="en-US" altLang="zh-CN" sz="2100" kern="0">
                <a:solidFill>
                  <a:srgbClr val="002060"/>
                </a:solidFill>
                <a:ea typeface="Open Sans"/>
                <a:cs typeface="Arial" panose="020B0604020202020204" pitchFamily="34" charset="0"/>
              </a:rPr>
              <a:t>, and </a:t>
            </a:r>
            <a:r>
              <a:rPr lang="en-US" altLang="zh-CN" sz="2100" b="1" kern="0">
                <a:solidFill>
                  <a:srgbClr val="002060"/>
                </a:solidFill>
                <a:ea typeface="Open Sans"/>
                <a:cs typeface="Arial" panose="020B0604020202020204" pitchFamily="34" charset="0"/>
              </a:rPr>
              <a:t>innovation</a:t>
            </a:r>
            <a:r>
              <a:rPr lang="en-US" altLang="zh-CN" sz="2100" kern="0">
                <a:solidFill>
                  <a:srgbClr val="002060"/>
                </a:solidFill>
                <a:ea typeface="Open Sans"/>
                <a:cs typeface="Arial" panose="020B0604020202020204" pitchFamily="34" charset="0"/>
              </a:rPr>
              <a:t> across local, national, and global platforms</a:t>
            </a:r>
          </a:p>
        </p:txBody>
      </p:sp>
      <p:sp>
        <p:nvSpPr>
          <p:cNvPr id="91" name="文本框 138">
            <a:extLst>
              <a:ext uri="{FF2B5EF4-FFF2-40B4-BE49-F238E27FC236}">
                <a16:creationId xmlns:a16="http://schemas.microsoft.com/office/drawing/2014/main" id="{4A6BFC2F-CE44-4844-B8B9-B9551BAFA4A6}"/>
              </a:ext>
            </a:extLst>
          </p:cNvPr>
          <p:cNvSpPr txBox="1"/>
          <p:nvPr/>
        </p:nvSpPr>
        <p:spPr>
          <a:xfrm>
            <a:off x="8381151" y="2492015"/>
            <a:ext cx="367408" cy="523220"/>
          </a:xfrm>
          <a:prstGeom prst="rect">
            <a:avLst/>
          </a:prstGeom>
          <a:noFill/>
        </p:spPr>
        <p:txBody>
          <a:bodyPr wrap="none" rtlCol="0">
            <a:spAutoFit/>
          </a:bodyPr>
          <a:lstStyle/>
          <a:p>
            <a:r>
              <a:rPr kumimoji="1" lang="en-US" altLang="zh-CN" sz="2800" b="1">
                <a:solidFill>
                  <a:srgbClr val="C00000"/>
                </a:solidFill>
              </a:rPr>
              <a:t>4</a:t>
            </a:r>
            <a:endParaRPr kumimoji="1" lang="zh-CN" altLang="en-US" sz="2800" b="1">
              <a:solidFill>
                <a:srgbClr val="C00000"/>
              </a:solidFill>
            </a:endParaRPr>
          </a:p>
        </p:txBody>
      </p:sp>
      <p:sp>
        <p:nvSpPr>
          <p:cNvPr id="92" name="文本框 139">
            <a:extLst>
              <a:ext uri="{FF2B5EF4-FFF2-40B4-BE49-F238E27FC236}">
                <a16:creationId xmlns:a16="http://schemas.microsoft.com/office/drawing/2014/main" id="{5D630304-684B-4DED-97A6-A2F671878CBD}"/>
              </a:ext>
            </a:extLst>
          </p:cNvPr>
          <p:cNvSpPr txBox="1"/>
          <p:nvPr/>
        </p:nvSpPr>
        <p:spPr>
          <a:xfrm>
            <a:off x="9730283" y="2939919"/>
            <a:ext cx="2486520" cy="2354491"/>
          </a:xfrm>
          <a:prstGeom prst="rect">
            <a:avLst/>
          </a:prstGeom>
          <a:noFill/>
        </p:spPr>
        <p:txBody>
          <a:bodyPr wrap="square">
            <a:spAutoFit/>
          </a:bodyPr>
          <a:lstStyle/>
          <a:p>
            <a:pPr algn="ctr" defTabSz="914400">
              <a:buClr>
                <a:srgbClr val="C00000"/>
              </a:buClr>
              <a:defRPr/>
            </a:pPr>
            <a:r>
              <a:rPr lang="en-US" altLang="zh-CN" sz="2100" kern="0">
                <a:solidFill>
                  <a:srgbClr val="002060"/>
                </a:solidFill>
                <a:ea typeface="Open Sans"/>
                <a:cs typeface="Arial" panose="020B0604020202020204" pitchFamily="34" charset="0"/>
              </a:rPr>
              <a:t>Apply a </a:t>
            </a:r>
            <a:r>
              <a:rPr lang="en-US" altLang="zh-CN" sz="2100" b="1" kern="0">
                <a:solidFill>
                  <a:srgbClr val="002060"/>
                </a:solidFill>
                <a:ea typeface="Open Sans"/>
                <a:cs typeface="Arial" panose="020B0604020202020204" pitchFamily="34" charset="0"/>
              </a:rPr>
              <a:t>holistic approach </a:t>
            </a:r>
            <a:r>
              <a:rPr lang="en-US" altLang="zh-CN" sz="2100" kern="0">
                <a:solidFill>
                  <a:srgbClr val="002060"/>
                </a:solidFill>
                <a:ea typeface="Open Sans"/>
                <a:cs typeface="Arial" panose="020B0604020202020204" pitchFamily="34" charset="0"/>
              </a:rPr>
              <a:t>that integrates the </a:t>
            </a:r>
            <a:r>
              <a:rPr lang="en-US" altLang="zh-CN" sz="2100" b="1" kern="0">
                <a:solidFill>
                  <a:srgbClr val="002060"/>
                </a:solidFill>
                <a:ea typeface="Open Sans"/>
                <a:cs typeface="Arial" panose="020B0604020202020204" pitchFamily="34" charset="0"/>
              </a:rPr>
              <a:t>multiple sustainability dimensions </a:t>
            </a:r>
            <a:r>
              <a:rPr lang="en-US" altLang="zh-CN" sz="2100" kern="0">
                <a:solidFill>
                  <a:srgbClr val="002060"/>
                </a:solidFill>
                <a:ea typeface="Open Sans"/>
                <a:cs typeface="Arial" panose="020B0604020202020204" pitchFamily="34" charset="0"/>
              </a:rPr>
              <a:t>of livestock systems</a:t>
            </a:r>
            <a:endParaRPr lang="zh-CN" altLang="en-US" sz="2100">
              <a:solidFill>
                <a:srgbClr val="002060"/>
              </a:solidFill>
              <a:cs typeface="Arial" panose="020B0604020202020204" pitchFamily="34" charset="0"/>
            </a:endParaRPr>
          </a:p>
        </p:txBody>
      </p:sp>
      <p:sp>
        <p:nvSpPr>
          <p:cNvPr id="93" name="文本框 140">
            <a:extLst>
              <a:ext uri="{FF2B5EF4-FFF2-40B4-BE49-F238E27FC236}">
                <a16:creationId xmlns:a16="http://schemas.microsoft.com/office/drawing/2014/main" id="{3F46F600-CA44-4B5B-BAB4-F9E9ED068BA2}"/>
              </a:ext>
            </a:extLst>
          </p:cNvPr>
          <p:cNvSpPr txBox="1"/>
          <p:nvPr/>
        </p:nvSpPr>
        <p:spPr>
          <a:xfrm>
            <a:off x="10850905" y="2492015"/>
            <a:ext cx="367408" cy="523220"/>
          </a:xfrm>
          <a:prstGeom prst="rect">
            <a:avLst/>
          </a:prstGeom>
          <a:noFill/>
        </p:spPr>
        <p:txBody>
          <a:bodyPr wrap="none" rtlCol="0">
            <a:spAutoFit/>
          </a:bodyPr>
          <a:lstStyle/>
          <a:p>
            <a:r>
              <a:rPr kumimoji="1" lang="en-US" altLang="zh-CN" sz="2800" b="1">
                <a:solidFill>
                  <a:srgbClr val="C00000"/>
                </a:solidFill>
              </a:rPr>
              <a:t>5</a:t>
            </a:r>
            <a:endParaRPr kumimoji="1" lang="zh-CN" altLang="en-US" sz="2800" b="1">
              <a:solidFill>
                <a:srgbClr val="C00000"/>
              </a:solidFill>
            </a:endParaRPr>
          </a:p>
        </p:txBody>
      </p:sp>
      <p:sp>
        <p:nvSpPr>
          <p:cNvPr id="95" name="文本框 150">
            <a:extLst>
              <a:ext uri="{FF2B5EF4-FFF2-40B4-BE49-F238E27FC236}">
                <a16:creationId xmlns:a16="http://schemas.microsoft.com/office/drawing/2014/main" id="{A31CC700-E109-48C0-AA35-36C586D3C915}"/>
              </a:ext>
            </a:extLst>
          </p:cNvPr>
          <p:cNvSpPr txBox="1"/>
          <p:nvPr/>
        </p:nvSpPr>
        <p:spPr>
          <a:xfrm>
            <a:off x="2948711" y="1559576"/>
            <a:ext cx="6600824" cy="1077218"/>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altLang="zh-CN" sz="3200" b="1" i="0" u="none" strike="noStrike" kern="1200" cap="none" spc="0" normalizeH="0" baseline="0" noProof="0">
                <a:ln>
                  <a:noFill/>
                </a:ln>
                <a:solidFill>
                  <a:srgbClr val="002060"/>
                </a:solidFill>
                <a:effectLst/>
                <a:uLnTx/>
                <a:uFillTx/>
                <a:latin typeface="Calibri"/>
                <a:ea typeface="+mn-ea"/>
                <a:cs typeface="Segoe UI"/>
              </a:rPr>
              <a:t>Sustainable</a:t>
            </a:r>
            <a:r>
              <a:rPr kumimoji="0" lang="en-US" altLang="zh-CN" sz="3200" b="0" i="0" u="none" strike="noStrike" kern="1200" cap="none" spc="0" normalizeH="0" baseline="0" noProof="0">
                <a:ln>
                  <a:noFill/>
                </a:ln>
                <a:solidFill>
                  <a:srgbClr val="002060"/>
                </a:solidFill>
                <a:effectLst/>
                <a:uLnTx/>
                <a:uFillTx/>
                <a:latin typeface="Calibri"/>
                <a:ea typeface="+mn-ea"/>
                <a:cs typeface="Segoe UI"/>
              </a:rPr>
              <a:t>​</a:t>
            </a:r>
            <a:endParaRPr kumimoji="0" lang="it-IT" altLang="zh-CN" sz="3200" b="0" i="0" u="none" strike="noStrike" kern="1200" cap="none" spc="0" normalizeH="0" baseline="0" noProof="0">
              <a:ln>
                <a:noFill/>
              </a:ln>
              <a:solidFill>
                <a:srgbClr val="002060"/>
              </a:solidFill>
              <a:effectLst/>
              <a:uLnTx/>
              <a:uFillTx/>
              <a:latin typeface="Calibri"/>
              <a:ea typeface="+mn-ea"/>
              <a:cs typeface="Calibri"/>
            </a:endParaRPr>
          </a:p>
          <a:p>
            <a:pPr marL="0" marR="0" lvl="0" indent="0" algn="ctr" defTabSz="1219170" rtl="0" eaLnBrk="1" fontAlgn="auto" latinLnBrk="0" hangingPunct="1">
              <a:lnSpc>
                <a:spcPct val="100000"/>
              </a:lnSpc>
              <a:spcBef>
                <a:spcPts val="0"/>
              </a:spcBef>
              <a:spcAft>
                <a:spcPts val="600"/>
              </a:spcAft>
              <a:buClrTx/>
              <a:buSzTx/>
              <a:buFontTx/>
              <a:buNone/>
              <a:tabLst/>
              <a:defRPr/>
            </a:pPr>
            <a:r>
              <a:rPr kumimoji="0" lang="en-GB" altLang="zh-CN" sz="3200" b="1" i="0" u="none" strike="noStrike" kern="1200" cap="none" spc="0" normalizeH="0" baseline="0" noProof="0">
                <a:ln>
                  <a:noFill/>
                </a:ln>
                <a:solidFill>
                  <a:srgbClr val="002060"/>
                </a:solidFill>
                <a:effectLst/>
                <a:uLnTx/>
                <a:uFillTx/>
                <a:latin typeface="Calibri"/>
                <a:ea typeface="+mn-ea"/>
                <a:cs typeface="Segoe UI"/>
              </a:rPr>
              <a:t>Livestock Transformation</a:t>
            </a:r>
          </a:p>
        </p:txBody>
      </p:sp>
      <p:pic>
        <p:nvPicPr>
          <p:cNvPr id="3" name="Picture 2">
            <a:extLst>
              <a:ext uri="{FF2B5EF4-FFF2-40B4-BE49-F238E27FC236}">
                <a16:creationId xmlns:a16="http://schemas.microsoft.com/office/drawing/2014/main" id="{739A14C1-B900-4DC3-B38C-34FE0249B9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93526" y="1642748"/>
            <a:ext cx="789987" cy="788027"/>
          </a:xfrm>
          <a:prstGeom prst="rect">
            <a:avLst/>
          </a:prstGeom>
        </p:spPr>
      </p:pic>
      <p:pic>
        <p:nvPicPr>
          <p:cNvPr id="5" name="Picture 4">
            <a:extLst>
              <a:ext uri="{FF2B5EF4-FFF2-40B4-BE49-F238E27FC236}">
                <a16:creationId xmlns:a16="http://schemas.microsoft.com/office/drawing/2014/main" id="{87DB4886-16CC-499D-BE99-238613E9D5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77879" y="1596996"/>
            <a:ext cx="789986" cy="788026"/>
          </a:xfrm>
          <a:prstGeom prst="rect">
            <a:avLst/>
          </a:prstGeom>
        </p:spPr>
      </p:pic>
      <p:pic>
        <p:nvPicPr>
          <p:cNvPr id="8" name="Picture 7">
            <a:extLst>
              <a:ext uri="{FF2B5EF4-FFF2-40B4-BE49-F238E27FC236}">
                <a16:creationId xmlns:a16="http://schemas.microsoft.com/office/drawing/2014/main" id="{F6A7952E-9064-44AA-BA7C-2700DD61E1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35299" y="1101918"/>
            <a:ext cx="789986" cy="788026"/>
          </a:xfrm>
          <a:prstGeom prst="rect">
            <a:avLst/>
          </a:prstGeom>
        </p:spPr>
      </p:pic>
      <p:pic>
        <p:nvPicPr>
          <p:cNvPr id="97" name="Picture 96">
            <a:extLst>
              <a:ext uri="{FF2B5EF4-FFF2-40B4-BE49-F238E27FC236}">
                <a16:creationId xmlns:a16="http://schemas.microsoft.com/office/drawing/2014/main" id="{AF13D2BD-3C73-41C3-81AD-6964AC38F8B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58931" y="1091851"/>
            <a:ext cx="806796" cy="806796"/>
          </a:xfrm>
          <a:prstGeom prst="rect">
            <a:avLst/>
          </a:prstGeom>
        </p:spPr>
      </p:pic>
      <p:sp>
        <p:nvSpPr>
          <p:cNvPr id="209" name="任意多边形: 形状 22">
            <a:extLst>
              <a:ext uri="{FF2B5EF4-FFF2-40B4-BE49-F238E27FC236}">
                <a16:creationId xmlns:a16="http://schemas.microsoft.com/office/drawing/2014/main" id="{0271E5A3-2E88-4F31-AB6F-55743FE9F2FB}"/>
              </a:ext>
            </a:extLst>
          </p:cNvPr>
          <p:cNvSpPr/>
          <p:nvPr/>
        </p:nvSpPr>
        <p:spPr>
          <a:xfrm>
            <a:off x="9828092" y="5697751"/>
            <a:ext cx="2330825" cy="30393"/>
          </a:xfrm>
          <a:custGeom>
            <a:avLst/>
            <a:gdLst>
              <a:gd name="connsiteX0" fmla="*/ 1685163 w 1704975"/>
              <a:gd name="connsiteY0" fmla="*/ 10478 h 19050"/>
              <a:gd name="connsiteX1" fmla="*/ 1706023 w 1704975"/>
              <a:gd name="connsiteY1" fmla="*/ 0 h 19050"/>
              <a:gd name="connsiteX2" fmla="*/ 1706023 w 1704975"/>
              <a:gd name="connsiteY2" fmla="*/ 20860 h 19050"/>
              <a:gd name="connsiteX3" fmla="*/ 1685163 w 1704975"/>
              <a:gd name="connsiteY3" fmla="*/ 10478 h 19050"/>
              <a:gd name="connsiteX4" fmla="*/ 20860 w 1704975"/>
              <a:gd name="connsiteY4" fmla="*/ 10478 h 19050"/>
              <a:gd name="connsiteX5" fmla="*/ 0 w 1704975"/>
              <a:gd name="connsiteY5" fmla="*/ 0 h 19050"/>
              <a:gd name="connsiteX6" fmla="*/ 0 w 1704975"/>
              <a:gd name="connsiteY6" fmla="*/ 20860 h 19050"/>
              <a:gd name="connsiteX7" fmla="*/ 20860 w 1704975"/>
              <a:gd name="connsiteY7" fmla="*/ 10478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19050">
                <a:moveTo>
                  <a:pt x="1685163" y="10478"/>
                </a:moveTo>
                <a:lnTo>
                  <a:pt x="1706023" y="0"/>
                </a:lnTo>
                <a:lnTo>
                  <a:pt x="1706023" y="20860"/>
                </a:lnTo>
                <a:lnTo>
                  <a:pt x="1685163" y="10478"/>
                </a:lnTo>
                <a:close/>
                <a:moveTo>
                  <a:pt x="20860" y="10478"/>
                </a:moveTo>
                <a:lnTo>
                  <a:pt x="0" y="0"/>
                </a:lnTo>
                <a:lnTo>
                  <a:pt x="0" y="20860"/>
                </a:lnTo>
                <a:lnTo>
                  <a:pt x="20860" y="10478"/>
                </a:lnTo>
                <a:close/>
              </a:path>
            </a:pathLst>
          </a:custGeom>
          <a:solidFill>
            <a:srgbClr val="00B0F0"/>
          </a:solidFill>
          <a:ln w="9525" cap="flat">
            <a:noFill/>
            <a:prstDash val="solid"/>
            <a:miter/>
          </a:ln>
          <a:scene3d>
            <a:camera prst="perspectiveRelaxedModerately">
              <a:rot lat="17400000" lon="0" rev="0"/>
            </a:camera>
            <a:lightRig rig="glow" dir="t"/>
          </a:scene3d>
        </p:spPr>
        <p:txBody>
          <a:bodyPr rtlCol="0" anchor="ctr"/>
          <a:lstStyle/>
          <a:p>
            <a:endParaRPr lang="zh-CN" altLang="en-US"/>
          </a:p>
        </p:txBody>
      </p:sp>
      <p:sp>
        <p:nvSpPr>
          <p:cNvPr id="210" name="任意多边形: 形状 23">
            <a:extLst>
              <a:ext uri="{FF2B5EF4-FFF2-40B4-BE49-F238E27FC236}">
                <a16:creationId xmlns:a16="http://schemas.microsoft.com/office/drawing/2014/main" id="{5E9098B7-29FC-4877-9A17-A1F233408175}"/>
              </a:ext>
            </a:extLst>
          </p:cNvPr>
          <p:cNvSpPr/>
          <p:nvPr/>
        </p:nvSpPr>
        <p:spPr>
          <a:xfrm>
            <a:off x="10042945" y="4741863"/>
            <a:ext cx="1901120" cy="1930014"/>
          </a:xfrm>
          <a:custGeom>
            <a:avLst/>
            <a:gdLst>
              <a:gd name="connsiteX0" fmla="*/ 1382935 w 1390650"/>
              <a:gd name="connsiteY0" fmla="*/ 609600 h 1209675"/>
              <a:gd name="connsiteX1" fmla="*/ 1398556 w 1390650"/>
              <a:gd name="connsiteY1" fmla="*/ 601790 h 1209675"/>
              <a:gd name="connsiteX2" fmla="*/ 1398556 w 1390650"/>
              <a:gd name="connsiteY2" fmla="*/ 617410 h 1209675"/>
              <a:gd name="connsiteX3" fmla="*/ 1382935 w 1390650"/>
              <a:gd name="connsiteY3" fmla="*/ 609600 h 1209675"/>
              <a:gd name="connsiteX4" fmla="*/ 15621 w 1390650"/>
              <a:gd name="connsiteY4" fmla="*/ 609600 h 1209675"/>
              <a:gd name="connsiteX5" fmla="*/ 0 w 1390650"/>
              <a:gd name="connsiteY5" fmla="*/ 601790 h 1209675"/>
              <a:gd name="connsiteX6" fmla="*/ 0 w 1390650"/>
              <a:gd name="connsiteY6" fmla="*/ 617410 h 1209675"/>
              <a:gd name="connsiteX7" fmla="*/ 15621 w 1390650"/>
              <a:gd name="connsiteY7" fmla="*/ 609600 h 1209675"/>
              <a:gd name="connsiteX8" fmla="*/ 1041083 w 1390650"/>
              <a:gd name="connsiteY8" fmla="*/ 17431 h 1209675"/>
              <a:gd name="connsiteX9" fmla="*/ 1042130 w 1390650"/>
              <a:gd name="connsiteY9" fmla="*/ 0 h 1209675"/>
              <a:gd name="connsiteX10" fmla="*/ 1055656 w 1390650"/>
              <a:gd name="connsiteY10" fmla="*/ 7810 h 1209675"/>
              <a:gd name="connsiteX11" fmla="*/ 1041083 w 1390650"/>
              <a:gd name="connsiteY11" fmla="*/ 17431 h 1209675"/>
              <a:gd name="connsiteX12" fmla="*/ 357473 w 1390650"/>
              <a:gd name="connsiteY12" fmla="*/ 1201579 h 1209675"/>
              <a:gd name="connsiteX13" fmla="*/ 342900 w 1390650"/>
              <a:gd name="connsiteY13" fmla="*/ 1211199 h 1209675"/>
              <a:gd name="connsiteX14" fmla="*/ 356426 w 1390650"/>
              <a:gd name="connsiteY14" fmla="*/ 1219010 h 1209675"/>
              <a:gd name="connsiteX15" fmla="*/ 357473 w 1390650"/>
              <a:gd name="connsiteY15" fmla="*/ 1201579 h 1209675"/>
              <a:gd name="connsiteX16" fmla="*/ 357473 w 1390650"/>
              <a:gd name="connsiteY16" fmla="*/ 17431 h 1209675"/>
              <a:gd name="connsiteX17" fmla="*/ 342900 w 1390650"/>
              <a:gd name="connsiteY17" fmla="*/ 7810 h 1209675"/>
              <a:gd name="connsiteX18" fmla="*/ 356426 w 1390650"/>
              <a:gd name="connsiteY18" fmla="*/ 0 h 1209675"/>
              <a:gd name="connsiteX19" fmla="*/ 357473 w 1390650"/>
              <a:gd name="connsiteY19" fmla="*/ 17431 h 1209675"/>
              <a:gd name="connsiteX20" fmla="*/ 1041083 w 1390650"/>
              <a:gd name="connsiteY20" fmla="*/ 1201579 h 1209675"/>
              <a:gd name="connsiteX21" fmla="*/ 1042130 w 1390650"/>
              <a:gd name="connsiteY21" fmla="*/ 1219010 h 1209675"/>
              <a:gd name="connsiteX22" fmla="*/ 1055656 w 1390650"/>
              <a:gd name="connsiteY22" fmla="*/ 1211199 h 1209675"/>
              <a:gd name="connsiteX23" fmla="*/ 1041083 w 1390650"/>
              <a:gd name="connsiteY23" fmla="*/ 1201579 h 120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90650" h="1209675">
                <a:moveTo>
                  <a:pt x="1382935" y="609600"/>
                </a:moveTo>
                <a:lnTo>
                  <a:pt x="1398556" y="601790"/>
                </a:lnTo>
                <a:lnTo>
                  <a:pt x="1398556" y="617410"/>
                </a:lnTo>
                <a:lnTo>
                  <a:pt x="1382935" y="609600"/>
                </a:lnTo>
                <a:close/>
                <a:moveTo>
                  <a:pt x="15621" y="609600"/>
                </a:moveTo>
                <a:lnTo>
                  <a:pt x="0" y="601790"/>
                </a:lnTo>
                <a:lnTo>
                  <a:pt x="0" y="617410"/>
                </a:lnTo>
                <a:lnTo>
                  <a:pt x="15621" y="609600"/>
                </a:lnTo>
                <a:close/>
                <a:moveTo>
                  <a:pt x="1041083" y="17431"/>
                </a:moveTo>
                <a:lnTo>
                  <a:pt x="1042130" y="0"/>
                </a:lnTo>
                <a:lnTo>
                  <a:pt x="1055656" y="7810"/>
                </a:lnTo>
                <a:lnTo>
                  <a:pt x="1041083" y="17431"/>
                </a:lnTo>
                <a:close/>
                <a:moveTo>
                  <a:pt x="357473" y="1201579"/>
                </a:moveTo>
                <a:lnTo>
                  <a:pt x="342900" y="1211199"/>
                </a:lnTo>
                <a:lnTo>
                  <a:pt x="356426" y="1219010"/>
                </a:lnTo>
                <a:lnTo>
                  <a:pt x="357473" y="1201579"/>
                </a:lnTo>
                <a:close/>
                <a:moveTo>
                  <a:pt x="357473" y="17431"/>
                </a:moveTo>
                <a:lnTo>
                  <a:pt x="342900" y="7810"/>
                </a:lnTo>
                <a:lnTo>
                  <a:pt x="356426" y="0"/>
                </a:lnTo>
                <a:lnTo>
                  <a:pt x="357473" y="17431"/>
                </a:lnTo>
                <a:close/>
                <a:moveTo>
                  <a:pt x="1041083" y="1201579"/>
                </a:moveTo>
                <a:lnTo>
                  <a:pt x="1042130" y="1219010"/>
                </a:lnTo>
                <a:lnTo>
                  <a:pt x="1055656" y="1211199"/>
                </a:lnTo>
                <a:lnTo>
                  <a:pt x="1041083" y="1201579"/>
                </a:lnTo>
                <a:close/>
              </a:path>
            </a:pathLst>
          </a:custGeom>
          <a:solidFill>
            <a:srgbClr val="00B0F0"/>
          </a:solidFill>
          <a:ln w="9525" cap="flat">
            <a:noFill/>
            <a:prstDash val="solid"/>
            <a:miter/>
          </a:ln>
          <a:scene3d>
            <a:camera prst="perspectiveRelaxedModerately">
              <a:rot lat="17400000" lon="0" rev="0"/>
            </a:camera>
            <a:lightRig rig="glow" dir="t"/>
          </a:scene3d>
        </p:spPr>
        <p:txBody>
          <a:bodyPr rtlCol="0" anchor="ctr"/>
          <a:lstStyle/>
          <a:p>
            <a:endParaRPr lang="zh-CN" altLang="en-US"/>
          </a:p>
        </p:txBody>
      </p:sp>
      <p:grpSp>
        <p:nvGrpSpPr>
          <p:cNvPr id="96" name="Group 95">
            <a:extLst>
              <a:ext uri="{FF2B5EF4-FFF2-40B4-BE49-F238E27FC236}">
                <a16:creationId xmlns:a16="http://schemas.microsoft.com/office/drawing/2014/main" id="{181CDDC0-3DE0-4FA1-B813-9F88A13836CC}"/>
              </a:ext>
            </a:extLst>
          </p:cNvPr>
          <p:cNvGrpSpPr/>
          <p:nvPr/>
        </p:nvGrpSpPr>
        <p:grpSpPr>
          <a:xfrm>
            <a:off x="7400182" y="3129656"/>
            <a:ext cx="2395256" cy="3225391"/>
            <a:chOff x="9808459" y="3129656"/>
            <a:chExt cx="2395256" cy="3225391"/>
          </a:xfrm>
        </p:grpSpPr>
        <p:sp>
          <p:nvSpPr>
            <p:cNvPr id="98" name="椭圆 73">
              <a:extLst>
                <a:ext uri="{FF2B5EF4-FFF2-40B4-BE49-F238E27FC236}">
                  <a16:creationId xmlns:a16="http://schemas.microsoft.com/office/drawing/2014/main" id="{B42172E3-F6FA-4DFD-8878-EEDAA4EF5D4A}"/>
                </a:ext>
              </a:extLst>
            </p:cNvPr>
            <p:cNvSpPr/>
            <p:nvPr/>
          </p:nvSpPr>
          <p:spPr>
            <a:xfrm>
              <a:off x="9808459" y="5331184"/>
              <a:ext cx="2395256" cy="1023863"/>
            </a:xfrm>
            <a:prstGeom prst="ellipse">
              <a:avLst/>
            </a:prstGeom>
            <a:gradFill>
              <a:gsLst>
                <a:gs pos="7000">
                  <a:srgbClr val="00B0F0">
                    <a:alpha val="0"/>
                  </a:srgbClr>
                </a:gs>
                <a:gs pos="100000">
                  <a:srgbClr val="00B0F0">
                    <a:alpha val="52000"/>
                  </a:srgbClr>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形状 15">
              <a:extLst>
                <a:ext uri="{FF2B5EF4-FFF2-40B4-BE49-F238E27FC236}">
                  <a16:creationId xmlns:a16="http://schemas.microsoft.com/office/drawing/2014/main" id="{0A530DAB-7E86-4BAF-8F6A-DD7C80B593FD}"/>
                </a:ext>
              </a:extLst>
            </p:cNvPr>
            <p:cNvSpPr/>
            <p:nvPr/>
          </p:nvSpPr>
          <p:spPr>
            <a:xfrm>
              <a:off x="10012643" y="3129656"/>
              <a:ext cx="1940802" cy="3007502"/>
            </a:xfrm>
            <a:custGeom>
              <a:avLst/>
              <a:gdLst>
                <a:gd name="connsiteX0" fmla="*/ 812800 w 1625600"/>
                <a:gd name="connsiteY0" fmla="*/ 0 h 2240883"/>
                <a:gd name="connsiteX1" fmla="*/ 1625600 w 1625600"/>
                <a:gd name="connsiteY1" fmla="*/ 346376 h 2240883"/>
                <a:gd name="connsiteX2" fmla="*/ 1624692 w 1625600"/>
                <a:gd name="connsiteY2" fmla="*/ 354040 h 2240883"/>
                <a:gd name="connsiteX3" fmla="*/ 1625600 w 1625600"/>
                <a:gd name="connsiteY3" fmla="*/ 361704 h 2240883"/>
                <a:gd name="connsiteX4" fmla="*/ 1624692 w 1625600"/>
                <a:gd name="connsiteY4" fmla="*/ 369368 h 2240883"/>
                <a:gd name="connsiteX5" fmla="*/ 1625600 w 1625600"/>
                <a:gd name="connsiteY5" fmla="*/ 377032 h 2240883"/>
                <a:gd name="connsiteX6" fmla="*/ 1624692 w 1625600"/>
                <a:gd name="connsiteY6" fmla="*/ 384696 h 2240883"/>
                <a:gd name="connsiteX7" fmla="*/ 1625600 w 1625600"/>
                <a:gd name="connsiteY7" fmla="*/ 392360 h 2240883"/>
                <a:gd name="connsiteX8" fmla="*/ 1624692 w 1625600"/>
                <a:gd name="connsiteY8" fmla="*/ 400024 h 2240883"/>
                <a:gd name="connsiteX9" fmla="*/ 1625600 w 1625600"/>
                <a:gd name="connsiteY9" fmla="*/ 407688 h 2240883"/>
                <a:gd name="connsiteX10" fmla="*/ 1624692 w 1625600"/>
                <a:gd name="connsiteY10" fmla="*/ 415352 h 2240883"/>
                <a:gd name="connsiteX11" fmla="*/ 1625600 w 1625600"/>
                <a:gd name="connsiteY11" fmla="*/ 423016 h 2240883"/>
                <a:gd name="connsiteX12" fmla="*/ 1624692 w 1625600"/>
                <a:gd name="connsiteY12" fmla="*/ 430680 h 2240883"/>
                <a:gd name="connsiteX13" fmla="*/ 1625600 w 1625600"/>
                <a:gd name="connsiteY13" fmla="*/ 438344 h 2240883"/>
                <a:gd name="connsiteX14" fmla="*/ 1624692 w 1625600"/>
                <a:gd name="connsiteY14" fmla="*/ 446008 h 2240883"/>
                <a:gd name="connsiteX15" fmla="*/ 1625600 w 1625600"/>
                <a:gd name="connsiteY15" fmla="*/ 453672 h 2240883"/>
                <a:gd name="connsiteX16" fmla="*/ 1624692 w 1625600"/>
                <a:gd name="connsiteY16" fmla="*/ 461336 h 2240883"/>
                <a:gd name="connsiteX17" fmla="*/ 1625600 w 1625600"/>
                <a:gd name="connsiteY17" fmla="*/ 469000 h 2240883"/>
                <a:gd name="connsiteX18" fmla="*/ 1624692 w 1625600"/>
                <a:gd name="connsiteY18" fmla="*/ 476664 h 2240883"/>
                <a:gd name="connsiteX19" fmla="*/ 1625600 w 1625600"/>
                <a:gd name="connsiteY19" fmla="*/ 484328 h 2240883"/>
                <a:gd name="connsiteX20" fmla="*/ 1624692 w 1625600"/>
                <a:gd name="connsiteY20" fmla="*/ 491992 h 2240883"/>
                <a:gd name="connsiteX21" fmla="*/ 1625600 w 1625600"/>
                <a:gd name="connsiteY21" fmla="*/ 499656 h 2240883"/>
                <a:gd name="connsiteX22" fmla="*/ 1624692 w 1625600"/>
                <a:gd name="connsiteY22" fmla="*/ 507320 h 2240883"/>
                <a:gd name="connsiteX23" fmla="*/ 1625600 w 1625600"/>
                <a:gd name="connsiteY23" fmla="*/ 514984 h 2240883"/>
                <a:gd name="connsiteX24" fmla="*/ 1624692 w 1625600"/>
                <a:gd name="connsiteY24" fmla="*/ 522648 h 2240883"/>
                <a:gd name="connsiteX25" fmla="*/ 1625600 w 1625600"/>
                <a:gd name="connsiteY25" fmla="*/ 530312 h 2240883"/>
                <a:gd name="connsiteX26" fmla="*/ 1624692 w 1625600"/>
                <a:gd name="connsiteY26" fmla="*/ 537976 h 2240883"/>
                <a:gd name="connsiteX27" fmla="*/ 1625600 w 1625600"/>
                <a:gd name="connsiteY27" fmla="*/ 545640 h 2240883"/>
                <a:gd name="connsiteX28" fmla="*/ 1624692 w 1625600"/>
                <a:gd name="connsiteY28" fmla="*/ 553304 h 2240883"/>
                <a:gd name="connsiteX29" fmla="*/ 1625600 w 1625600"/>
                <a:gd name="connsiteY29" fmla="*/ 560968 h 2240883"/>
                <a:gd name="connsiteX30" fmla="*/ 1624692 w 1625600"/>
                <a:gd name="connsiteY30" fmla="*/ 568632 h 2240883"/>
                <a:gd name="connsiteX31" fmla="*/ 1625600 w 1625600"/>
                <a:gd name="connsiteY31" fmla="*/ 576297 h 2240883"/>
                <a:gd name="connsiteX32" fmla="*/ 1624692 w 1625600"/>
                <a:gd name="connsiteY32" fmla="*/ 583961 h 2240883"/>
                <a:gd name="connsiteX33" fmla="*/ 1625600 w 1625600"/>
                <a:gd name="connsiteY33" fmla="*/ 591625 h 2240883"/>
                <a:gd name="connsiteX34" fmla="*/ 1624692 w 1625600"/>
                <a:gd name="connsiteY34" fmla="*/ 599288 h 2240883"/>
                <a:gd name="connsiteX35" fmla="*/ 1625600 w 1625600"/>
                <a:gd name="connsiteY35" fmla="*/ 606952 h 2240883"/>
                <a:gd name="connsiteX36" fmla="*/ 1624692 w 1625600"/>
                <a:gd name="connsiteY36" fmla="*/ 614616 h 2240883"/>
                <a:gd name="connsiteX37" fmla="*/ 1625600 w 1625600"/>
                <a:gd name="connsiteY37" fmla="*/ 622281 h 2240883"/>
                <a:gd name="connsiteX38" fmla="*/ 1624692 w 1625600"/>
                <a:gd name="connsiteY38" fmla="*/ 629945 h 2240883"/>
                <a:gd name="connsiteX39" fmla="*/ 1625600 w 1625600"/>
                <a:gd name="connsiteY39" fmla="*/ 637609 h 2240883"/>
                <a:gd name="connsiteX40" fmla="*/ 1624692 w 1625600"/>
                <a:gd name="connsiteY40" fmla="*/ 645273 h 2240883"/>
                <a:gd name="connsiteX41" fmla="*/ 1625600 w 1625600"/>
                <a:gd name="connsiteY41" fmla="*/ 652937 h 2240883"/>
                <a:gd name="connsiteX42" fmla="*/ 1624692 w 1625600"/>
                <a:gd name="connsiteY42" fmla="*/ 660601 h 2240883"/>
                <a:gd name="connsiteX43" fmla="*/ 1625600 w 1625600"/>
                <a:gd name="connsiteY43" fmla="*/ 668265 h 2240883"/>
                <a:gd name="connsiteX44" fmla="*/ 1624692 w 1625600"/>
                <a:gd name="connsiteY44" fmla="*/ 675929 h 2240883"/>
                <a:gd name="connsiteX45" fmla="*/ 1625600 w 1625600"/>
                <a:gd name="connsiteY45" fmla="*/ 683593 h 2240883"/>
                <a:gd name="connsiteX46" fmla="*/ 1624692 w 1625600"/>
                <a:gd name="connsiteY46" fmla="*/ 691257 h 2240883"/>
                <a:gd name="connsiteX47" fmla="*/ 1625600 w 1625600"/>
                <a:gd name="connsiteY47" fmla="*/ 698921 h 2240883"/>
                <a:gd name="connsiteX48" fmla="*/ 1624692 w 1625600"/>
                <a:gd name="connsiteY48" fmla="*/ 706585 h 2240883"/>
                <a:gd name="connsiteX49" fmla="*/ 1625600 w 1625600"/>
                <a:gd name="connsiteY49" fmla="*/ 714249 h 2240883"/>
                <a:gd name="connsiteX50" fmla="*/ 1624692 w 1625600"/>
                <a:gd name="connsiteY50" fmla="*/ 721913 h 2240883"/>
                <a:gd name="connsiteX51" fmla="*/ 1625600 w 1625600"/>
                <a:gd name="connsiteY51" fmla="*/ 729577 h 2240883"/>
                <a:gd name="connsiteX52" fmla="*/ 1624692 w 1625600"/>
                <a:gd name="connsiteY52" fmla="*/ 737241 h 2240883"/>
                <a:gd name="connsiteX53" fmla="*/ 1625600 w 1625600"/>
                <a:gd name="connsiteY53" fmla="*/ 744905 h 2240883"/>
                <a:gd name="connsiteX54" fmla="*/ 1624692 w 1625600"/>
                <a:gd name="connsiteY54" fmla="*/ 752569 h 2240883"/>
                <a:gd name="connsiteX55" fmla="*/ 1625600 w 1625600"/>
                <a:gd name="connsiteY55" fmla="*/ 760233 h 2240883"/>
                <a:gd name="connsiteX56" fmla="*/ 1624692 w 1625600"/>
                <a:gd name="connsiteY56" fmla="*/ 767897 h 2240883"/>
                <a:gd name="connsiteX57" fmla="*/ 1625600 w 1625600"/>
                <a:gd name="connsiteY57" fmla="*/ 775561 h 2240883"/>
                <a:gd name="connsiteX58" fmla="*/ 1624692 w 1625600"/>
                <a:gd name="connsiteY58" fmla="*/ 783225 h 2240883"/>
                <a:gd name="connsiteX59" fmla="*/ 1625600 w 1625600"/>
                <a:gd name="connsiteY59" fmla="*/ 790889 h 2240883"/>
                <a:gd name="connsiteX60" fmla="*/ 1624692 w 1625600"/>
                <a:gd name="connsiteY60" fmla="*/ 798553 h 2240883"/>
                <a:gd name="connsiteX61" fmla="*/ 1625600 w 1625600"/>
                <a:gd name="connsiteY61" fmla="*/ 806217 h 2240883"/>
                <a:gd name="connsiteX62" fmla="*/ 1624692 w 1625600"/>
                <a:gd name="connsiteY62" fmla="*/ 813881 h 2240883"/>
                <a:gd name="connsiteX63" fmla="*/ 1625600 w 1625600"/>
                <a:gd name="connsiteY63" fmla="*/ 821545 h 2240883"/>
                <a:gd name="connsiteX64" fmla="*/ 1624692 w 1625600"/>
                <a:gd name="connsiteY64" fmla="*/ 829209 h 2240883"/>
                <a:gd name="connsiteX65" fmla="*/ 1625600 w 1625600"/>
                <a:gd name="connsiteY65" fmla="*/ 836873 h 2240883"/>
                <a:gd name="connsiteX66" fmla="*/ 1624692 w 1625600"/>
                <a:gd name="connsiteY66" fmla="*/ 844537 h 2240883"/>
                <a:gd name="connsiteX67" fmla="*/ 1625600 w 1625600"/>
                <a:gd name="connsiteY67" fmla="*/ 852201 h 2240883"/>
                <a:gd name="connsiteX68" fmla="*/ 1624692 w 1625600"/>
                <a:gd name="connsiteY68" fmla="*/ 859865 h 2240883"/>
                <a:gd name="connsiteX69" fmla="*/ 1625600 w 1625600"/>
                <a:gd name="connsiteY69" fmla="*/ 867529 h 2240883"/>
                <a:gd name="connsiteX70" fmla="*/ 1624692 w 1625600"/>
                <a:gd name="connsiteY70" fmla="*/ 875193 h 2240883"/>
                <a:gd name="connsiteX71" fmla="*/ 1625600 w 1625600"/>
                <a:gd name="connsiteY71" fmla="*/ 882857 h 2240883"/>
                <a:gd name="connsiteX72" fmla="*/ 1624692 w 1625600"/>
                <a:gd name="connsiteY72" fmla="*/ 890521 h 2240883"/>
                <a:gd name="connsiteX73" fmla="*/ 1625600 w 1625600"/>
                <a:gd name="connsiteY73" fmla="*/ 898185 h 2240883"/>
                <a:gd name="connsiteX74" fmla="*/ 1624692 w 1625600"/>
                <a:gd name="connsiteY74" fmla="*/ 905849 h 2240883"/>
                <a:gd name="connsiteX75" fmla="*/ 1625600 w 1625600"/>
                <a:gd name="connsiteY75" fmla="*/ 913513 h 2240883"/>
                <a:gd name="connsiteX76" fmla="*/ 1624692 w 1625600"/>
                <a:gd name="connsiteY76" fmla="*/ 921177 h 2240883"/>
                <a:gd name="connsiteX77" fmla="*/ 1625600 w 1625600"/>
                <a:gd name="connsiteY77" fmla="*/ 928841 h 2240883"/>
                <a:gd name="connsiteX78" fmla="*/ 1624692 w 1625600"/>
                <a:gd name="connsiteY78" fmla="*/ 936505 h 2240883"/>
                <a:gd name="connsiteX79" fmla="*/ 1625600 w 1625600"/>
                <a:gd name="connsiteY79" fmla="*/ 944169 h 2240883"/>
                <a:gd name="connsiteX80" fmla="*/ 1624692 w 1625600"/>
                <a:gd name="connsiteY80" fmla="*/ 951833 h 2240883"/>
                <a:gd name="connsiteX81" fmla="*/ 1625600 w 1625600"/>
                <a:gd name="connsiteY81" fmla="*/ 959497 h 2240883"/>
                <a:gd name="connsiteX82" fmla="*/ 1624692 w 1625600"/>
                <a:gd name="connsiteY82" fmla="*/ 967161 h 2240883"/>
                <a:gd name="connsiteX83" fmla="*/ 1625600 w 1625600"/>
                <a:gd name="connsiteY83" fmla="*/ 974825 h 2240883"/>
                <a:gd name="connsiteX84" fmla="*/ 1624692 w 1625600"/>
                <a:gd name="connsiteY84" fmla="*/ 982489 h 2240883"/>
                <a:gd name="connsiteX85" fmla="*/ 1625600 w 1625600"/>
                <a:gd name="connsiteY85" fmla="*/ 990153 h 2240883"/>
                <a:gd name="connsiteX86" fmla="*/ 1624692 w 1625600"/>
                <a:gd name="connsiteY86" fmla="*/ 997817 h 2240883"/>
                <a:gd name="connsiteX87" fmla="*/ 1625600 w 1625600"/>
                <a:gd name="connsiteY87" fmla="*/ 1005481 h 2240883"/>
                <a:gd name="connsiteX88" fmla="*/ 1624692 w 1625600"/>
                <a:gd name="connsiteY88" fmla="*/ 1013145 h 2240883"/>
                <a:gd name="connsiteX89" fmla="*/ 1625600 w 1625600"/>
                <a:gd name="connsiteY89" fmla="*/ 1020809 h 2240883"/>
                <a:gd name="connsiteX90" fmla="*/ 1624692 w 1625600"/>
                <a:gd name="connsiteY90" fmla="*/ 1028473 h 2240883"/>
                <a:gd name="connsiteX91" fmla="*/ 1625600 w 1625600"/>
                <a:gd name="connsiteY91" fmla="*/ 1036137 h 2240883"/>
                <a:gd name="connsiteX92" fmla="*/ 1624692 w 1625600"/>
                <a:gd name="connsiteY92" fmla="*/ 1043801 h 2240883"/>
                <a:gd name="connsiteX93" fmla="*/ 1625600 w 1625600"/>
                <a:gd name="connsiteY93" fmla="*/ 1051465 h 2240883"/>
                <a:gd name="connsiteX94" fmla="*/ 1624692 w 1625600"/>
                <a:gd name="connsiteY94" fmla="*/ 1059129 h 2240883"/>
                <a:gd name="connsiteX95" fmla="*/ 1625600 w 1625600"/>
                <a:gd name="connsiteY95" fmla="*/ 1066793 h 2240883"/>
                <a:gd name="connsiteX96" fmla="*/ 1624692 w 1625600"/>
                <a:gd name="connsiteY96" fmla="*/ 1074457 h 2240883"/>
                <a:gd name="connsiteX97" fmla="*/ 1625600 w 1625600"/>
                <a:gd name="connsiteY97" fmla="*/ 1082121 h 2240883"/>
                <a:gd name="connsiteX98" fmla="*/ 1624692 w 1625600"/>
                <a:gd name="connsiteY98" fmla="*/ 1089785 h 2240883"/>
                <a:gd name="connsiteX99" fmla="*/ 1625600 w 1625600"/>
                <a:gd name="connsiteY99" fmla="*/ 1097449 h 2240883"/>
                <a:gd name="connsiteX100" fmla="*/ 1624692 w 1625600"/>
                <a:gd name="connsiteY100" fmla="*/ 1105113 h 2240883"/>
                <a:gd name="connsiteX101" fmla="*/ 1625600 w 1625600"/>
                <a:gd name="connsiteY101" fmla="*/ 1112778 h 2240883"/>
                <a:gd name="connsiteX102" fmla="*/ 1624692 w 1625600"/>
                <a:gd name="connsiteY102" fmla="*/ 1120441 h 2240883"/>
                <a:gd name="connsiteX103" fmla="*/ 1625600 w 1625600"/>
                <a:gd name="connsiteY103" fmla="*/ 1128105 h 2240883"/>
                <a:gd name="connsiteX104" fmla="*/ 1624692 w 1625600"/>
                <a:gd name="connsiteY104" fmla="*/ 1135769 h 2240883"/>
                <a:gd name="connsiteX105" fmla="*/ 1625600 w 1625600"/>
                <a:gd name="connsiteY105" fmla="*/ 1143434 h 2240883"/>
                <a:gd name="connsiteX106" fmla="*/ 1624692 w 1625600"/>
                <a:gd name="connsiteY106" fmla="*/ 1151098 h 2240883"/>
                <a:gd name="connsiteX107" fmla="*/ 1625600 w 1625600"/>
                <a:gd name="connsiteY107" fmla="*/ 1158762 h 2240883"/>
                <a:gd name="connsiteX108" fmla="*/ 1623787 w 1625600"/>
                <a:gd name="connsiteY108" fmla="*/ 1166426 h 2240883"/>
                <a:gd name="connsiteX109" fmla="*/ 1625600 w 1625600"/>
                <a:gd name="connsiteY109" fmla="*/ 1174090 h 2240883"/>
                <a:gd name="connsiteX110" fmla="*/ 1623787 w 1625600"/>
                <a:gd name="connsiteY110" fmla="*/ 1181754 h 2240883"/>
                <a:gd name="connsiteX111" fmla="*/ 1625600 w 1625600"/>
                <a:gd name="connsiteY111" fmla="*/ 1189418 h 2240883"/>
                <a:gd name="connsiteX112" fmla="*/ 1623787 w 1625600"/>
                <a:gd name="connsiteY112" fmla="*/ 1197082 h 2240883"/>
                <a:gd name="connsiteX113" fmla="*/ 1625600 w 1625600"/>
                <a:gd name="connsiteY113" fmla="*/ 1204746 h 2240883"/>
                <a:gd name="connsiteX114" fmla="*/ 1623787 w 1625600"/>
                <a:gd name="connsiteY114" fmla="*/ 1212410 h 2240883"/>
                <a:gd name="connsiteX115" fmla="*/ 1625600 w 1625600"/>
                <a:gd name="connsiteY115" fmla="*/ 1220074 h 2240883"/>
                <a:gd name="connsiteX116" fmla="*/ 1623787 w 1625600"/>
                <a:gd name="connsiteY116" fmla="*/ 1227738 h 2240883"/>
                <a:gd name="connsiteX117" fmla="*/ 1625600 w 1625600"/>
                <a:gd name="connsiteY117" fmla="*/ 1235402 h 2240883"/>
                <a:gd name="connsiteX118" fmla="*/ 1623787 w 1625600"/>
                <a:gd name="connsiteY118" fmla="*/ 1243066 h 2240883"/>
                <a:gd name="connsiteX119" fmla="*/ 1625600 w 1625600"/>
                <a:gd name="connsiteY119" fmla="*/ 1250730 h 2240883"/>
                <a:gd name="connsiteX120" fmla="*/ 1623787 w 1625600"/>
                <a:gd name="connsiteY120" fmla="*/ 1258394 h 2240883"/>
                <a:gd name="connsiteX121" fmla="*/ 1625600 w 1625600"/>
                <a:gd name="connsiteY121" fmla="*/ 1266058 h 2240883"/>
                <a:gd name="connsiteX122" fmla="*/ 1623787 w 1625600"/>
                <a:gd name="connsiteY122" fmla="*/ 1273722 h 2240883"/>
                <a:gd name="connsiteX123" fmla="*/ 1625600 w 1625600"/>
                <a:gd name="connsiteY123" fmla="*/ 1281386 h 2240883"/>
                <a:gd name="connsiteX124" fmla="*/ 1623787 w 1625600"/>
                <a:gd name="connsiteY124" fmla="*/ 1289050 h 2240883"/>
                <a:gd name="connsiteX125" fmla="*/ 1625600 w 1625600"/>
                <a:gd name="connsiteY125" fmla="*/ 1296714 h 2240883"/>
                <a:gd name="connsiteX126" fmla="*/ 1623787 w 1625600"/>
                <a:gd name="connsiteY126" fmla="*/ 1304378 h 2240883"/>
                <a:gd name="connsiteX127" fmla="*/ 1625600 w 1625600"/>
                <a:gd name="connsiteY127" fmla="*/ 1312042 h 2240883"/>
                <a:gd name="connsiteX128" fmla="*/ 1623787 w 1625600"/>
                <a:gd name="connsiteY128" fmla="*/ 1319706 h 2240883"/>
                <a:gd name="connsiteX129" fmla="*/ 1625600 w 1625600"/>
                <a:gd name="connsiteY129" fmla="*/ 1327370 h 2240883"/>
                <a:gd name="connsiteX130" fmla="*/ 1623787 w 1625600"/>
                <a:gd name="connsiteY130" fmla="*/ 1335034 h 2240883"/>
                <a:gd name="connsiteX131" fmla="*/ 1625600 w 1625600"/>
                <a:gd name="connsiteY131" fmla="*/ 1342698 h 2240883"/>
                <a:gd name="connsiteX132" fmla="*/ 1623787 w 1625600"/>
                <a:gd name="connsiteY132" fmla="*/ 1350362 h 2240883"/>
                <a:gd name="connsiteX133" fmla="*/ 1625600 w 1625600"/>
                <a:gd name="connsiteY133" fmla="*/ 1358026 h 2240883"/>
                <a:gd name="connsiteX134" fmla="*/ 1623787 w 1625600"/>
                <a:gd name="connsiteY134" fmla="*/ 1365690 h 2240883"/>
                <a:gd name="connsiteX135" fmla="*/ 1625600 w 1625600"/>
                <a:gd name="connsiteY135" fmla="*/ 1373354 h 2240883"/>
                <a:gd name="connsiteX136" fmla="*/ 1623787 w 1625600"/>
                <a:gd name="connsiteY136" fmla="*/ 1381018 h 2240883"/>
                <a:gd name="connsiteX137" fmla="*/ 1625600 w 1625600"/>
                <a:gd name="connsiteY137" fmla="*/ 1388682 h 2240883"/>
                <a:gd name="connsiteX138" fmla="*/ 1623787 w 1625600"/>
                <a:gd name="connsiteY138" fmla="*/ 1396346 h 2240883"/>
                <a:gd name="connsiteX139" fmla="*/ 1625600 w 1625600"/>
                <a:gd name="connsiteY139" fmla="*/ 1404010 h 2240883"/>
                <a:gd name="connsiteX140" fmla="*/ 1623787 w 1625600"/>
                <a:gd name="connsiteY140" fmla="*/ 1411674 h 2240883"/>
                <a:gd name="connsiteX141" fmla="*/ 1625600 w 1625600"/>
                <a:gd name="connsiteY141" fmla="*/ 1419338 h 2240883"/>
                <a:gd name="connsiteX142" fmla="*/ 1623787 w 1625600"/>
                <a:gd name="connsiteY142" fmla="*/ 1427002 h 2240883"/>
                <a:gd name="connsiteX143" fmla="*/ 1625600 w 1625600"/>
                <a:gd name="connsiteY143" fmla="*/ 1434666 h 2240883"/>
                <a:gd name="connsiteX144" fmla="*/ 1623787 w 1625600"/>
                <a:gd name="connsiteY144" fmla="*/ 1442330 h 2240883"/>
                <a:gd name="connsiteX145" fmla="*/ 1625600 w 1625600"/>
                <a:gd name="connsiteY145" fmla="*/ 1449994 h 2240883"/>
                <a:gd name="connsiteX146" fmla="*/ 1623787 w 1625600"/>
                <a:gd name="connsiteY146" fmla="*/ 1457658 h 2240883"/>
                <a:gd name="connsiteX147" fmla="*/ 1625600 w 1625600"/>
                <a:gd name="connsiteY147" fmla="*/ 1465322 h 2240883"/>
                <a:gd name="connsiteX148" fmla="*/ 1623787 w 1625600"/>
                <a:gd name="connsiteY148" fmla="*/ 1472986 h 2240883"/>
                <a:gd name="connsiteX149" fmla="*/ 1625600 w 1625600"/>
                <a:gd name="connsiteY149" fmla="*/ 1480650 h 2240883"/>
                <a:gd name="connsiteX150" fmla="*/ 1623787 w 1625600"/>
                <a:gd name="connsiteY150" fmla="*/ 1488314 h 2240883"/>
                <a:gd name="connsiteX151" fmla="*/ 1625600 w 1625600"/>
                <a:gd name="connsiteY151" fmla="*/ 1495978 h 2240883"/>
                <a:gd name="connsiteX152" fmla="*/ 1623787 w 1625600"/>
                <a:gd name="connsiteY152" fmla="*/ 1503642 h 2240883"/>
                <a:gd name="connsiteX153" fmla="*/ 1625600 w 1625600"/>
                <a:gd name="connsiteY153" fmla="*/ 1511306 h 2240883"/>
                <a:gd name="connsiteX154" fmla="*/ 1623787 w 1625600"/>
                <a:gd name="connsiteY154" fmla="*/ 1518970 h 2240883"/>
                <a:gd name="connsiteX155" fmla="*/ 1625600 w 1625600"/>
                <a:gd name="connsiteY155" fmla="*/ 1526634 h 2240883"/>
                <a:gd name="connsiteX156" fmla="*/ 1623787 w 1625600"/>
                <a:gd name="connsiteY156" fmla="*/ 1534298 h 2240883"/>
                <a:gd name="connsiteX157" fmla="*/ 1625600 w 1625600"/>
                <a:gd name="connsiteY157" fmla="*/ 1541962 h 2240883"/>
                <a:gd name="connsiteX158" fmla="*/ 1623787 w 1625600"/>
                <a:gd name="connsiteY158" fmla="*/ 1549626 h 2240883"/>
                <a:gd name="connsiteX159" fmla="*/ 1625600 w 1625600"/>
                <a:gd name="connsiteY159" fmla="*/ 1557290 h 2240883"/>
                <a:gd name="connsiteX160" fmla="*/ 1623787 w 1625600"/>
                <a:gd name="connsiteY160" fmla="*/ 1564954 h 2240883"/>
                <a:gd name="connsiteX161" fmla="*/ 1625600 w 1625600"/>
                <a:gd name="connsiteY161" fmla="*/ 1572618 h 2240883"/>
                <a:gd name="connsiteX162" fmla="*/ 1623787 w 1625600"/>
                <a:gd name="connsiteY162" fmla="*/ 1580282 h 2240883"/>
                <a:gd name="connsiteX163" fmla="*/ 1625600 w 1625600"/>
                <a:gd name="connsiteY163" fmla="*/ 1587946 h 2240883"/>
                <a:gd name="connsiteX164" fmla="*/ 1623787 w 1625600"/>
                <a:gd name="connsiteY164" fmla="*/ 1595610 h 2240883"/>
                <a:gd name="connsiteX165" fmla="*/ 1625600 w 1625600"/>
                <a:gd name="connsiteY165" fmla="*/ 1603274 h 2240883"/>
                <a:gd name="connsiteX166" fmla="*/ 1623787 w 1625600"/>
                <a:gd name="connsiteY166" fmla="*/ 1610938 h 2240883"/>
                <a:gd name="connsiteX167" fmla="*/ 1625600 w 1625600"/>
                <a:gd name="connsiteY167" fmla="*/ 1618602 h 2240883"/>
                <a:gd name="connsiteX168" fmla="*/ 1623787 w 1625600"/>
                <a:gd name="connsiteY168" fmla="*/ 1626266 h 2240883"/>
                <a:gd name="connsiteX169" fmla="*/ 1625600 w 1625600"/>
                <a:gd name="connsiteY169" fmla="*/ 1633930 h 2240883"/>
                <a:gd name="connsiteX170" fmla="*/ 1623787 w 1625600"/>
                <a:gd name="connsiteY170" fmla="*/ 1641595 h 2240883"/>
                <a:gd name="connsiteX171" fmla="*/ 1625600 w 1625600"/>
                <a:gd name="connsiteY171" fmla="*/ 1649259 h 2240883"/>
                <a:gd name="connsiteX172" fmla="*/ 1623787 w 1625600"/>
                <a:gd name="connsiteY172" fmla="*/ 1656923 h 2240883"/>
                <a:gd name="connsiteX173" fmla="*/ 1625600 w 1625600"/>
                <a:gd name="connsiteY173" fmla="*/ 1664586 h 2240883"/>
                <a:gd name="connsiteX174" fmla="*/ 1623787 w 1625600"/>
                <a:gd name="connsiteY174" fmla="*/ 1672251 h 2240883"/>
                <a:gd name="connsiteX175" fmla="*/ 1625600 w 1625600"/>
                <a:gd name="connsiteY175" fmla="*/ 1679915 h 2240883"/>
                <a:gd name="connsiteX176" fmla="*/ 1623787 w 1625600"/>
                <a:gd name="connsiteY176" fmla="*/ 1687579 h 2240883"/>
                <a:gd name="connsiteX177" fmla="*/ 1625600 w 1625600"/>
                <a:gd name="connsiteY177" fmla="*/ 1695243 h 2240883"/>
                <a:gd name="connsiteX178" fmla="*/ 1623787 w 1625600"/>
                <a:gd name="connsiteY178" fmla="*/ 1702907 h 2240883"/>
                <a:gd name="connsiteX179" fmla="*/ 1625600 w 1625600"/>
                <a:gd name="connsiteY179" fmla="*/ 1710571 h 2240883"/>
                <a:gd name="connsiteX180" fmla="*/ 1623787 w 1625600"/>
                <a:gd name="connsiteY180" fmla="*/ 1718235 h 2240883"/>
                <a:gd name="connsiteX181" fmla="*/ 1625600 w 1625600"/>
                <a:gd name="connsiteY181" fmla="*/ 1725899 h 2240883"/>
                <a:gd name="connsiteX182" fmla="*/ 1623787 w 1625600"/>
                <a:gd name="connsiteY182" fmla="*/ 1733563 h 2240883"/>
                <a:gd name="connsiteX183" fmla="*/ 1625600 w 1625600"/>
                <a:gd name="connsiteY183" fmla="*/ 1741227 h 2240883"/>
                <a:gd name="connsiteX184" fmla="*/ 1623787 w 1625600"/>
                <a:gd name="connsiteY184" fmla="*/ 1748891 h 2240883"/>
                <a:gd name="connsiteX185" fmla="*/ 1625600 w 1625600"/>
                <a:gd name="connsiteY185" fmla="*/ 1756555 h 2240883"/>
                <a:gd name="connsiteX186" fmla="*/ 1623787 w 1625600"/>
                <a:gd name="connsiteY186" fmla="*/ 1764219 h 2240883"/>
                <a:gd name="connsiteX187" fmla="*/ 1625600 w 1625600"/>
                <a:gd name="connsiteY187" fmla="*/ 1771883 h 2240883"/>
                <a:gd name="connsiteX188" fmla="*/ 1623787 w 1625600"/>
                <a:gd name="connsiteY188" fmla="*/ 1779547 h 2240883"/>
                <a:gd name="connsiteX189" fmla="*/ 1625600 w 1625600"/>
                <a:gd name="connsiteY189" fmla="*/ 1787211 h 2240883"/>
                <a:gd name="connsiteX190" fmla="*/ 1623787 w 1625600"/>
                <a:gd name="connsiteY190" fmla="*/ 1794875 h 2240883"/>
                <a:gd name="connsiteX191" fmla="*/ 1625600 w 1625600"/>
                <a:gd name="connsiteY191" fmla="*/ 1802539 h 2240883"/>
                <a:gd name="connsiteX192" fmla="*/ 1623787 w 1625600"/>
                <a:gd name="connsiteY192" fmla="*/ 1810203 h 2240883"/>
                <a:gd name="connsiteX193" fmla="*/ 1625600 w 1625600"/>
                <a:gd name="connsiteY193" fmla="*/ 1817867 h 2240883"/>
                <a:gd name="connsiteX194" fmla="*/ 1623787 w 1625600"/>
                <a:gd name="connsiteY194" fmla="*/ 1825531 h 2240883"/>
                <a:gd name="connsiteX195" fmla="*/ 1625600 w 1625600"/>
                <a:gd name="connsiteY195" fmla="*/ 1833195 h 2240883"/>
                <a:gd name="connsiteX196" fmla="*/ 1623787 w 1625600"/>
                <a:gd name="connsiteY196" fmla="*/ 1840859 h 2240883"/>
                <a:gd name="connsiteX197" fmla="*/ 1625600 w 1625600"/>
                <a:gd name="connsiteY197" fmla="*/ 1848523 h 2240883"/>
                <a:gd name="connsiteX198" fmla="*/ 1623787 w 1625600"/>
                <a:gd name="connsiteY198" fmla="*/ 1856187 h 2240883"/>
                <a:gd name="connsiteX199" fmla="*/ 1625600 w 1625600"/>
                <a:gd name="connsiteY199" fmla="*/ 1863851 h 2240883"/>
                <a:gd name="connsiteX200" fmla="*/ 1623787 w 1625600"/>
                <a:gd name="connsiteY200" fmla="*/ 1871515 h 2240883"/>
                <a:gd name="connsiteX201" fmla="*/ 1625600 w 1625600"/>
                <a:gd name="connsiteY201" fmla="*/ 1879179 h 2240883"/>
                <a:gd name="connsiteX202" fmla="*/ 1623787 w 1625600"/>
                <a:gd name="connsiteY202" fmla="*/ 1886843 h 2240883"/>
                <a:gd name="connsiteX203" fmla="*/ 1625600 w 1625600"/>
                <a:gd name="connsiteY203" fmla="*/ 1894507 h 2240883"/>
                <a:gd name="connsiteX204" fmla="*/ 812800 w 1625600"/>
                <a:gd name="connsiteY204" fmla="*/ 2240883 h 2240883"/>
                <a:gd name="connsiteX205" fmla="*/ 0 w 1625600"/>
                <a:gd name="connsiteY205" fmla="*/ 1894507 h 2240883"/>
                <a:gd name="connsiteX206" fmla="*/ 1813 w 1625600"/>
                <a:gd name="connsiteY206" fmla="*/ 1886843 h 2240883"/>
                <a:gd name="connsiteX207" fmla="*/ 0 w 1625600"/>
                <a:gd name="connsiteY207" fmla="*/ 1879179 h 2240883"/>
                <a:gd name="connsiteX208" fmla="*/ 1813 w 1625600"/>
                <a:gd name="connsiteY208" fmla="*/ 1871515 h 2240883"/>
                <a:gd name="connsiteX209" fmla="*/ 0 w 1625600"/>
                <a:gd name="connsiteY209" fmla="*/ 1863851 h 2240883"/>
                <a:gd name="connsiteX210" fmla="*/ 1813 w 1625600"/>
                <a:gd name="connsiteY210" fmla="*/ 1856187 h 2240883"/>
                <a:gd name="connsiteX211" fmla="*/ 0 w 1625600"/>
                <a:gd name="connsiteY211" fmla="*/ 1848523 h 2240883"/>
                <a:gd name="connsiteX212" fmla="*/ 1813 w 1625600"/>
                <a:gd name="connsiteY212" fmla="*/ 1840859 h 2240883"/>
                <a:gd name="connsiteX213" fmla="*/ 0 w 1625600"/>
                <a:gd name="connsiteY213" fmla="*/ 1833195 h 2240883"/>
                <a:gd name="connsiteX214" fmla="*/ 1813 w 1625600"/>
                <a:gd name="connsiteY214" fmla="*/ 1825531 h 2240883"/>
                <a:gd name="connsiteX215" fmla="*/ 0 w 1625600"/>
                <a:gd name="connsiteY215" fmla="*/ 1817867 h 2240883"/>
                <a:gd name="connsiteX216" fmla="*/ 1813 w 1625600"/>
                <a:gd name="connsiteY216" fmla="*/ 1810203 h 2240883"/>
                <a:gd name="connsiteX217" fmla="*/ 0 w 1625600"/>
                <a:gd name="connsiteY217" fmla="*/ 1802539 h 2240883"/>
                <a:gd name="connsiteX218" fmla="*/ 1813 w 1625600"/>
                <a:gd name="connsiteY218" fmla="*/ 1794875 h 2240883"/>
                <a:gd name="connsiteX219" fmla="*/ 0 w 1625600"/>
                <a:gd name="connsiteY219" fmla="*/ 1787211 h 2240883"/>
                <a:gd name="connsiteX220" fmla="*/ 1813 w 1625600"/>
                <a:gd name="connsiteY220" fmla="*/ 1779547 h 2240883"/>
                <a:gd name="connsiteX221" fmla="*/ 0 w 1625600"/>
                <a:gd name="connsiteY221" fmla="*/ 1771883 h 2240883"/>
                <a:gd name="connsiteX222" fmla="*/ 1813 w 1625600"/>
                <a:gd name="connsiteY222" fmla="*/ 1764219 h 2240883"/>
                <a:gd name="connsiteX223" fmla="*/ 0 w 1625600"/>
                <a:gd name="connsiteY223" fmla="*/ 1756555 h 2240883"/>
                <a:gd name="connsiteX224" fmla="*/ 1813 w 1625600"/>
                <a:gd name="connsiteY224" fmla="*/ 1748891 h 2240883"/>
                <a:gd name="connsiteX225" fmla="*/ 0 w 1625600"/>
                <a:gd name="connsiteY225" fmla="*/ 1741227 h 2240883"/>
                <a:gd name="connsiteX226" fmla="*/ 1813 w 1625600"/>
                <a:gd name="connsiteY226" fmla="*/ 1733563 h 2240883"/>
                <a:gd name="connsiteX227" fmla="*/ 0 w 1625600"/>
                <a:gd name="connsiteY227" fmla="*/ 1725899 h 2240883"/>
                <a:gd name="connsiteX228" fmla="*/ 1813 w 1625600"/>
                <a:gd name="connsiteY228" fmla="*/ 1718235 h 2240883"/>
                <a:gd name="connsiteX229" fmla="*/ 0 w 1625600"/>
                <a:gd name="connsiteY229" fmla="*/ 1710571 h 2240883"/>
                <a:gd name="connsiteX230" fmla="*/ 1813 w 1625600"/>
                <a:gd name="connsiteY230" fmla="*/ 1702907 h 2240883"/>
                <a:gd name="connsiteX231" fmla="*/ 0 w 1625600"/>
                <a:gd name="connsiteY231" fmla="*/ 1695243 h 2240883"/>
                <a:gd name="connsiteX232" fmla="*/ 1813 w 1625600"/>
                <a:gd name="connsiteY232" fmla="*/ 1687579 h 2240883"/>
                <a:gd name="connsiteX233" fmla="*/ 0 w 1625600"/>
                <a:gd name="connsiteY233" fmla="*/ 1679915 h 2240883"/>
                <a:gd name="connsiteX234" fmla="*/ 1813 w 1625600"/>
                <a:gd name="connsiteY234" fmla="*/ 1672251 h 2240883"/>
                <a:gd name="connsiteX235" fmla="*/ 0 w 1625600"/>
                <a:gd name="connsiteY235" fmla="*/ 1664586 h 2240883"/>
                <a:gd name="connsiteX236" fmla="*/ 1813 w 1625600"/>
                <a:gd name="connsiteY236" fmla="*/ 1656923 h 2240883"/>
                <a:gd name="connsiteX237" fmla="*/ 0 w 1625600"/>
                <a:gd name="connsiteY237" fmla="*/ 1649259 h 2240883"/>
                <a:gd name="connsiteX238" fmla="*/ 1813 w 1625600"/>
                <a:gd name="connsiteY238" fmla="*/ 1641595 h 2240883"/>
                <a:gd name="connsiteX239" fmla="*/ 0 w 1625600"/>
                <a:gd name="connsiteY239" fmla="*/ 1633930 h 2240883"/>
                <a:gd name="connsiteX240" fmla="*/ 1813 w 1625600"/>
                <a:gd name="connsiteY240" fmla="*/ 1626266 h 2240883"/>
                <a:gd name="connsiteX241" fmla="*/ 0 w 1625600"/>
                <a:gd name="connsiteY241" fmla="*/ 1618602 h 2240883"/>
                <a:gd name="connsiteX242" fmla="*/ 1813 w 1625600"/>
                <a:gd name="connsiteY242" fmla="*/ 1610938 h 2240883"/>
                <a:gd name="connsiteX243" fmla="*/ 0 w 1625600"/>
                <a:gd name="connsiteY243" fmla="*/ 1603274 h 2240883"/>
                <a:gd name="connsiteX244" fmla="*/ 1813 w 1625600"/>
                <a:gd name="connsiteY244" fmla="*/ 1595610 h 2240883"/>
                <a:gd name="connsiteX245" fmla="*/ 0 w 1625600"/>
                <a:gd name="connsiteY245" fmla="*/ 1587946 h 2240883"/>
                <a:gd name="connsiteX246" fmla="*/ 1813 w 1625600"/>
                <a:gd name="connsiteY246" fmla="*/ 1580282 h 2240883"/>
                <a:gd name="connsiteX247" fmla="*/ 0 w 1625600"/>
                <a:gd name="connsiteY247" fmla="*/ 1572618 h 2240883"/>
                <a:gd name="connsiteX248" fmla="*/ 1813 w 1625600"/>
                <a:gd name="connsiteY248" fmla="*/ 1564954 h 2240883"/>
                <a:gd name="connsiteX249" fmla="*/ 0 w 1625600"/>
                <a:gd name="connsiteY249" fmla="*/ 1557290 h 2240883"/>
                <a:gd name="connsiteX250" fmla="*/ 1813 w 1625600"/>
                <a:gd name="connsiteY250" fmla="*/ 1549626 h 2240883"/>
                <a:gd name="connsiteX251" fmla="*/ 0 w 1625600"/>
                <a:gd name="connsiteY251" fmla="*/ 1541962 h 2240883"/>
                <a:gd name="connsiteX252" fmla="*/ 1813 w 1625600"/>
                <a:gd name="connsiteY252" fmla="*/ 1534298 h 2240883"/>
                <a:gd name="connsiteX253" fmla="*/ 0 w 1625600"/>
                <a:gd name="connsiteY253" fmla="*/ 1526634 h 2240883"/>
                <a:gd name="connsiteX254" fmla="*/ 1813 w 1625600"/>
                <a:gd name="connsiteY254" fmla="*/ 1518970 h 2240883"/>
                <a:gd name="connsiteX255" fmla="*/ 0 w 1625600"/>
                <a:gd name="connsiteY255" fmla="*/ 1511306 h 2240883"/>
                <a:gd name="connsiteX256" fmla="*/ 1813 w 1625600"/>
                <a:gd name="connsiteY256" fmla="*/ 1503642 h 2240883"/>
                <a:gd name="connsiteX257" fmla="*/ 0 w 1625600"/>
                <a:gd name="connsiteY257" fmla="*/ 1495978 h 2240883"/>
                <a:gd name="connsiteX258" fmla="*/ 1813 w 1625600"/>
                <a:gd name="connsiteY258" fmla="*/ 1488314 h 2240883"/>
                <a:gd name="connsiteX259" fmla="*/ 0 w 1625600"/>
                <a:gd name="connsiteY259" fmla="*/ 1480650 h 2240883"/>
                <a:gd name="connsiteX260" fmla="*/ 1813 w 1625600"/>
                <a:gd name="connsiteY260" fmla="*/ 1472986 h 2240883"/>
                <a:gd name="connsiteX261" fmla="*/ 0 w 1625600"/>
                <a:gd name="connsiteY261" fmla="*/ 1465322 h 2240883"/>
                <a:gd name="connsiteX262" fmla="*/ 1813 w 1625600"/>
                <a:gd name="connsiteY262" fmla="*/ 1457658 h 2240883"/>
                <a:gd name="connsiteX263" fmla="*/ 0 w 1625600"/>
                <a:gd name="connsiteY263" fmla="*/ 1449994 h 2240883"/>
                <a:gd name="connsiteX264" fmla="*/ 1813 w 1625600"/>
                <a:gd name="connsiteY264" fmla="*/ 1442330 h 2240883"/>
                <a:gd name="connsiteX265" fmla="*/ 0 w 1625600"/>
                <a:gd name="connsiteY265" fmla="*/ 1434666 h 2240883"/>
                <a:gd name="connsiteX266" fmla="*/ 1813 w 1625600"/>
                <a:gd name="connsiteY266" fmla="*/ 1427002 h 2240883"/>
                <a:gd name="connsiteX267" fmla="*/ 0 w 1625600"/>
                <a:gd name="connsiteY267" fmla="*/ 1419338 h 2240883"/>
                <a:gd name="connsiteX268" fmla="*/ 1813 w 1625600"/>
                <a:gd name="connsiteY268" fmla="*/ 1411674 h 2240883"/>
                <a:gd name="connsiteX269" fmla="*/ 0 w 1625600"/>
                <a:gd name="connsiteY269" fmla="*/ 1404010 h 2240883"/>
                <a:gd name="connsiteX270" fmla="*/ 1813 w 1625600"/>
                <a:gd name="connsiteY270" fmla="*/ 1396346 h 2240883"/>
                <a:gd name="connsiteX271" fmla="*/ 0 w 1625600"/>
                <a:gd name="connsiteY271" fmla="*/ 1388682 h 2240883"/>
                <a:gd name="connsiteX272" fmla="*/ 1813 w 1625600"/>
                <a:gd name="connsiteY272" fmla="*/ 1381018 h 2240883"/>
                <a:gd name="connsiteX273" fmla="*/ 0 w 1625600"/>
                <a:gd name="connsiteY273" fmla="*/ 1373354 h 2240883"/>
                <a:gd name="connsiteX274" fmla="*/ 1813 w 1625600"/>
                <a:gd name="connsiteY274" fmla="*/ 1365690 h 2240883"/>
                <a:gd name="connsiteX275" fmla="*/ 0 w 1625600"/>
                <a:gd name="connsiteY275" fmla="*/ 1358026 h 2240883"/>
                <a:gd name="connsiteX276" fmla="*/ 1813 w 1625600"/>
                <a:gd name="connsiteY276" fmla="*/ 1350362 h 2240883"/>
                <a:gd name="connsiteX277" fmla="*/ 0 w 1625600"/>
                <a:gd name="connsiteY277" fmla="*/ 1342698 h 2240883"/>
                <a:gd name="connsiteX278" fmla="*/ 1813 w 1625600"/>
                <a:gd name="connsiteY278" fmla="*/ 1335034 h 2240883"/>
                <a:gd name="connsiteX279" fmla="*/ 0 w 1625600"/>
                <a:gd name="connsiteY279" fmla="*/ 1327370 h 2240883"/>
                <a:gd name="connsiteX280" fmla="*/ 1813 w 1625600"/>
                <a:gd name="connsiteY280" fmla="*/ 1319706 h 2240883"/>
                <a:gd name="connsiteX281" fmla="*/ 0 w 1625600"/>
                <a:gd name="connsiteY281" fmla="*/ 1312042 h 2240883"/>
                <a:gd name="connsiteX282" fmla="*/ 1813 w 1625600"/>
                <a:gd name="connsiteY282" fmla="*/ 1304378 h 2240883"/>
                <a:gd name="connsiteX283" fmla="*/ 0 w 1625600"/>
                <a:gd name="connsiteY283" fmla="*/ 1296714 h 2240883"/>
                <a:gd name="connsiteX284" fmla="*/ 1813 w 1625600"/>
                <a:gd name="connsiteY284" fmla="*/ 1289050 h 2240883"/>
                <a:gd name="connsiteX285" fmla="*/ 0 w 1625600"/>
                <a:gd name="connsiteY285" fmla="*/ 1281386 h 2240883"/>
                <a:gd name="connsiteX286" fmla="*/ 1813 w 1625600"/>
                <a:gd name="connsiteY286" fmla="*/ 1273722 h 2240883"/>
                <a:gd name="connsiteX287" fmla="*/ 0 w 1625600"/>
                <a:gd name="connsiteY287" fmla="*/ 1266058 h 2240883"/>
                <a:gd name="connsiteX288" fmla="*/ 1813 w 1625600"/>
                <a:gd name="connsiteY288" fmla="*/ 1258394 h 2240883"/>
                <a:gd name="connsiteX289" fmla="*/ 0 w 1625600"/>
                <a:gd name="connsiteY289" fmla="*/ 1250730 h 2240883"/>
                <a:gd name="connsiteX290" fmla="*/ 1813 w 1625600"/>
                <a:gd name="connsiteY290" fmla="*/ 1243066 h 2240883"/>
                <a:gd name="connsiteX291" fmla="*/ 0 w 1625600"/>
                <a:gd name="connsiteY291" fmla="*/ 1235402 h 2240883"/>
                <a:gd name="connsiteX292" fmla="*/ 1813 w 1625600"/>
                <a:gd name="connsiteY292" fmla="*/ 1227738 h 2240883"/>
                <a:gd name="connsiteX293" fmla="*/ 0 w 1625600"/>
                <a:gd name="connsiteY293" fmla="*/ 1220074 h 2240883"/>
                <a:gd name="connsiteX294" fmla="*/ 1813 w 1625600"/>
                <a:gd name="connsiteY294" fmla="*/ 1212410 h 2240883"/>
                <a:gd name="connsiteX295" fmla="*/ 0 w 1625600"/>
                <a:gd name="connsiteY295" fmla="*/ 1204746 h 2240883"/>
                <a:gd name="connsiteX296" fmla="*/ 1813 w 1625600"/>
                <a:gd name="connsiteY296" fmla="*/ 1197082 h 2240883"/>
                <a:gd name="connsiteX297" fmla="*/ 0 w 1625600"/>
                <a:gd name="connsiteY297" fmla="*/ 1189418 h 2240883"/>
                <a:gd name="connsiteX298" fmla="*/ 1813 w 1625600"/>
                <a:gd name="connsiteY298" fmla="*/ 1181754 h 2240883"/>
                <a:gd name="connsiteX299" fmla="*/ 0 w 1625600"/>
                <a:gd name="connsiteY299" fmla="*/ 1174090 h 2240883"/>
                <a:gd name="connsiteX300" fmla="*/ 1813 w 1625600"/>
                <a:gd name="connsiteY300" fmla="*/ 1166426 h 2240883"/>
                <a:gd name="connsiteX301" fmla="*/ 0 w 1625600"/>
                <a:gd name="connsiteY301" fmla="*/ 1158762 h 2240883"/>
                <a:gd name="connsiteX302" fmla="*/ 908 w 1625600"/>
                <a:gd name="connsiteY302" fmla="*/ 1151098 h 2240883"/>
                <a:gd name="connsiteX303" fmla="*/ 0 w 1625600"/>
                <a:gd name="connsiteY303" fmla="*/ 1143434 h 2240883"/>
                <a:gd name="connsiteX304" fmla="*/ 908 w 1625600"/>
                <a:gd name="connsiteY304" fmla="*/ 1135769 h 2240883"/>
                <a:gd name="connsiteX305" fmla="*/ 0 w 1625600"/>
                <a:gd name="connsiteY305" fmla="*/ 1128105 h 2240883"/>
                <a:gd name="connsiteX306" fmla="*/ 908 w 1625600"/>
                <a:gd name="connsiteY306" fmla="*/ 1120441 h 2240883"/>
                <a:gd name="connsiteX307" fmla="*/ 0 w 1625600"/>
                <a:gd name="connsiteY307" fmla="*/ 1112778 h 2240883"/>
                <a:gd name="connsiteX308" fmla="*/ 908 w 1625600"/>
                <a:gd name="connsiteY308" fmla="*/ 1105113 h 2240883"/>
                <a:gd name="connsiteX309" fmla="*/ 0 w 1625600"/>
                <a:gd name="connsiteY309" fmla="*/ 1097449 h 2240883"/>
                <a:gd name="connsiteX310" fmla="*/ 908 w 1625600"/>
                <a:gd name="connsiteY310" fmla="*/ 1089785 h 2240883"/>
                <a:gd name="connsiteX311" fmla="*/ 0 w 1625600"/>
                <a:gd name="connsiteY311" fmla="*/ 1082121 h 2240883"/>
                <a:gd name="connsiteX312" fmla="*/ 908 w 1625600"/>
                <a:gd name="connsiteY312" fmla="*/ 1074457 h 2240883"/>
                <a:gd name="connsiteX313" fmla="*/ 0 w 1625600"/>
                <a:gd name="connsiteY313" fmla="*/ 1066793 h 2240883"/>
                <a:gd name="connsiteX314" fmla="*/ 908 w 1625600"/>
                <a:gd name="connsiteY314" fmla="*/ 1059129 h 2240883"/>
                <a:gd name="connsiteX315" fmla="*/ 0 w 1625600"/>
                <a:gd name="connsiteY315" fmla="*/ 1051465 h 2240883"/>
                <a:gd name="connsiteX316" fmla="*/ 908 w 1625600"/>
                <a:gd name="connsiteY316" fmla="*/ 1043801 h 2240883"/>
                <a:gd name="connsiteX317" fmla="*/ 0 w 1625600"/>
                <a:gd name="connsiteY317" fmla="*/ 1036137 h 2240883"/>
                <a:gd name="connsiteX318" fmla="*/ 908 w 1625600"/>
                <a:gd name="connsiteY318" fmla="*/ 1028473 h 2240883"/>
                <a:gd name="connsiteX319" fmla="*/ 0 w 1625600"/>
                <a:gd name="connsiteY319" fmla="*/ 1020809 h 2240883"/>
                <a:gd name="connsiteX320" fmla="*/ 908 w 1625600"/>
                <a:gd name="connsiteY320" fmla="*/ 1013145 h 2240883"/>
                <a:gd name="connsiteX321" fmla="*/ 0 w 1625600"/>
                <a:gd name="connsiteY321" fmla="*/ 1005481 h 2240883"/>
                <a:gd name="connsiteX322" fmla="*/ 908 w 1625600"/>
                <a:gd name="connsiteY322" fmla="*/ 997817 h 2240883"/>
                <a:gd name="connsiteX323" fmla="*/ 0 w 1625600"/>
                <a:gd name="connsiteY323" fmla="*/ 990153 h 2240883"/>
                <a:gd name="connsiteX324" fmla="*/ 908 w 1625600"/>
                <a:gd name="connsiteY324" fmla="*/ 982489 h 2240883"/>
                <a:gd name="connsiteX325" fmla="*/ 0 w 1625600"/>
                <a:gd name="connsiteY325" fmla="*/ 974825 h 2240883"/>
                <a:gd name="connsiteX326" fmla="*/ 908 w 1625600"/>
                <a:gd name="connsiteY326" fmla="*/ 967161 h 2240883"/>
                <a:gd name="connsiteX327" fmla="*/ 0 w 1625600"/>
                <a:gd name="connsiteY327" fmla="*/ 959497 h 2240883"/>
                <a:gd name="connsiteX328" fmla="*/ 908 w 1625600"/>
                <a:gd name="connsiteY328" fmla="*/ 951833 h 2240883"/>
                <a:gd name="connsiteX329" fmla="*/ 0 w 1625600"/>
                <a:gd name="connsiteY329" fmla="*/ 944169 h 2240883"/>
                <a:gd name="connsiteX330" fmla="*/ 908 w 1625600"/>
                <a:gd name="connsiteY330" fmla="*/ 936505 h 2240883"/>
                <a:gd name="connsiteX331" fmla="*/ 0 w 1625600"/>
                <a:gd name="connsiteY331" fmla="*/ 928841 h 2240883"/>
                <a:gd name="connsiteX332" fmla="*/ 908 w 1625600"/>
                <a:gd name="connsiteY332" fmla="*/ 921177 h 2240883"/>
                <a:gd name="connsiteX333" fmla="*/ 0 w 1625600"/>
                <a:gd name="connsiteY333" fmla="*/ 913513 h 2240883"/>
                <a:gd name="connsiteX334" fmla="*/ 908 w 1625600"/>
                <a:gd name="connsiteY334" fmla="*/ 905849 h 2240883"/>
                <a:gd name="connsiteX335" fmla="*/ 0 w 1625600"/>
                <a:gd name="connsiteY335" fmla="*/ 898185 h 2240883"/>
                <a:gd name="connsiteX336" fmla="*/ 908 w 1625600"/>
                <a:gd name="connsiteY336" fmla="*/ 890521 h 2240883"/>
                <a:gd name="connsiteX337" fmla="*/ 0 w 1625600"/>
                <a:gd name="connsiteY337" fmla="*/ 882857 h 2240883"/>
                <a:gd name="connsiteX338" fmla="*/ 908 w 1625600"/>
                <a:gd name="connsiteY338" fmla="*/ 875193 h 2240883"/>
                <a:gd name="connsiteX339" fmla="*/ 0 w 1625600"/>
                <a:gd name="connsiteY339" fmla="*/ 867529 h 2240883"/>
                <a:gd name="connsiteX340" fmla="*/ 908 w 1625600"/>
                <a:gd name="connsiteY340" fmla="*/ 859865 h 2240883"/>
                <a:gd name="connsiteX341" fmla="*/ 0 w 1625600"/>
                <a:gd name="connsiteY341" fmla="*/ 852201 h 2240883"/>
                <a:gd name="connsiteX342" fmla="*/ 908 w 1625600"/>
                <a:gd name="connsiteY342" fmla="*/ 844537 h 2240883"/>
                <a:gd name="connsiteX343" fmla="*/ 0 w 1625600"/>
                <a:gd name="connsiteY343" fmla="*/ 836873 h 2240883"/>
                <a:gd name="connsiteX344" fmla="*/ 908 w 1625600"/>
                <a:gd name="connsiteY344" fmla="*/ 829209 h 2240883"/>
                <a:gd name="connsiteX345" fmla="*/ 0 w 1625600"/>
                <a:gd name="connsiteY345" fmla="*/ 821545 h 2240883"/>
                <a:gd name="connsiteX346" fmla="*/ 908 w 1625600"/>
                <a:gd name="connsiteY346" fmla="*/ 813881 h 2240883"/>
                <a:gd name="connsiteX347" fmla="*/ 0 w 1625600"/>
                <a:gd name="connsiteY347" fmla="*/ 806217 h 2240883"/>
                <a:gd name="connsiteX348" fmla="*/ 908 w 1625600"/>
                <a:gd name="connsiteY348" fmla="*/ 798553 h 2240883"/>
                <a:gd name="connsiteX349" fmla="*/ 0 w 1625600"/>
                <a:gd name="connsiteY349" fmla="*/ 790889 h 2240883"/>
                <a:gd name="connsiteX350" fmla="*/ 908 w 1625600"/>
                <a:gd name="connsiteY350" fmla="*/ 783225 h 2240883"/>
                <a:gd name="connsiteX351" fmla="*/ 0 w 1625600"/>
                <a:gd name="connsiteY351" fmla="*/ 775561 h 2240883"/>
                <a:gd name="connsiteX352" fmla="*/ 908 w 1625600"/>
                <a:gd name="connsiteY352" fmla="*/ 767897 h 2240883"/>
                <a:gd name="connsiteX353" fmla="*/ 0 w 1625600"/>
                <a:gd name="connsiteY353" fmla="*/ 760233 h 2240883"/>
                <a:gd name="connsiteX354" fmla="*/ 908 w 1625600"/>
                <a:gd name="connsiteY354" fmla="*/ 752569 h 2240883"/>
                <a:gd name="connsiteX355" fmla="*/ 0 w 1625600"/>
                <a:gd name="connsiteY355" fmla="*/ 744905 h 2240883"/>
                <a:gd name="connsiteX356" fmla="*/ 908 w 1625600"/>
                <a:gd name="connsiteY356" fmla="*/ 737241 h 2240883"/>
                <a:gd name="connsiteX357" fmla="*/ 0 w 1625600"/>
                <a:gd name="connsiteY357" fmla="*/ 729577 h 2240883"/>
                <a:gd name="connsiteX358" fmla="*/ 908 w 1625600"/>
                <a:gd name="connsiteY358" fmla="*/ 721913 h 2240883"/>
                <a:gd name="connsiteX359" fmla="*/ 0 w 1625600"/>
                <a:gd name="connsiteY359" fmla="*/ 714249 h 2240883"/>
                <a:gd name="connsiteX360" fmla="*/ 908 w 1625600"/>
                <a:gd name="connsiteY360" fmla="*/ 706585 h 2240883"/>
                <a:gd name="connsiteX361" fmla="*/ 0 w 1625600"/>
                <a:gd name="connsiteY361" fmla="*/ 698921 h 2240883"/>
                <a:gd name="connsiteX362" fmla="*/ 908 w 1625600"/>
                <a:gd name="connsiteY362" fmla="*/ 691257 h 2240883"/>
                <a:gd name="connsiteX363" fmla="*/ 0 w 1625600"/>
                <a:gd name="connsiteY363" fmla="*/ 683593 h 2240883"/>
                <a:gd name="connsiteX364" fmla="*/ 908 w 1625600"/>
                <a:gd name="connsiteY364" fmla="*/ 675929 h 2240883"/>
                <a:gd name="connsiteX365" fmla="*/ 0 w 1625600"/>
                <a:gd name="connsiteY365" fmla="*/ 668265 h 2240883"/>
                <a:gd name="connsiteX366" fmla="*/ 908 w 1625600"/>
                <a:gd name="connsiteY366" fmla="*/ 660601 h 2240883"/>
                <a:gd name="connsiteX367" fmla="*/ 0 w 1625600"/>
                <a:gd name="connsiteY367" fmla="*/ 652937 h 2240883"/>
                <a:gd name="connsiteX368" fmla="*/ 908 w 1625600"/>
                <a:gd name="connsiteY368" fmla="*/ 645273 h 2240883"/>
                <a:gd name="connsiteX369" fmla="*/ 0 w 1625600"/>
                <a:gd name="connsiteY369" fmla="*/ 637609 h 2240883"/>
                <a:gd name="connsiteX370" fmla="*/ 908 w 1625600"/>
                <a:gd name="connsiteY370" fmla="*/ 629945 h 2240883"/>
                <a:gd name="connsiteX371" fmla="*/ 0 w 1625600"/>
                <a:gd name="connsiteY371" fmla="*/ 622281 h 2240883"/>
                <a:gd name="connsiteX372" fmla="*/ 908 w 1625600"/>
                <a:gd name="connsiteY372" fmla="*/ 614616 h 2240883"/>
                <a:gd name="connsiteX373" fmla="*/ 0 w 1625600"/>
                <a:gd name="connsiteY373" fmla="*/ 606952 h 2240883"/>
                <a:gd name="connsiteX374" fmla="*/ 908 w 1625600"/>
                <a:gd name="connsiteY374" fmla="*/ 599288 h 2240883"/>
                <a:gd name="connsiteX375" fmla="*/ 0 w 1625600"/>
                <a:gd name="connsiteY375" fmla="*/ 591625 h 2240883"/>
                <a:gd name="connsiteX376" fmla="*/ 908 w 1625600"/>
                <a:gd name="connsiteY376" fmla="*/ 583961 h 2240883"/>
                <a:gd name="connsiteX377" fmla="*/ 0 w 1625600"/>
                <a:gd name="connsiteY377" fmla="*/ 576297 h 2240883"/>
                <a:gd name="connsiteX378" fmla="*/ 908 w 1625600"/>
                <a:gd name="connsiteY378" fmla="*/ 568632 h 2240883"/>
                <a:gd name="connsiteX379" fmla="*/ 0 w 1625600"/>
                <a:gd name="connsiteY379" fmla="*/ 560968 h 2240883"/>
                <a:gd name="connsiteX380" fmla="*/ 908 w 1625600"/>
                <a:gd name="connsiteY380" fmla="*/ 553304 h 2240883"/>
                <a:gd name="connsiteX381" fmla="*/ 0 w 1625600"/>
                <a:gd name="connsiteY381" fmla="*/ 545640 h 2240883"/>
                <a:gd name="connsiteX382" fmla="*/ 908 w 1625600"/>
                <a:gd name="connsiteY382" fmla="*/ 537976 h 2240883"/>
                <a:gd name="connsiteX383" fmla="*/ 0 w 1625600"/>
                <a:gd name="connsiteY383" fmla="*/ 530312 h 2240883"/>
                <a:gd name="connsiteX384" fmla="*/ 908 w 1625600"/>
                <a:gd name="connsiteY384" fmla="*/ 522648 h 2240883"/>
                <a:gd name="connsiteX385" fmla="*/ 0 w 1625600"/>
                <a:gd name="connsiteY385" fmla="*/ 514984 h 2240883"/>
                <a:gd name="connsiteX386" fmla="*/ 908 w 1625600"/>
                <a:gd name="connsiteY386" fmla="*/ 507320 h 2240883"/>
                <a:gd name="connsiteX387" fmla="*/ 0 w 1625600"/>
                <a:gd name="connsiteY387" fmla="*/ 499656 h 2240883"/>
                <a:gd name="connsiteX388" fmla="*/ 908 w 1625600"/>
                <a:gd name="connsiteY388" fmla="*/ 491992 h 2240883"/>
                <a:gd name="connsiteX389" fmla="*/ 0 w 1625600"/>
                <a:gd name="connsiteY389" fmla="*/ 484328 h 2240883"/>
                <a:gd name="connsiteX390" fmla="*/ 908 w 1625600"/>
                <a:gd name="connsiteY390" fmla="*/ 476664 h 2240883"/>
                <a:gd name="connsiteX391" fmla="*/ 0 w 1625600"/>
                <a:gd name="connsiteY391" fmla="*/ 469000 h 2240883"/>
                <a:gd name="connsiteX392" fmla="*/ 908 w 1625600"/>
                <a:gd name="connsiteY392" fmla="*/ 461336 h 2240883"/>
                <a:gd name="connsiteX393" fmla="*/ 0 w 1625600"/>
                <a:gd name="connsiteY393" fmla="*/ 453672 h 2240883"/>
                <a:gd name="connsiteX394" fmla="*/ 908 w 1625600"/>
                <a:gd name="connsiteY394" fmla="*/ 446008 h 2240883"/>
                <a:gd name="connsiteX395" fmla="*/ 0 w 1625600"/>
                <a:gd name="connsiteY395" fmla="*/ 438344 h 2240883"/>
                <a:gd name="connsiteX396" fmla="*/ 908 w 1625600"/>
                <a:gd name="connsiteY396" fmla="*/ 430680 h 2240883"/>
                <a:gd name="connsiteX397" fmla="*/ 0 w 1625600"/>
                <a:gd name="connsiteY397" fmla="*/ 423016 h 2240883"/>
                <a:gd name="connsiteX398" fmla="*/ 908 w 1625600"/>
                <a:gd name="connsiteY398" fmla="*/ 415352 h 2240883"/>
                <a:gd name="connsiteX399" fmla="*/ 0 w 1625600"/>
                <a:gd name="connsiteY399" fmla="*/ 407688 h 2240883"/>
                <a:gd name="connsiteX400" fmla="*/ 908 w 1625600"/>
                <a:gd name="connsiteY400" fmla="*/ 400024 h 2240883"/>
                <a:gd name="connsiteX401" fmla="*/ 0 w 1625600"/>
                <a:gd name="connsiteY401" fmla="*/ 392360 h 2240883"/>
                <a:gd name="connsiteX402" fmla="*/ 908 w 1625600"/>
                <a:gd name="connsiteY402" fmla="*/ 384696 h 2240883"/>
                <a:gd name="connsiteX403" fmla="*/ 0 w 1625600"/>
                <a:gd name="connsiteY403" fmla="*/ 377032 h 2240883"/>
                <a:gd name="connsiteX404" fmla="*/ 908 w 1625600"/>
                <a:gd name="connsiteY404" fmla="*/ 369368 h 2240883"/>
                <a:gd name="connsiteX405" fmla="*/ 0 w 1625600"/>
                <a:gd name="connsiteY405" fmla="*/ 361704 h 2240883"/>
                <a:gd name="connsiteX406" fmla="*/ 908 w 1625600"/>
                <a:gd name="connsiteY406" fmla="*/ 354040 h 2240883"/>
                <a:gd name="connsiteX407" fmla="*/ 0 w 1625600"/>
                <a:gd name="connsiteY407" fmla="*/ 346376 h 2240883"/>
                <a:gd name="connsiteX408" fmla="*/ 812800 w 1625600"/>
                <a:gd name="connsiteY408" fmla="*/ 0 h 2240883"/>
                <a:gd name="connsiteX0" fmla="*/ 823527 w 1636327"/>
                <a:gd name="connsiteY0" fmla="*/ 0 h 2240883"/>
                <a:gd name="connsiteX1" fmla="*/ 1636327 w 1636327"/>
                <a:gd name="connsiteY1" fmla="*/ 346376 h 2240883"/>
                <a:gd name="connsiteX2" fmla="*/ 1635419 w 1636327"/>
                <a:gd name="connsiteY2" fmla="*/ 354040 h 2240883"/>
                <a:gd name="connsiteX3" fmla="*/ 1636327 w 1636327"/>
                <a:gd name="connsiteY3" fmla="*/ 361704 h 2240883"/>
                <a:gd name="connsiteX4" fmla="*/ 1635419 w 1636327"/>
                <a:gd name="connsiteY4" fmla="*/ 369368 h 2240883"/>
                <a:gd name="connsiteX5" fmla="*/ 1636327 w 1636327"/>
                <a:gd name="connsiteY5" fmla="*/ 377032 h 2240883"/>
                <a:gd name="connsiteX6" fmla="*/ 1635419 w 1636327"/>
                <a:gd name="connsiteY6" fmla="*/ 384696 h 2240883"/>
                <a:gd name="connsiteX7" fmla="*/ 1636327 w 1636327"/>
                <a:gd name="connsiteY7" fmla="*/ 392360 h 2240883"/>
                <a:gd name="connsiteX8" fmla="*/ 1635419 w 1636327"/>
                <a:gd name="connsiteY8" fmla="*/ 400024 h 2240883"/>
                <a:gd name="connsiteX9" fmla="*/ 1636327 w 1636327"/>
                <a:gd name="connsiteY9" fmla="*/ 407688 h 2240883"/>
                <a:gd name="connsiteX10" fmla="*/ 1635419 w 1636327"/>
                <a:gd name="connsiteY10" fmla="*/ 415352 h 2240883"/>
                <a:gd name="connsiteX11" fmla="*/ 1636327 w 1636327"/>
                <a:gd name="connsiteY11" fmla="*/ 423016 h 2240883"/>
                <a:gd name="connsiteX12" fmla="*/ 1635419 w 1636327"/>
                <a:gd name="connsiteY12" fmla="*/ 430680 h 2240883"/>
                <a:gd name="connsiteX13" fmla="*/ 1636327 w 1636327"/>
                <a:gd name="connsiteY13" fmla="*/ 438344 h 2240883"/>
                <a:gd name="connsiteX14" fmla="*/ 1635419 w 1636327"/>
                <a:gd name="connsiteY14" fmla="*/ 446008 h 2240883"/>
                <a:gd name="connsiteX15" fmla="*/ 1636327 w 1636327"/>
                <a:gd name="connsiteY15" fmla="*/ 453672 h 2240883"/>
                <a:gd name="connsiteX16" fmla="*/ 1635419 w 1636327"/>
                <a:gd name="connsiteY16" fmla="*/ 461336 h 2240883"/>
                <a:gd name="connsiteX17" fmla="*/ 1636327 w 1636327"/>
                <a:gd name="connsiteY17" fmla="*/ 469000 h 2240883"/>
                <a:gd name="connsiteX18" fmla="*/ 1635419 w 1636327"/>
                <a:gd name="connsiteY18" fmla="*/ 476664 h 2240883"/>
                <a:gd name="connsiteX19" fmla="*/ 1636327 w 1636327"/>
                <a:gd name="connsiteY19" fmla="*/ 484328 h 2240883"/>
                <a:gd name="connsiteX20" fmla="*/ 1635419 w 1636327"/>
                <a:gd name="connsiteY20" fmla="*/ 491992 h 2240883"/>
                <a:gd name="connsiteX21" fmla="*/ 1636327 w 1636327"/>
                <a:gd name="connsiteY21" fmla="*/ 499656 h 2240883"/>
                <a:gd name="connsiteX22" fmla="*/ 1635419 w 1636327"/>
                <a:gd name="connsiteY22" fmla="*/ 507320 h 2240883"/>
                <a:gd name="connsiteX23" fmla="*/ 1636327 w 1636327"/>
                <a:gd name="connsiteY23" fmla="*/ 514984 h 2240883"/>
                <a:gd name="connsiteX24" fmla="*/ 1635419 w 1636327"/>
                <a:gd name="connsiteY24" fmla="*/ 522648 h 2240883"/>
                <a:gd name="connsiteX25" fmla="*/ 1636327 w 1636327"/>
                <a:gd name="connsiteY25" fmla="*/ 530312 h 2240883"/>
                <a:gd name="connsiteX26" fmla="*/ 1635419 w 1636327"/>
                <a:gd name="connsiteY26" fmla="*/ 537976 h 2240883"/>
                <a:gd name="connsiteX27" fmla="*/ 1636327 w 1636327"/>
                <a:gd name="connsiteY27" fmla="*/ 545640 h 2240883"/>
                <a:gd name="connsiteX28" fmla="*/ 1635419 w 1636327"/>
                <a:gd name="connsiteY28" fmla="*/ 553304 h 2240883"/>
                <a:gd name="connsiteX29" fmla="*/ 1636327 w 1636327"/>
                <a:gd name="connsiteY29" fmla="*/ 560968 h 2240883"/>
                <a:gd name="connsiteX30" fmla="*/ 1635419 w 1636327"/>
                <a:gd name="connsiteY30" fmla="*/ 568632 h 2240883"/>
                <a:gd name="connsiteX31" fmla="*/ 1636327 w 1636327"/>
                <a:gd name="connsiteY31" fmla="*/ 576297 h 2240883"/>
                <a:gd name="connsiteX32" fmla="*/ 1635419 w 1636327"/>
                <a:gd name="connsiteY32" fmla="*/ 583961 h 2240883"/>
                <a:gd name="connsiteX33" fmla="*/ 1636327 w 1636327"/>
                <a:gd name="connsiteY33" fmla="*/ 591625 h 2240883"/>
                <a:gd name="connsiteX34" fmla="*/ 1635419 w 1636327"/>
                <a:gd name="connsiteY34" fmla="*/ 599288 h 2240883"/>
                <a:gd name="connsiteX35" fmla="*/ 1636327 w 1636327"/>
                <a:gd name="connsiteY35" fmla="*/ 606952 h 2240883"/>
                <a:gd name="connsiteX36" fmla="*/ 1635419 w 1636327"/>
                <a:gd name="connsiteY36" fmla="*/ 614616 h 2240883"/>
                <a:gd name="connsiteX37" fmla="*/ 1636327 w 1636327"/>
                <a:gd name="connsiteY37" fmla="*/ 622281 h 2240883"/>
                <a:gd name="connsiteX38" fmla="*/ 1635419 w 1636327"/>
                <a:gd name="connsiteY38" fmla="*/ 629945 h 2240883"/>
                <a:gd name="connsiteX39" fmla="*/ 1636327 w 1636327"/>
                <a:gd name="connsiteY39" fmla="*/ 637609 h 2240883"/>
                <a:gd name="connsiteX40" fmla="*/ 1635419 w 1636327"/>
                <a:gd name="connsiteY40" fmla="*/ 645273 h 2240883"/>
                <a:gd name="connsiteX41" fmla="*/ 1636327 w 1636327"/>
                <a:gd name="connsiteY41" fmla="*/ 652937 h 2240883"/>
                <a:gd name="connsiteX42" fmla="*/ 1635419 w 1636327"/>
                <a:gd name="connsiteY42" fmla="*/ 660601 h 2240883"/>
                <a:gd name="connsiteX43" fmla="*/ 1636327 w 1636327"/>
                <a:gd name="connsiteY43" fmla="*/ 668265 h 2240883"/>
                <a:gd name="connsiteX44" fmla="*/ 1635419 w 1636327"/>
                <a:gd name="connsiteY44" fmla="*/ 675929 h 2240883"/>
                <a:gd name="connsiteX45" fmla="*/ 1636327 w 1636327"/>
                <a:gd name="connsiteY45" fmla="*/ 683593 h 2240883"/>
                <a:gd name="connsiteX46" fmla="*/ 1635419 w 1636327"/>
                <a:gd name="connsiteY46" fmla="*/ 691257 h 2240883"/>
                <a:gd name="connsiteX47" fmla="*/ 1636327 w 1636327"/>
                <a:gd name="connsiteY47" fmla="*/ 698921 h 2240883"/>
                <a:gd name="connsiteX48" fmla="*/ 1635419 w 1636327"/>
                <a:gd name="connsiteY48" fmla="*/ 706585 h 2240883"/>
                <a:gd name="connsiteX49" fmla="*/ 1636327 w 1636327"/>
                <a:gd name="connsiteY49" fmla="*/ 714249 h 2240883"/>
                <a:gd name="connsiteX50" fmla="*/ 1635419 w 1636327"/>
                <a:gd name="connsiteY50" fmla="*/ 721913 h 2240883"/>
                <a:gd name="connsiteX51" fmla="*/ 1636327 w 1636327"/>
                <a:gd name="connsiteY51" fmla="*/ 729577 h 2240883"/>
                <a:gd name="connsiteX52" fmla="*/ 1635419 w 1636327"/>
                <a:gd name="connsiteY52" fmla="*/ 737241 h 2240883"/>
                <a:gd name="connsiteX53" fmla="*/ 1636327 w 1636327"/>
                <a:gd name="connsiteY53" fmla="*/ 744905 h 2240883"/>
                <a:gd name="connsiteX54" fmla="*/ 1635419 w 1636327"/>
                <a:gd name="connsiteY54" fmla="*/ 752569 h 2240883"/>
                <a:gd name="connsiteX55" fmla="*/ 1636327 w 1636327"/>
                <a:gd name="connsiteY55" fmla="*/ 760233 h 2240883"/>
                <a:gd name="connsiteX56" fmla="*/ 1635419 w 1636327"/>
                <a:gd name="connsiteY56" fmla="*/ 767897 h 2240883"/>
                <a:gd name="connsiteX57" fmla="*/ 1636327 w 1636327"/>
                <a:gd name="connsiteY57" fmla="*/ 775561 h 2240883"/>
                <a:gd name="connsiteX58" fmla="*/ 1635419 w 1636327"/>
                <a:gd name="connsiteY58" fmla="*/ 783225 h 2240883"/>
                <a:gd name="connsiteX59" fmla="*/ 1636327 w 1636327"/>
                <a:gd name="connsiteY59" fmla="*/ 790889 h 2240883"/>
                <a:gd name="connsiteX60" fmla="*/ 1635419 w 1636327"/>
                <a:gd name="connsiteY60" fmla="*/ 798553 h 2240883"/>
                <a:gd name="connsiteX61" fmla="*/ 1636327 w 1636327"/>
                <a:gd name="connsiteY61" fmla="*/ 806217 h 2240883"/>
                <a:gd name="connsiteX62" fmla="*/ 1635419 w 1636327"/>
                <a:gd name="connsiteY62" fmla="*/ 813881 h 2240883"/>
                <a:gd name="connsiteX63" fmla="*/ 1636327 w 1636327"/>
                <a:gd name="connsiteY63" fmla="*/ 821545 h 2240883"/>
                <a:gd name="connsiteX64" fmla="*/ 1635419 w 1636327"/>
                <a:gd name="connsiteY64" fmla="*/ 829209 h 2240883"/>
                <a:gd name="connsiteX65" fmla="*/ 1636327 w 1636327"/>
                <a:gd name="connsiteY65" fmla="*/ 836873 h 2240883"/>
                <a:gd name="connsiteX66" fmla="*/ 1635419 w 1636327"/>
                <a:gd name="connsiteY66" fmla="*/ 844537 h 2240883"/>
                <a:gd name="connsiteX67" fmla="*/ 1636327 w 1636327"/>
                <a:gd name="connsiteY67" fmla="*/ 852201 h 2240883"/>
                <a:gd name="connsiteX68" fmla="*/ 1635419 w 1636327"/>
                <a:gd name="connsiteY68" fmla="*/ 859865 h 2240883"/>
                <a:gd name="connsiteX69" fmla="*/ 1636327 w 1636327"/>
                <a:gd name="connsiteY69" fmla="*/ 867529 h 2240883"/>
                <a:gd name="connsiteX70" fmla="*/ 1635419 w 1636327"/>
                <a:gd name="connsiteY70" fmla="*/ 875193 h 2240883"/>
                <a:gd name="connsiteX71" fmla="*/ 1636327 w 1636327"/>
                <a:gd name="connsiteY71" fmla="*/ 882857 h 2240883"/>
                <a:gd name="connsiteX72" fmla="*/ 1635419 w 1636327"/>
                <a:gd name="connsiteY72" fmla="*/ 890521 h 2240883"/>
                <a:gd name="connsiteX73" fmla="*/ 1636327 w 1636327"/>
                <a:gd name="connsiteY73" fmla="*/ 898185 h 2240883"/>
                <a:gd name="connsiteX74" fmla="*/ 1635419 w 1636327"/>
                <a:gd name="connsiteY74" fmla="*/ 905849 h 2240883"/>
                <a:gd name="connsiteX75" fmla="*/ 1636327 w 1636327"/>
                <a:gd name="connsiteY75" fmla="*/ 913513 h 2240883"/>
                <a:gd name="connsiteX76" fmla="*/ 1635419 w 1636327"/>
                <a:gd name="connsiteY76" fmla="*/ 921177 h 2240883"/>
                <a:gd name="connsiteX77" fmla="*/ 1636327 w 1636327"/>
                <a:gd name="connsiteY77" fmla="*/ 928841 h 2240883"/>
                <a:gd name="connsiteX78" fmla="*/ 1635419 w 1636327"/>
                <a:gd name="connsiteY78" fmla="*/ 936505 h 2240883"/>
                <a:gd name="connsiteX79" fmla="*/ 1636327 w 1636327"/>
                <a:gd name="connsiteY79" fmla="*/ 944169 h 2240883"/>
                <a:gd name="connsiteX80" fmla="*/ 1635419 w 1636327"/>
                <a:gd name="connsiteY80" fmla="*/ 951833 h 2240883"/>
                <a:gd name="connsiteX81" fmla="*/ 1636327 w 1636327"/>
                <a:gd name="connsiteY81" fmla="*/ 959497 h 2240883"/>
                <a:gd name="connsiteX82" fmla="*/ 1635419 w 1636327"/>
                <a:gd name="connsiteY82" fmla="*/ 967161 h 2240883"/>
                <a:gd name="connsiteX83" fmla="*/ 1636327 w 1636327"/>
                <a:gd name="connsiteY83" fmla="*/ 974825 h 2240883"/>
                <a:gd name="connsiteX84" fmla="*/ 1635419 w 1636327"/>
                <a:gd name="connsiteY84" fmla="*/ 982489 h 2240883"/>
                <a:gd name="connsiteX85" fmla="*/ 1636327 w 1636327"/>
                <a:gd name="connsiteY85" fmla="*/ 990153 h 2240883"/>
                <a:gd name="connsiteX86" fmla="*/ 1635419 w 1636327"/>
                <a:gd name="connsiteY86" fmla="*/ 997817 h 2240883"/>
                <a:gd name="connsiteX87" fmla="*/ 1636327 w 1636327"/>
                <a:gd name="connsiteY87" fmla="*/ 1005481 h 2240883"/>
                <a:gd name="connsiteX88" fmla="*/ 1635419 w 1636327"/>
                <a:gd name="connsiteY88" fmla="*/ 1013145 h 2240883"/>
                <a:gd name="connsiteX89" fmla="*/ 1636327 w 1636327"/>
                <a:gd name="connsiteY89" fmla="*/ 1020809 h 2240883"/>
                <a:gd name="connsiteX90" fmla="*/ 1635419 w 1636327"/>
                <a:gd name="connsiteY90" fmla="*/ 1028473 h 2240883"/>
                <a:gd name="connsiteX91" fmla="*/ 1636327 w 1636327"/>
                <a:gd name="connsiteY91" fmla="*/ 1036137 h 2240883"/>
                <a:gd name="connsiteX92" fmla="*/ 1635419 w 1636327"/>
                <a:gd name="connsiteY92" fmla="*/ 1043801 h 2240883"/>
                <a:gd name="connsiteX93" fmla="*/ 1636327 w 1636327"/>
                <a:gd name="connsiteY93" fmla="*/ 1051465 h 2240883"/>
                <a:gd name="connsiteX94" fmla="*/ 1635419 w 1636327"/>
                <a:gd name="connsiteY94" fmla="*/ 1059129 h 2240883"/>
                <a:gd name="connsiteX95" fmla="*/ 1636327 w 1636327"/>
                <a:gd name="connsiteY95" fmla="*/ 1066793 h 2240883"/>
                <a:gd name="connsiteX96" fmla="*/ 1635419 w 1636327"/>
                <a:gd name="connsiteY96" fmla="*/ 1074457 h 2240883"/>
                <a:gd name="connsiteX97" fmla="*/ 1636327 w 1636327"/>
                <a:gd name="connsiteY97" fmla="*/ 1082121 h 2240883"/>
                <a:gd name="connsiteX98" fmla="*/ 1635419 w 1636327"/>
                <a:gd name="connsiteY98" fmla="*/ 1089785 h 2240883"/>
                <a:gd name="connsiteX99" fmla="*/ 1636327 w 1636327"/>
                <a:gd name="connsiteY99" fmla="*/ 1097449 h 2240883"/>
                <a:gd name="connsiteX100" fmla="*/ 1635419 w 1636327"/>
                <a:gd name="connsiteY100" fmla="*/ 1105113 h 2240883"/>
                <a:gd name="connsiteX101" fmla="*/ 1636327 w 1636327"/>
                <a:gd name="connsiteY101" fmla="*/ 1112778 h 2240883"/>
                <a:gd name="connsiteX102" fmla="*/ 1635419 w 1636327"/>
                <a:gd name="connsiteY102" fmla="*/ 1120441 h 2240883"/>
                <a:gd name="connsiteX103" fmla="*/ 1636327 w 1636327"/>
                <a:gd name="connsiteY103" fmla="*/ 1128105 h 2240883"/>
                <a:gd name="connsiteX104" fmla="*/ 1635419 w 1636327"/>
                <a:gd name="connsiteY104" fmla="*/ 1135769 h 2240883"/>
                <a:gd name="connsiteX105" fmla="*/ 1636327 w 1636327"/>
                <a:gd name="connsiteY105" fmla="*/ 1143434 h 2240883"/>
                <a:gd name="connsiteX106" fmla="*/ 1635419 w 1636327"/>
                <a:gd name="connsiteY106" fmla="*/ 1151098 h 2240883"/>
                <a:gd name="connsiteX107" fmla="*/ 1636327 w 1636327"/>
                <a:gd name="connsiteY107" fmla="*/ 1158762 h 2240883"/>
                <a:gd name="connsiteX108" fmla="*/ 1634514 w 1636327"/>
                <a:gd name="connsiteY108" fmla="*/ 1166426 h 2240883"/>
                <a:gd name="connsiteX109" fmla="*/ 1636327 w 1636327"/>
                <a:gd name="connsiteY109" fmla="*/ 1174090 h 2240883"/>
                <a:gd name="connsiteX110" fmla="*/ 1634514 w 1636327"/>
                <a:gd name="connsiteY110" fmla="*/ 1181754 h 2240883"/>
                <a:gd name="connsiteX111" fmla="*/ 1636327 w 1636327"/>
                <a:gd name="connsiteY111" fmla="*/ 1189418 h 2240883"/>
                <a:gd name="connsiteX112" fmla="*/ 1634514 w 1636327"/>
                <a:gd name="connsiteY112" fmla="*/ 1197082 h 2240883"/>
                <a:gd name="connsiteX113" fmla="*/ 1636327 w 1636327"/>
                <a:gd name="connsiteY113" fmla="*/ 1204746 h 2240883"/>
                <a:gd name="connsiteX114" fmla="*/ 1634514 w 1636327"/>
                <a:gd name="connsiteY114" fmla="*/ 1212410 h 2240883"/>
                <a:gd name="connsiteX115" fmla="*/ 1636327 w 1636327"/>
                <a:gd name="connsiteY115" fmla="*/ 1220074 h 2240883"/>
                <a:gd name="connsiteX116" fmla="*/ 1634514 w 1636327"/>
                <a:gd name="connsiteY116" fmla="*/ 1227738 h 2240883"/>
                <a:gd name="connsiteX117" fmla="*/ 1636327 w 1636327"/>
                <a:gd name="connsiteY117" fmla="*/ 1235402 h 2240883"/>
                <a:gd name="connsiteX118" fmla="*/ 1634514 w 1636327"/>
                <a:gd name="connsiteY118" fmla="*/ 1243066 h 2240883"/>
                <a:gd name="connsiteX119" fmla="*/ 1636327 w 1636327"/>
                <a:gd name="connsiteY119" fmla="*/ 1250730 h 2240883"/>
                <a:gd name="connsiteX120" fmla="*/ 1634514 w 1636327"/>
                <a:gd name="connsiteY120" fmla="*/ 1258394 h 2240883"/>
                <a:gd name="connsiteX121" fmla="*/ 1636327 w 1636327"/>
                <a:gd name="connsiteY121" fmla="*/ 1266058 h 2240883"/>
                <a:gd name="connsiteX122" fmla="*/ 1634514 w 1636327"/>
                <a:gd name="connsiteY122" fmla="*/ 1273722 h 2240883"/>
                <a:gd name="connsiteX123" fmla="*/ 1636327 w 1636327"/>
                <a:gd name="connsiteY123" fmla="*/ 1281386 h 2240883"/>
                <a:gd name="connsiteX124" fmla="*/ 1634514 w 1636327"/>
                <a:gd name="connsiteY124" fmla="*/ 1289050 h 2240883"/>
                <a:gd name="connsiteX125" fmla="*/ 1636327 w 1636327"/>
                <a:gd name="connsiteY125" fmla="*/ 1296714 h 2240883"/>
                <a:gd name="connsiteX126" fmla="*/ 1634514 w 1636327"/>
                <a:gd name="connsiteY126" fmla="*/ 1304378 h 2240883"/>
                <a:gd name="connsiteX127" fmla="*/ 1636327 w 1636327"/>
                <a:gd name="connsiteY127" fmla="*/ 1312042 h 2240883"/>
                <a:gd name="connsiteX128" fmla="*/ 1634514 w 1636327"/>
                <a:gd name="connsiteY128" fmla="*/ 1319706 h 2240883"/>
                <a:gd name="connsiteX129" fmla="*/ 1636327 w 1636327"/>
                <a:gd name="connsiteY129" fmla="*/ 1327370 h 2240883"/>
                <a:gd name="connsiteX130" fmla="*/ 1634514 w 1636327"/>
                <a:gd name="connsiteY130" fmla="*/ 1335034 h 2240883"/>
                <a:gd name="connsiteX131" fmla="*/ 1636327 w 1636327"/>
                <a:gd name="connsiteY131" fmla="*/ 1342698 h 2240883"/>
                <a:gd name="connsiteX132" fmla="*/ 1634514 w 1636327"/>
                <a:gd name="connsiteY132" fmla="*/ 1350362 h 2240883"/>
                <a:gd name="connsiteX133" fmla="*/ 1636327 w 1636327"/>
                <a:gd name="connsiteY133" fmla="*/ 1358026 h 2240883"/>
                <a:gd name="connsiteX134" fmla="*/ 1634514 w 1636327"/>
                <a:gd name="connsiteY134" fmla="*/ 1365690 h 2240883"/>
                <a:gd name="connsiteX135" fmla="*/ 1636327 w 1636327"/>
                <a:gd name="connsiteY135" fmla="*/ 1373354 h 2240883"/>
                <a:gd name="connsiteX136" fmla="*/ 1634514 w 1636327"/>
                <a:gd name="connsiteY136" fmla="*/ 1381018 h 2240883"/>
                <a:gd name="connsiteX137" fmla="*/ 1636327 w 1636327"/>
                <a:gd name="connsiteY137" fmla="*/ 1388682 h 2240883"/>
                <a:gd name="connsiteX138" fmla="*/ 1634514 w 1636327"/>
                <a:gd name="connsiteY138" fmla="*/ 1396346 h 2240883"/>
                <a:gd name="connsiteX139" fmla="*/ 1636327 w 1636327"/>
                <a:gd name="connsiteY139" fmla="*/ 1404010 h 2240883"/>
                <a:gd name="connsiteX140" fmla="*/ 1634514 w 1636327"/>
                <a:gd name="connsiteY140" fmla="*/ 1411674 h 2240883"/>
                <a:gd name="connsiteX141" fmla="*/ 1636327 w 1636327"/>
                <a:gd name="connsiteY141" fmla="*/ 1419338 h 2240883"/>
                <a:gd name="connsiteX142" fmla="*/ 1634514 w 1636327"/>
                <a:gd name="connsiteY142" fmla="*/ 1427002 h 2240883"/>
                <a:gd name="connsiteX143" fmla="*/ 1636327 w 1636327"/>
                <a:gd name="connsiteY143" fmla="*/ 1434666 h 2240883"/>
                <a:gd name="connsiteX144" fmla="*/ 1634514 w 1636327"/>
                <a:gd name="connsiteY144" fmla="*/ 1442330 h 2240883"/>
                <a:gd name="connsiteX145" fmla="*/ 1636327 w 1636327"/>
                <a:gd name="connsiteY145" fmla="*/ 1449994 h 2240883"/>
                <a:gd name="connsiteX146" fmla="*/ 1634514 w 1636327"/>
                <a:gd name="connsiteY146" fmla="*/ 1457658 h 2240883"/>
                <a:gd name="connsiteX147" fmla="*/ 1636327 w 1636327"/>
                <a:gd name="connsiteY147" fmla="*/ 1465322 h 2240883"/>
                <a:gd name="connsiteX148" fmla="*/ 1634514 w 1636327"/>
                <a:gd name="connsiteY148" fmla="*/ 1472986 h 2240883"/>
                <a:gd name="connsiteX149" fmla="*/ 1636327 w 1636327"/>
                <a:gd name="connsiteY149" fmla="*/ 1480650 h 2240883"/>
                <a:gd name="connsiteX150" fmla="*/ 1634514 w 1636327"/>
                <a:gd name="connsiteY150" fmla="*/ 1488314 h 2240883"/>
                <a:gd name="connsiteX151" fmla="*/ 1636327 w 1636327"/>
                <a:gd name="connsiteY151" fmla="*/ 1495978 h 2240883"/>
                <a:gd name="connsiteX152" fmla="*/ 1634514 w 1636327"/>
                <a:gd name="connsiteY152" fmla="*/ 1503642 h 2240883"/>
                <a:gd name="connsiteX153" fmla="*/ 1636327 w 1636327"/>
                <a:gd name="connsiteY153" fmla="*/ 1511306 h 2240883"/>
                <a:gd name="connsiteX154" fmla="*/ 1634514 w 1636327"/>
                <a:gd name="connsiteY154" fmla="*/ 1518970 h 2240883"/>
                <a:gd name="connsiteX155" fmla="*/ 1636327 w 1636327"/>
                <a:gd name="connsiteY155" fmla="*/ 1526634 h 2240883"/>
                <a:gd name="connsiteX156" fmla="*/ 1634514 w 1636327"/>
                <a:gd name="connsiteY156" fmla="*/ 1534298 h 2240883"/>
                <a:gd name="connsiteX157" fmla="*/ 1636327 w 1636327"/>
                <a:gd name="connsiteY157" fmla="*/ 1541962 h 2240883"/>
                <a:gd name="connsiteX158" fmla="*/ 1634514 w 1636327"/>
                <a:gd name="connsiteY158" fmla="*/ 1549626 h 2240883"/>
                <a:gd name="connsiteX159" fmla="*/ 1636327 w 1636327"/>
                <a:gd name="connsiteY159" fmla="*/ 1557290 h 2240883"/>
                <a:gd name="connsiteX160" fmla="*/ 1634514 w 1636327"/>
                <a:gd name="connsiteY160" fmla="*/ 1564954 h 2240883"/>
                <a:gd name="connsiteX161" fmla="*/ 1636327 w 1636327"/>
                <a:gd name="connsiteY161" fmla="*/ 1572618 h 2240883"/>
                <a:gd name="connsiteX162" fmla="*/ 1634514 w 1636327"/>
                <a:gd name="connsiteY162" fmla="*/ 1580282 h 2240883"/>
                <a:gd name="connsiteX163" fmla="*/ 1636327 w 1636327"/>
                <a:gd name="connsiteY163" fmla="*/ 1587946 h 2240883"/>
                <a:gd name="connsiteX164" fmla="*/ 1634514 w 1636327"/>
                <a:gd name="connsiteY164" fmla="*/ 1595610 h 2240883"/>
                <a:gd name="connsiteX165" fmla="*/ 1636327 w 1636327"/>
                <a:gd name="connsiteY165" fmla="*/ 1603274 h 2240883"/>
                <a:gd name="connsiteX166" fmla="*/ 1634514 w 1636327"/>
                <a:gd name="connsiteY166" fmla="*/ 1610938 h 2240883"/>
                <a:gd name="connsiteX167" fmla="*/ 1636327 w 1636327"/>
                <a:gd name="connsiteY167" fmla="*/ 1618602 h 2240883"/>
                <a:gd name="connsiteX168" fmla="*/ 1634514 w 1636327"/>
                <a:gd name="connsiteY168" fmla="*/ 1626266 h 2240883"/>
                <a:gd name="connsiteX169" fmla="*/ 1636327 w 1636327"/>
                <a:gd name="connsiteY169" fmla="*/ 1633930 h 2240883"/>
                <a:gd name="connsiteX170" fmla="*/ 1634514 w 1636327"/>
                <a:gd name="connsiteY170" fmla="*/ 1641595 h 2240883"/>
                <a:gd name="connsiteX171" fmla="*/ 1636327 w 1636327"/>
                <a:gd name="connsiteY171" fmla="*/ 1649259 h 2240883"/>
                <a:gd name="connsiteX172" fmla="*/ 1634514 w 1636327"/>
                <a:gd name="connsiteY172" fmla="*/ 1656923 h 2240883"/>
                <a:gd name="connsiteX173" fmla="*/ 1636327 w 1636327"/>
                <a:gd name="connsiteY173" fmla="*/ 1664586 h 2240883"/>
                <a:gd name="connsiteX174" fmla="*/ 1634514 w 1636327"/>
                <a:gd name="connsiteY174" fmla="*/ 1672251 h 2240883"/>
                <a:gd name="connsiteX175" fmla="*/ 1636327 w 1636327"/>
                <a:gd name="connsiteY175" fmla="*/ 1679915 h 2240883"/>
                <a:gd name="connsiteX176" fmla="*/ 1634514 w 1636327"/>
                <a:gd name="connsiteY176" fmla="*/ 1687579 h 2240883"/>
                <a:gd name="connsiteX177" fmla="*/ 1636327 w 1636327"/>
                <a:gd name="connsiteY177" fmla="*/ 1695243 h 2240883"/>
                <a:gd name="connsiteX178" fmla="*/ 1634514 w 1636327"/>
                <a:gd name="connsiteY178" fmla="*/ 1702907 h 2240883"/>
                <a:gd name="connsiteX179" fmla="*/ 1636327 w 1636327"/>
                <a:gd name="connsiteY179" fmla="*/ 1710571 h 2240883"/>
                <a:gd name="connsiteX180" fmla="*/ 1634514 w 1636327"/>
                <a:gd name="connsiteY180" fmla="*/ 1718235 h 2240883"/>
                <a:gd name="connsiteX181" fmla="*/ 1636327 w 1636327"/>
                <a:gd name="connsiteY181" fmla="*/ 1725899 h 2240883"/>
                <a:gd name="connsiteX182" fmla="*/ 1634514 w 1636327"/>
                <a:gd name="connsiteY182" fmla="*/ 1733563 h 2240883"/>
                <a:gd name="connsiteX183" fmla="*/ 1636327 w 1636327"/>
                <a:gd name="connsiteY183" fmla="*/ 1741227 h 2240883"/>
                <a:gd name="connsiteX184" fmla="*/ 1634514 w 1636327"/>
                <a:gd name="connsiteY184" fmla="*/ 1748891 h 2240883"/>
                <a:gd name="connsiteX185" fmla="*/ 1636327 w 1636327"/>
                <a:gd name="connsiteY185" fmla="*/ 1756555 h 2240883"/>
                <a:gd name="connsiteX186" fmla="*/ 1634514 w 1636327"/>
                <a:gd name="connsiteY186" fmla="*/ 1764219 h 2240883"/>
                <a:gd name="connsiteX187" fmla="*/ 1636327 w 1636327"/>
                <a:gd name="connsiteY187" fmla="*/ 1771883 h 2240883"/>
                <a:gd name="connsiteX188" fmla="*/ 1634514 w 1636327"/>
                <a:gd name="connsiteY188" fmla="*/ 1779547 h 2240883"/>
                <a:gd name="connsiteX189" fmla="*/ 1636327 w 1636327"/>
                <a:gd name="connsiteY189" fmla="*/ 1787211 h 2240883"/>
                <a:gd name="connsiteX190" fmla="*/ 1634514 w 1636327"/>
                <a:gd name="connsiteY190" fmla="*/ 1794875 h 2240883"/>
                <a:gd name="connsiteX191" fmla="*/ 1636327 w 1636327"/>
                <a:gd name="connsiteY191" fmla="*/ 1802539 h 2240883"/>
                <a:gd name="connsiteX192" fmla="*/ 1634514 w 1636327"/>
                <a:gd name="connsiteY192" fmla="*/ 1810203 h 2240883"/>
                <a:gd name="connsiteX193" fmla="*/ 1636327 w 1636327"/>
                <a:gd name="connsiteY193" fmla="*/ 1817867 h 2240883"/>
                <a:gd name="connsiteX194" fmla="*/ 1634514 w 1636327"/>
                <a:gd name="connsiteY194" fmla="*/ 1825531 h 2240883"/>
                <a:gd name="connsiteX195" fmla="*/ 1636327 w 1636327"/>
                <a:gd name="connsiteY195" fmla="*/ 1833195 h 2240883"/>
                <a:gd name="connsiteX196" fmla="*/ 1634514 w 1636327"/>
                <a:gd name="connsiteY196" fmla="*/ 1840859 h 2240883"/>
                <a:gd name="connsiteX197" fmla="*/ 1636327 w 1636327"/>
                <a:gd name="connsiteY197" fmla="*/ 1848523 h 2240883"/>
                <a:gd name="connsiteX198" fmla="*/ 1634514 w 1636327"/>
                <a:gd name="connsiteY198" fmla="*/ 1856187 h 2240883"/>
                <a:gd name="connsiteX199" fmla="*/ 1636327 w 1636327"/>
                <a:gd name="connsiteY199" fmla="*/ 1863851 h 2240883"/>
                <a:gd name="connsiteX200" fmla="*/ 1634514 w 1636327"/>
                <a:gd name="connsiteY200" fmla="*/ 1871515 h 2240883"/>
                <a:gd name="connsiteX201" fmla="*/ 1636327 w 1636327"/>
                <a:gd name="connsiteY201" fmla="*/ 1879179 h 2240883"/>
                <a:gd name="connsiteX202" fmla="*/ 1634514 w 1636327"/>
                <a:gd name="connsiteY202" fmla="*/ 1886843 h 2240883"/>
                <a:gd name="connsiteX203" fmla="*/ 1636327 w 1636327"/>
                <a:gd name="connsiteY203" fmla="*/ 1894507 h 2240883"/>
                <a:gd name="connsiteX204" fmla="*/ 823527 w 1636327"/>
                <a:gd name="connsiteY204" fmla="*/ 2240883 h 2240883"/>
                <a:gd name="connsiteX205" fmla="*/ 10727 w 1636327"/>
                <a:gd name="connsiteY205" fmla="*/ 1894507 h 2240883"/>
                <a:gd name="connsiteX206" fmla="*/ 12540 w 1636327"/>
                <a:gd name="connsiteY206" fmla="*/ 1886843 h 2240883"/>
                <a:gd name="connsiteX207" fmla="*/ 10727 w 1636327"/>
                <a:gd name="connsiteY207" fmla="*/ 1879179 h 2240883"/>
                <a:gd name="connsiteX208" fmla="*/ 12540 w 1636327"/>
                <a:gd name="connsiteY208" fmla="*/ 1871515 h 2240883"/>
                <a:gd name="connsiteX209" fmla="*/ 10727 w 1636327"/>
                <a:gd name="connsiteY209" fmla="*/ 1863851 h 2240883"/>
                <a:gd name="connsiteX210" fmla="*/ 12540 w 1636327"/>
                <a:gd name="connsiteY210" fmla="*/ 1856187 h 2240883"/>
                <a:gd name="connsiteX211" fmla="*/ 10727 w 1636327"/>
                <a:gd name="connsiteY211" fmla="*/ 1848523 h 2240883"/>
                <a:gd name="connsiteX212" fmla="*/ 12540 w 1636327"/>
                <a:gd name="connsiteY212" fmla="*/ 1840859 h 2240883"/>
                <a:gd name="connsiteX213" fmla="*/ 10727 w 1636327"/>
                <a:gd name="connsiteY213" fmla="*/ 1833195 h 2240883"/>
                <a:gd name="connsiteX214" fmla="*/ 12540 w 1636327"/>
                <a:gd name="connsiteY214" fmla="*/ 1825531 h 2240883"/>
                <a:gd name="connsiteX215" fmla="*/ 10727 w 1636327"/>
                <a:gd name="connsiteY215" fmla="*/ 1817867 h 2240883"/>
                <a:gd name="connsiteX216" fmla="*/ 12540 w 1636327"/>
                <a:gd name="connsiteY216" fmla="*/ 1810203 h 2240883"/>
                <a:gd name="connsiteX217" fmla="*/ 10727 w 1636327"/>
                <a:gd name="connsiteY217" fmla="*/ 1802539 h 2240883"/>
                <a:gd name="connsiteX218" fmla="*/ 12540 w 1636327"/>
                <a:gd name="connsiteY218" fmla="*/ 1794875 h 2240883"/>
                <a:gd name="connsiteX219" fmla="*/ 10727 w 1636327"/>
                <a:gd name="connsiteY219" fmla="*/ 1787211 h 2240883"/>
                <a:gd name="connsiteX220" fmla="*/ 12540 w 1636327"/>
                <a:gd name="connsiteY220" fmla="*/ 1779547 h 2240883"/>
                <a:gd name="connsiteX221" fmla="*/ 10727 w 1636327"/>
                <a:gd name="connsiteY221" fmla="*/ 1771883 h 2240883"/>
                <a:gd name="connsiteX222" fmla="*/ 12540 w 1636327"/>
                <a:gd name="connsiteY222" fmla="*/ 1764219 h 2240883"/>
                <a:gd name="connsiteX223" fmla="*/ 10727 w 1636327"/>
                <a:gd name="connsiteY223" fmla="*/ 1756555 h 2240883"/>
                <a:gd name="connsiteX224" fmla="*/ 12540 w 1636327"/>
                <a:gd name="connsiteY224" fmla="*/ 1748891 h 2240883"/>
                <a:gd name="connsiteX225" fmla="*/ 10727 w 1636327"/>
                <a:gd name="connsiteY225" fmla="*/ 1741227 h 2240883"/>
                <a:gd name="connsiteX226" fmla="*/ 12540 w 1636327"/>
                <a:gd name="connsiteY226" fmla="*/ 1733563 h 2240883"/>
                <a:gd name="connsiteX227" fmla="*/ 10727 w 1636327"/>
                <a:gd name="connsiteY227" fmla="*/ 1725899 h 2240883"/>
                <a:gd name="connsiteX228" fmla="*/ 12540 w 1636327"/>
                <a:gd name="connsiteY228" fmla="*/ 1718235 h 2240883"/>
                <a:gd name="connsiteX229" fmla="*/ 10727 w 1636327"/>
                <a:gd name="connsiteY229" fmla="*/ 1710571 h 2240883"/>
                <a:gd name="connsiteX230" fmla="*/ 12540 w 1636327"/>
                <a:gd name="connsiteY230" fmla="*/ 1702907 h 2240883"/>
                <a:gd name="connsiteX231" fmla="*/ 10727 w 1636327"/>
                <a:gd name="connsiteY231" fmla="*/ 1695243 h 2240883"/>
                <a:gd name="connsiteX232" fmla="*/ 12540 w 1636327"/>
                <a:gd name="connsiteY232" fmla="*/ 1687579 h 2240883"/>
                <a:gd name="connsiteX233" fmla="*/ 10727 w 1636327"/>
                <a:gd name="connsiteY233" fmla="*/ 1679915 h 2240883"/>
                <a:gd name="connsiteX234" fmla="*/ 12540 w 1636327"/>
                <a:gd name="connsiteY234" fmla="*/ 1672251 h 2240883"/>
                <a:gd name="connsiteX235" fmla="*/ 10727 w 1636327"/>
                <a:gd name="connsiteY235" fmla="*/ 1664586 h 2240883"/>
                <a:gd name="connsiteX236" fmla="*/ 12540 w 1636327"/>
                <a:gd name="connsiteY236" fmla="*/ 1656923 h 2240883"/>
                <a:gd name="connsiteX237" fmla="*/ 10727 w 1636327"/>
                <a:gd name="connsiteY237" fmla="*/ 1649259 h 2240883"/>
                <a:gd name="connsiteX238" fmla="*/ 12540 w 1636327"/>
                <a:gd name="connsiteY238" fmla="*/ 1641595 h 2240883"/>
                <a:gd name="connsiteX239" fmla="*/ 10727 w 1636327"/>
                <a:gd name="connsiteY239" fmla="*/ 1633930 h 2240883"/>
                <a:gd name="connsiteX240" fmla="*/ 12540 w 1636327"/>
                <a:gd name="connsiteY240" fmla="*/ 1626266 h 2240883"/>
                <a:gd name="connsiteX241" fmla="*/ 10727 w 1636327"/>
                <a:gd name="connsiteY241" fmla="*/ 1618602 h 2240883"/>
                <a:gd name="connsiteX242" fmla="*/ 12540 w 1636327"/>
                <a:gd name="connsiteY242" fmla="*/ 1610938 h 2240883"/>
                <a:gd name="connsiteX243" fmla="*/ 10727 w 1636327"/>
                <a:gd name="connsiteY243" fmla="*/ 1603274 h 2240883"/>
                <a:gd name="connsiteX244" fmla="*/ 12540 w 1636327"/>
                <a:gd name="connsiteY244" fmla="*/ 1595610 h 2240883"/>
                <a:gd name="connsiteX245" fmla="*/ 10727 w 1636327"/>
                <a:gd name="connsiteY245" fmla="*/ 1587946 h 2240883"/>
                <a:gd name="connsiteX246" fmla="*/ 12540 w 1636327"/>
                <a:gd name="connsiteY246" fmla="*/ 1580282 h 2240883"/>
                <a:gd name="connsiteX247" fmla="*/ 10727 w 1636327"/>
                <a:gd name="connsiteY247" fmla="*/ 1572618 h 2240883"/>
                <a:gd name="connsiteX248" fmla="*/ 12540 w 1636327"/>
                <a:gd name="connsiteY248" fmla="*/ 1564954 h 2240883"/>
                <a:gd name="connsiteX249" fmla="*/ 10727 w 1636327"/>
                <a:gd name="connsiteY249" fmla="*/ 1557290 h 2240883"/>
                <a:gd name="connsiteX250" fmla="*/ 12540 w 1636327"/>
                <a:gd name="connsiteY250" fmla="*/ 1549626 h 2240883"/>
                <a:gd name="connsiteX251" fmla="*/ 10727 w 1636327"/>
                <a:gd name="connsiteY251" fmla="*/ 1541962 h 2240883"/>
                <a:gd name="connsiteX252" fmla="*/ 12540 w 1636327"/>
                <a:gd name="connsiteY252" fmla="*/ 1534298 h 2240883"/>
                <a:gd name="connsiteX253" fmla="*/ 10727 w 1636327"/>
                <a:gd name="connsiteY253" fmla="*/ 1526634 h 2240883"/>
                <a:gd name="connsiteX254" fmla="*/ 12540 w 1636327"/>
                <a:gd name="connsiteY254" fmla="*/ 1518970 h 2240883"/>
                <a:gd name="connsiteX255" fmla="*/ 10727 w 1636327"/>
                <a:gd name="connsiteY255" fmla="*/ 1511306 h 2240883"/>
                <a:gd name="connsiteX256" fmla="*/ 12540 w 1636327"/>
                <a:gd name="connsiteY256" fmla="*/ 1503642 h 2240883"/>
                <a:gd name="connsiteX257" fmla="*/ 10727 w 1636327"/>
                <a:gd name="connsiteY257" fmla="*/ 1495978 h 2240883"/>
                <a:gd name="connsiteX258" fmla="*/ 12540 w 1636327"/>
                <a:gd name="connsiteY258" fmla="*/ 1488314 h 2240883"/>
                <a:gd name="connsiteX259" fmla="*/ 10727 w 1636327"/>
                <a:gd name="connsiteY259" fmla="*/ 1480650 h 2240883"/>
                <a:gd name="connsiteX260" fmla="*/ 12540 w 1636327"/>
                <a:gd name="connsiteY260" fmla="*/ 1472986 h 2240883"/>
                <a:gd name="connsiteX261" fmla="*/ 10727 w 1636327"/>
                <a:gd name="connsiteY261" fmla="*/ 1465322 h 2240883"/>
                <a:gd name="connsiteX262" fmla="*/ 12540 w 1636327"/>
                <a:gd name="connsiteY262" fmla="*/ 1457658 h 2240883"/>
                <a:gd name="connsiteX263" fmla="*/ 10727 w 1636327"/>
                <a:gd name="connsiteY263" fmla="*/ 1449994 h 2240883"/>
                <a:gd name="connsiteX264" fmla="*/ 12540 w 1636327"/>
                <a:gd name="connsiteY264" fmla="*/ 1442330 h 2240883"/>
                <a:gd name="connsiteX265" fmla="*/ 10727 w 1636327"/>
                <a:gd name="connsiteY265" fmla="*/ 1434666 h 2240883"/>
                <a:gd name="connsiteX266" fmla="*/ 12540 w 1636327"/>
                <a:gd name="connsiteY266" fmla="*/ 1427002 h 2240883"/>
                <a:gd name="connsiteX267" fmla="*/ 10727 w 1636327"/>
                <a:gd name="connsiteY267" fmla="*/ 1419338 h 2240883"/>
                <a:gd name="connsiteX268" fmla="*/ 12540 w 1636327"/>
                <a:gd name="connsiteY268" fmla="*/ 1411674 h 2240883"/>
                <a:gd name="connsiteX269" fmla="*/ 10727 w 1636327"/>
                <a:gd name="connsiteY269" fmla="*/ 1404010 h 2240883"/>
                <a:gd name="connsiteX270" fmla="*/ 12540 w 1636327"/>
                <a:gd name="connsiteY270" fmla="*/ 1396346 h 2240883"/>
                <a:gd name="connsiteX271" fmla="*/ 10727 w 1636327"/>
                <a:gd name="connsiteY271" fmla="*/ 1388682 h 2240883"/>
                <a:gd name="connsiteX272" fmla="*/ 12540 w 1636327"/>
                <a:gd name="connsiteY272" fmla="*/ 1381018 h 2240883"/>
                <a:gd name="connsiteX273" fmla="*/ 10727 w 1636327"/>
                <a:gd name="connsiteY273" fmla="*/ 1373354 h 2240883"/>
                <a:gd name="connsiteX274" fmla="*/ 12540 w 1636327"/>
                <a:gd name="connsiteY274" fmla="*/ 1365690 h 2240883"/>
                <a:gd name="connsiteX275" fmla="*/ 10727 w 1636327"/>
                <a:gd name="connsiteY275" fmla="*/ 1358026 h 2240883"/>
                <a:gd name="connsiteX276" fmla="*/ 12540 w 1636327"/>
                <a:gd name="connsiteY276" fmla="*/ 1350362 h 2240883"/>
                <a:gd name="connsiteX277" fmla="*/ 10727 w 1636327"/>
                <a:gd name="connsiteY277" fmla="*/ 1342698 h 2240883"/>
                <a:gd name="connsiteX278" fmla="*/ 12540 w 1636327"/>
                <a:gd name="connsiteY278" fmla="*/ 1335034 h 2240883"/>
                <a:gd name="connsiteX279" fmla="*/ 10727 w 1636327"/>
                <a:gd name="connsiteY279" fmla="*/ 1327370 h 2240883"/>
                <a:gd name="connsiteX280" fmla="*/ 12540 w 1636327"/>
                <a:gd name="connsiteY280" fmla="*/ 1319706 h 2240883"/>
                <a:gd name="connsiteX281" fmla="*/ 10727 w 1636327"/>
                <a:gd name="connsiteY281" fmla="*/ 1312042 h 2240883"/>
                <a:gd name="connsiteX282" fmla="*/ 12540 w 1636327"/>
                <a:gd name="connsiteY282" fmla="*/ 1304378 h 2240883"/>
                <a:gd name="connsiteX283" fmla="*/ 10727 w 1636327"/>
                <a:gd name="connsiteY283" fmla="*/ 1296714 h 2240883"/>
                <a:gd name="connsiteX284" fmla="*/ 12540 w 1636327"/>
                <a:gd name="connsiteY284" fmla="*/ 1289050 h 2240883"/>
                <a:gd name="connsiteX285" fmla="*/ 10727 w 1636327"/>
                <a:gd name="connsiteY285" fmla="*/ 1281386 h 2240883"/>
                <a:gd name="connsiteX286" fmla="*/ 12540 w 1636327"/>
                <a:gd name="connsiteY286" fmla="*/ 1273722 h 2240883"/>
                <a:gd name="connsiteX287" fmla="*/ 10727 w 1636327"/>
                <a:gd name="connsiteY287" fmla="*/ 1266058 h 2240883"/>
                <a:gd name="connsiteX288" fmla="*/ 12540 w 1636327"/>
                <a:gd name="connsiteY288" fmla="*/ 1258394 h 2240883"/>
                <a:gd name="connsiteX289" fmla="*/ 10727 w 1636327"/>
                <a:gd name="connsiteY289" fmla="*/ 1250730 h 2240883"/>
                <a:gd name="connsiteX290" fmla="*/ 12540 w 1636327"/>
                <a:gd name="connsiteY290" fmla="*/ 1243066 h 2240883"/>
                <a:gd name="connsiteX291" fmla="*/ 10727 w 1636327"/>
                <a:gd name="connsiteY291" fmla="*/ 1235402 h 2240883"/>
                <a:gd name="connsiteX292" fmla="*/ 12540 w 1636327"/>
                <a:gd name="connsiteY292" fmla="*/ 1227738 h 2240883"/>
                <a:gd name="connsiteX293" fmla="*/ 10727 w 1636327"/>
                <a:gd name="connsiteY293" fmla="*/ 1220074 h 2240883"/>
                <a:gd name="connsiteX294" fmla="*/ 12540 w 1636327"/>
                <a:gd name="connsiteY294" fmla="*/ 1212410 h 2240883"/>
                <a:gd name="connsiteX295" fmla="*/ 10727 w 1636327"/>
                <a:gd name="connsiteY295" fmla="*/ 1204746 h 2240883"/>
                <a:gd name="connsiteX296" fmla="*/ 12540 w 1636327"/>
                <a:gd name="connsiteY296" fmla="*/ 1197082 h 2240883"/>
                <a:gd name="connsiteX297" fmla="*/ 10727 w 1636327"/>
                <a:gd name="connsiteY297" fmla="*/ 1189418 h 2240883"/>
                <a:gd name="connsiteX298" fmla="*/ 12540 w 1636327"/>
                <a:gd name="connsiteY298" fmla="*/ 1181754 h 2240883"/>
                <a:gd name="connsiteX299" fmla="*/ 10727 w 1636327"/>
                <a:gd name="connsiteY299" fmla="*/ 1174090 h 2240883"/>
                <a:gd name="connsiteX300" fmla="*/ 12540 w 1636327"/>
                <a:gd name="connsiteY300" fmla="*/ 1166426 h 2240883"/>
                <a:gd name="connsiteX301" fmla="*/ 10727 w 1636327"/>
                <a:gd name="connsiteY301" fmla="*/ 1158762 h 2240883"/>
                <a:gd name="connsiteX302" fmla="*/ 11635 w 1636327"/>
                <a:gd name="connsiteY302" fmla="*/ 1151098 h 2240883"/>
                <a:gd name="connsiteX303" fmla="*/ 10727 w 1636327"/>
                <a:gd name="connsiteY303" fmla="*/ 1143434 h 2240883"/>
                <a:gd name="connsiteX304" fmla="*/ 11635 w 1636327"/>
                <a:gd name="connsiteY304" fmla="*/ 1135769 h 2240883"/>
                <a:gd name="connsiteX305" fmla="*/ 10727 w 1636327"/>
                <a:gd name="connsiteY305" fmla="*/ 1128105 h 2240883"/>
                <a:gd name="connsiteX306" fmla="*/ 11635 w 1636327"/>
                <a:gd name="connsiteY306" fmla="*/ 1120441 h 2240883"/>
                <a:gd name="connsiteX307" fmla="*/ 10727 w 1636327"/>
                <a:gd name="connsiteY307" fmla="*/ 1112778 h 2240883"/>
                <a:gd name="connsiteX308" fmla="*/ 11635 w 1636327"/>
                <a:gd name="connsiteY308" fmla="*/ 1105113 h 2240883"/>
                <a:gd name="connsiteX309" fmla="*/ 10727 w 1636327"/>
                <a:gd name="connsiteY309" fmla="*/ 1097449 h 2240883"/>
                <a:gd name="connsiteX310" fmla="*/ 11635 w 1636327"/>
                <a:gd name="connsiteY310" fmla="*/ 1089785 h 2240883"/>
                <a:gd name="connsiteX311" fmla="*/ 10727 w 1636327"/>
                <a:gd name="connsiteY311" fmla="*/ 1082121 h 2240883"/>
                <a:gd name="connsiteX312" fmla="*/ 11635 w 1636327"/>
                <a:gd name="connsiteY312" fmla="*/ 1074457 h 2240883"/>
                <a:gd name="connsiteX313" fmla="*/ 10727 w 1636327"/>
                <a:gd name="connsiteY313" fmla="*/ 1066793 h 2240883"/>
                <a:gd name="connsiteX314" fmla="*/ 11635 w 1636327"/>
                <a:gd name="connsiteY314" fmla="*/ 1059129 h 2240883"/>
                <a:gd name="connsiteX315" fmla="*/ 10727 w 1636327"/>
                <a:gd name="connsiteY315" fmla="*/ 1051465 h 2240883"/>
                <a:gd name="connsiteX316" fmla="*/ 11635 w 1636327"/>
                <a:gd name="connsiteY316" fmla="*/ 1043801 h 2240883"/>
                <a:gd name="connsiteX317" fmla="*/ 10727 w 1636327"/>
                <a:gd name="connsiteY317" fmla="*/ 1036137 h 2240883"/>
                <a:gd name="connsiteX318" fmla="*/ 11635 w 1636327"/>
                <a:gd name="connsiteY318" fmla="*/ 1028473 h 2240883"/>
                <a:gd name="connsiteX319" fmla="*/ 10727 w 1636327"/>
                <a:gd name="connsiteY319" fmla="*/ 1020809 h 2240883"/>
                <a:gd name="connsiteX320" fmla="*/ 11635 w 1636327"/>
                <a:gd name="connsiteY320" fmla="*/ 1013145 h 2240883"/>
                <a:gd name="connsiteX321" fmla="*/ 10727 w 1636327"/>
                <a:gd name="connsiteY321" fmla="*/ 1005481 h 2240883"/>
                <a:gd name="connsiteX322" fmla="*/ 11635 w 1636327"/>
                <a:gd name="connsiteY322" fmla="*/ 997817 h 2240883"/>
                <a:gd name="connsiteX323" fmla="*/ 10727 w 1636327"/>
                <a:gd name="connsiteY323" fmla="*/ 990153 h 2240883"/>
                <a:gd name="connsiteX324" fmla="*/ 11635 w 1636327"/>
                <a:gd name="connsiteY324" fmla="*/ 982489 h 2240883"/>
                <a:gd name="connsiteX325" fmla="*/ 10727 w 1636327"/>
                <a:gd name="connsiteY325" fmla="*/ 974825 h 2240883"/>
                <a:gd name="connsiteX326" fmla="*/ 11635 w 1636327"/>
                <a:gd name="connsiteY326" fmla="*/ 967161 h 2240883"/>
                <a:gd name="connsiteX327" fmla="*/ 10727 w 1636327"/>
                <a:gd name="connsiteY327" fmla="*/ 959497 h 2240883"/>
                <a:gd name="connsiteX328" fmla="*/ 11635 w 1636327"/>
                <a:gd name="connsiteY328" fmla="*/ 951833 h 2240883"/>
                <a:gd name="connsiteX329" fmla="*/ 10727 w 1636327"/>
                <a:gd name="connsiteY329" fmla="*/ 944169 h 2240883"/>
                <a:gd name="connsiteX330" fmla="*/ 11635 w 1636327"/>
                <a:gd name="connsiteY330" fmla="*/ 936505 h 2240883"/>
                <a:gd name="connsiteX331" fmla="*/ 10727 w 1636327"/>
                <a:gd name="connsiteY331" fmla="*/ 928841 h 2240883"/>
                <a:gd name="connsiteX332" fmla="*/ 11635 w 1636327"/>
                <a:gd name="connsiteY332" fmla="*/ 921177 h 2240883"/>
                <a:gd name="connsiteX333" fmla="*/ 10727 w 1636327"/>
                <a:gd name="connsiteY333" fmla="*/ 913513 h 2240883"/>
                <a:gd name="connsiteX334" fmla="*/ 11635 w 1636327"/>
                <a:gd name="connsiteY334" fmla="*/ 905849 h 2240883"/>
                <a:gd name="connsiteX335" fmla="*/ 10727 w 1636327"/>
                <a:gd name="connsiteY335" fmla="*/ 898185 h 2240883"/>
                <a:gd name="connsiteX336" fmla="*/ 11635 w 1636327"/>
                <a:gd name="connsiteY336" fmla="*/ 890521 h 2240883"/>
                <a:gd name="connsiteX337" fmla="*/ 10727 w 1636327"/>
                <a:gd name="connsiteY337" fmla="*/ 882857 h 2240883"/>
                <a:gd name="connsiteX338" fmla="*/ 11635 w 1636327"/>
                <a:gd name="connsiteY338" fmla="*/ 875193 h 2240883"/>
                <a:gd name="connsiteX339" fmla="*/ 10727 w 1636327"/>
                <a:gd name="connsiteY339" fmla="*/ 867529 h 2240883"/>
                <a:gd name="connsiteX340" fmla="*/ 11635 w 1636327"/>
                <a:gd name="connsiteY340" fmla="*/ 859865 h 2240883"/>
                <a:gd name="connsiteX341" fmla="*/ 10727 w 1636327"/>
                <a:gd name="connsiteY341" fmla="*/ 852201 h 2240883"/>
                <a:gd name="connsiteX342" fmla="*/ 11635 w 1636327"/>
                <a:gd name="connsiteY342" fmla="*/ 844537 h 2240883"/>
                <a:gd name="connsiteX343" fmla="*/ 10727 w 1636327"/>
                <a:gd name="connsiteY343" fmla="*/ 836873 h 2240883"/>
                <a:gd name="connsiteX344" fmla="*/ 11635 w 1636327"/>
                <a:gd name="connsiteY344" fmla="*/ 829209 h 2240883"/>
                <a:gd name="connsiteX345" fmla="*/ 10727 w 1636327"/>
                <a:gd name="connsiteY345" fmla="*/ 821545 h 2240883"/>
                <a:gd name="connsiteX346" fmla="*/ 11635 w 1636327"/>
                <a:gd name="connsiteY346" fmla="*/ 813881 h 2240883"/>
                <a:gd name="connsiteX347" fmla="*/ 10727 w 1636327"/>
                <a:gd name="connsiteY347" fmla="*/ 806217 h 2240883"/>
                <a:gd name="connsiteX348" fmla="*/ 11635 w 1636327"/>
                <a:gd name="connsiteY348" fmla="*/ 798553 h 2240883"/>
                <a:gd name="connsiteX349" fmla="*/ 10727 w 1636327"/>
                <a:gd name="connsiteY349" fmla="*/ 790889 h 2240883"/>
                <a:gd name="connsiteX350" fmla="*/ 11635 w 1636327"/>
                <a:gd name="connsiteY350" fmla="*/ 783225 h 2240883"/>
                <a:gd name="connsiteX351" fmla="*/ 10727 w 1636327"/>
                <a:gd name="connsiteY351" fmla="*/ 775561 h 2240883"/>
                <a:gd name="connsiteX352" fmla="*/ 11635 w 1636327"/>
                <a:gd name="connsiteY352" fmla="*/ 767897 h 2240883"/>
                <a:gd name="connsiteX353" fmla="*/ 10727 w 1636327"/>
                <a:gd name="connsiteY353" fmla="*/ 760233 h 2240883"/>
                <a:gd name="connsiteX354" fmla="*/ 11635 w 1636327"/>
                <a:gd name="connsiteY354" fmla="*/ 752569 h 2240883"/>
                <a:gd name="connsiteX355" fmla="*/ 10727 w 1636327"/>
                <a:gd name="connsiteY355" fmla="*/ 744905 h 2240883"/>
                <a:gd name="connsiteX356" fmla="*/ 11635 w 1636327"/>
                <a:gd name="connsiteY356" fmla="*/ 737241 h 2240883"/>
                <a:gd name="connsiteX357" fmla="*/ 10727 w 1636327"/>
                <a:gd name="connsiteY357" fmla="*/ 729577 h 2240883"/>
                <a:gd name="connsiteX358" fmla="*/ 11635 w 1636327"/>
                <a:gd name="connsiteY358" fmla="*/ 721913 h 2240883"/>
                <a:gd name="connsiteX359" fmla="*/ 10727 w 1636327"/>
                <a:gd name="connsiteY359" fmla="*/ 714249 h 2240883"/>
                <a:gd name="connsiteX360" fmla="*/ 11635 w 1636327"/>
                <a:gd name="connsiteY360" fmla="*/ 706585 h 2240883"/>
                <a:gd name="connsiteX361" fmla="*/ 10727 w 1636327"/>
                <a:gd name="connsiteY361" fmla="*/ 698921 h 2240883"/>
                <a:gd name="connsiteX362" fmla="*/ 11635 w 1636327"/>
                <a:gd name="connsiteY362" fmla="*/ 691257 h 2240883"/>
                <a:gd name="connsiteX363" fmla="*/ 10727 w 1636327"/>
                <a:gd name="connsiteY363" fmla="*/ 683593 h 2240883"/>
                <a:gd name="connsiteX364" fmla="*/ 11635 w 1636327"/>
                <a:gd name="connsiteY364" fmla="*/ 675929 h 2240883"/>
                <a:gd name="connsiteX365" fmla="*/ 10727 w 1636327"/>
                <a:gd name="connsiteY365" fmla="*/ 668265 h 2240883"/>
                <a:gd name="connsiteX366" fmla="*/ 11635 w 1636327"/>
                <a:gd name="connsiteY366" fmla="*/ 660601 h 2240883"/>
                <a:gd name="connsiteX367" fmla="*/ 10727 w 1636327"/>
                <a:gd name="connsiteY367" fmla="*/ 652937 h 2240883"/>
                <a:gd name="connsiteX368" fmla="*/ 11635 w 1636327"/>
                <a:gd name="connsiteY368" fmla="*/ 645273 h 2240883"/>
                <a:gd name="connsiteX369" fmla="*/ 10727 w 1636327"/>
                <a:gd name="connsiteY369" fmla="*/ 637609 h 2240883"/>
                <a:gd name="connsiteX370" fmla="*/ 11635 w 1636327"/>
                <a:gd name="connsiteY370" fmla="*/ 629945 h 2240883"/>
                <a:gd name="connsiteX371" fmla="*/ 10727 w 1636327"/>
                <a:gd name="connsiteY371" fmla="*/ 622281 h 2240883"/>
                <a:gd name="connsiteX372" fmla="*/ 11635 w 1636327"/>
                <a:gd name="connsiteY372" fmla="*/ 614616 h 2240883"/>
                <a:gd name="connsiteX373" fmla="*/ 10727 w 1636327"/>
                <a:gd name="connsiteY373" fmla="*/ 606952 h 2240883"/>
                <a:gd name="connsiteX374" fmla="*/ 11635 w 1636327"/>
                <a:gd name="connsiteY374" fmla="*/ 599288 h 2240883"/>
                <a:gd name="connsiteX375" fmla="*/ 10727 w 1636327"/>
                <a:gd name="connsiteY375" fmla="*/ 591625 h 2240883"/>
                <a:gd name="connsiteX376" fmla="*/ 11635 w 1636327"/>
                <a:gd name="connsiteY376" fmla="*/ 583961 h 2240883"/>
                <a:gd name="connsiteX377" fmla="*/ 10727 w 1636327"/>
                <a:gd name="connsiteY377" fmla="*/ 576297 h 2240883"/>
                <a:gd name="connsiteX378" fmla="*/ 11635 w 1636327"/>
                <a:gd name="connsiteY378" fmla="*/ 568632 h 2240883"/>
                <a:gd name="connsiteX379" fmla="*/ 10727 w 1636327"/>
                <a:gd name="connsiteY379" fmla="*/ 560968 h 2240883"/>
                <a:gd name="connsiteX380" fmla="*/ 11635 w 1636327"/>
                <a:gd name="connsiteY380" fmla="*/ 553304 h 2240883"/>
                <a:gd name="connsiteX381" fmla="*/ 10727 w 1636327"/>
                <a:gd name="connsiteY381" fmla="*/ 545640 h 2240883"/>
                <a:gd name="connsiteX382" fmla="*/ 11635 w 1636327"/>
                <a:gd name="connsiteY382" fmla="*/ 537976 h 2240883"/>
                <a:gd name="connsiteX383" fmla="*/ 10727 w 1636327"/>
                <a:gd name="connsiteY383" fmla="*/ 530312 h 2240883"/>
                <a:gd name="connsiteX384" fmla="*/ 11635 w 1636327"/>
                <a:gd name="connsiteY384" fmla="*/ 522648 h 2240883"/>
                <a:gd name="connsiteX385" fmla="*/ 10727 w 1636327"/>
                <a:gd name="connsiteY385" fmla="*/ 514984 h 2240883"/>
                <a:gd name="connsiteX386" fmla="*/ 11635 w 1636327"/>
                <a:gd name="connsiteY386" fmla="*/ 507320 h 2240883"/>
                <a:gd name="connsiteX387" fmla="*/ 10727 w 1636327"/>
                <a:gd name="connsiteY387" fmla="*/ 499656 h 2240883"/>
                <a:gd name="connsiteX388" fmla="*/ 11635 w 1636327"/>
                <a:gd name="connsiteY388" fmla="*/ 491992 h 2240883"/>
                <a:gd name="connsiteX389" fmla="*/ 10727 w 1636327"/>
                <a:gd name="connsiteY389" fmla="*/ 484328 h 2240883"/>
                <a:gd name="connsiteX390" fmla="*/ 11635 w 1636327"/>
                <a:gd name="connsiteY390" fmla="*/ 476664 h 2240883"/>
                <a:gd name="connsiteX391" fmla="*/ 10727 w 1636327"/>
                <a:gd name="connsiteY391" fmla="*/ 469000 h 2240883"/>
                <a:gd name="connsiteX392" fmla="*/ 11635 w 1636327"/>
                <a:gd name="connsiteY392" fmla="*/ 461336 h 2240883"/>
                <a:gd name="connsiteX393" fmla="*/ 10727 w 1636327"/>
                <a:gd name="connsiteY393" fmla="*/ 453672 h 2240883"/>
                <a:gd name="connsiteX394" fmla="*/ 11635 w 1636327"/>
                <a:gd name="connsiteY394" fmla="*/ 446008 h 2240883"/>
                <a:gd name="connsiteX395" fmla="*/ 10727 w 1636327"/>
                <a:gd name="connsiteY395" fmla="*/ 438344 h 2240883"/>
                <a:gd name="connsiteX396" fmla="*/ 11635 w 1636327"/>
                <a:gd name="connsiteY396" fmla="*/ 430680 h 2240883"/>
                <a:gd name="connsiteX397" fmla="*/ 10727 w 1636327"/>
                <a:gd name="connsiteY397" fmla="*/ 423016 h 2240883"/>
                <a:gd name="connsiteX398" fmla="*/ 11635 w 1636327"/>
                <a:gd name="connsiteY398" fmla="*/ 415352 h 2240883"/>
                <a:gd name="connsiteX399" fmla="*/ 10727 w 1636327"/>
                <a:gd name="connsiteY399" fmla="*/ 407688 h 2240883"/>
                <a:gd name="connsiteX400" fmla="*/ 11635 w 1636327"/>
                <a:gd name="connsiteY400" fmla="*/ 400024 h 2240883"/>
                <a:gd name="connsiteX401" fmla="*/ 10727 w 1636327"/>
                <a:gd name="connsiteY401" fmla="*/ 392360 h 2240883"/>
                <a:gd name="connsiteX402" fmla="*/ 11635 w 1636327"/>
                <a:gd name="connsiteY402" fmla="*/ 384696 h 2240883"/>
                <a:gd name="connsiteX403" fmla="*/ 10727 w 1636327"/>
                <a:gd name="connsiteY403" fmla="*/ 377032 h 2240883"/>
                <a:gd name="connsiteX404" fmla="*/ 11635 w 1636327"/>
                <a:gd name="connsiteY404" fmla="*/ 369368 h 2240883"/>
                <a:gd name="connsiteX405" fmla="*/ 10727 w 1636327"/>
                <a:gd name="connsiteY405" fmla="*/ 361704 h 2240883"/>
                <a:gd name="connsiteX406" fmla="*/ 11635 w 1636327"/>
                <a:gd name="connsiteY406" fmla="*/ 354040 h 2240883"/>
                <a:gd name="connsiteX407" fmla="*/ 10727 w 1636327"/>
                <a:gd name="connsiteY407" fmla="*/ 346376 h 2240883"/>
                <a:gd name="connsiteX408" fmla="*/ 823527 w 1636327"/>
                <a:gd name="connsiteY408" fmla="*/ 0 h 2240883"/>
                <a:gd name="connsiteX0" fmla="*/ 823527 w 1638313"/>
                <a:gd name="connsiteY0" fmla="*/ 0 h 2240883"/>
                <a:gd name="connsiteX1" fmla="*/ 1636327 w 1638313"/>
                <a:gd name="connsiteY1" fmla="*/ 346376 h 2240883"/>
                <a:gd name="connsiteX2" fmla="*/ 1635419 w 1638313"/>
                <a:gd name="connsiteY2" fmla="*/ 354040 h 2240883"/>
                <a:gd name="connsiteX3" fmla="*/ 1636327 w 1638313"/>
                <a:gd name="connsiteY3" fmla="*/ 361704 h 2240883"/>
                <a:gd name="connsiteX4" fmla="*/ 1635419 w 1638313"/>
                <a:gd name="connsiteY4" fmla="*/ 369368 h 2240883"/>
                <a:gd name="connsiteX5" fmla="*/ 1636327 w 1638313"/>
                <a:gd name="connsiteY5" fmla="*/ 377032 h 2240883"/>
                <a:gd name="connsiteX6" fmla="*/ 1635419 w 1638313"/>
                <a:gd name="connsiteY6" fmla="*/ 384696 h 2240883"/>
                <a:gd name="connsiteX7" fmla="*/ 1636327 w 1638313"/>
                <a:gd name="connsiteY7" fmla="*/ 392360 h 2240883"/>
                <a:gd name="connsiteX8" fmla="*/ 1635419 w 1638313"/>
                <a:gd name="connsiteY8" fmla="*/ 400024 h 2240883"/>
                <a:gd name="connsiteX9" fmla="*/ 1636327 w 1638313"/>
                <a:gd name="connsiteY9" fmla="*/ 407688 h 2240883"/>
                <a:gd name="connsiteX10" fmla="*/ 1635419 w 1638313"/>
                <a:gd name="connsiteY10" fmla="*/ 415352 h 2240883"/>
                <a:gd name="connsiteX11" fmla="*/ 1636327 w 1638313"/>
                <a:gd name="connsiteY11" fmla="*/ 423016 h 2240883"/>
                <a:gd name="connsiteX12" fmla="*/ 1635419 w 1638313"/>
                <a:gd name="connsiteY12" fmla="*/ 430680 h 2240883"/>
                <a:gd name="connsiteX13" fmla="*/ 1636327 w 1638313"/>
                <a:gd name="connsiteY13" fmla="*/ 438344 h 2240883"/>
                <a:gd name="connsiteX14" fmla="*/ 1635419 w 1638313"/>
                <a:gd name="connsiteY14" fmla="*/ 446008 h 2240883"/>
                <a:gd name="connsiteX15" fmla="*/ 1636327 w 1638313"/>
                <a:gd name="connsiteY15" fmla="*/ 453672 h 2240883"/>
                <a:gd name="connsiteX16" fmla="*/ 1635419 w 1638313"/>
                <a:gd name="connsiteY16" fmla="*/ 461336 h 2240883"/>
                <a:gd name="connsiteX17" fmla="*/ 1636327 w 1638313"/>
                <a:gd name="connsiteY17" fmla="*/ 469000 h 2240883"/>
                <a:gd name="connsiteX18" fmla="*/ 1635419 w 1638313"/>
                <a:gd name="connsiteY18" fmla="*/ 476664 h 2240883"/>
                <a:gd name="connsiteX19" fmla="*/ 1636327 w 1638313"/>
                <a:gd name="connsiteY19" fmla="*/ 484328 h 2240883"/>
                <a:gd name="connsiteX20" fmla="*/ 1635419 w 1638313"/>
                <a:gd name="connsiteY20" fmla="*/ 491992 h 2240883"/>
                <a:gd name="connsiteX21" fmla="*/ 1636327 w 1638313"/>
                <a:gd name="connsiteY21" fmla="*/ 499656 h 2240883"/>
                <a:gd name="connsiteX22" fmla="*/ 1635419 w 1638313"/>
                <a:gd name="connsiteY22" fmla="*/ 507320 h 2240883"/>
                <a:gd name="connsiteX23" fmla="*/ 1636327 w 1638313"/>
                <a:gd name="connsiteY23" fmla="*/ 514984 h 2240883"/>
                <a:gd name="connsiteX24" fmla="*/ 1635419 w 1638313"/>
                <a:gd name="connsiteY24" fmla="*/ 522648 h 2240883"/>
                <a:gd name="connsiteX25" fmla="*/ 1636327 w 1638313"/>
                <a:gd name="connsiteY25" fmla="*/ 530312 h 2240883"/>
                <a:gd name="connsiteX26" fmla="*/ 1635419 w 1638313"/>
                <a:gd name="connsiteY26" fmla="*/ 537976 h 2240883"/>
                <a:gd name="connsiteX27" fmla="*/ 1636327 w 1638313"/>
                <a:gd name="connsiteY27" fmla="*/ 545640 h 2240883"/>
                <a:gd name="connsiteX28" fmla="*/ 1635419 w 1638313"/>
                <a:gd name="connsiteY28" fmla="*/ 553304 h 2240883"/>
                <a:gd name="connsiteX29" fmla="*/ 1636327 w 1638313"/>
                <a:gd name="connsiteY29" fmla="*/ 560968 h 2240883"/>
                <a:gd name="connsiteX30" fmla="*/ 1635419 w 1638313"/>
                <a:gd name="connsiteY30" fmla="*/ 568632 h 2240883"/>
                <a:gd name="connsiteX31" fmla="*/ 1636327 w 1638313"/>
                <a:gd name="connsiteY31" fmla="*/ 576297 h 2240883"/>
                <a:gd name="connsiteX32" fmla="*/ 1635419 w 1638313"/>
                <a:gd name="connsiteY32" fmla="*/ 583961 h 2240883"/>
                <a:gd name="connsiteX33" fmla="*/ 1636327 w 1638313"/>
                <a:gd name="connsiteY33" fmla="*/ 591625 h 2240883"/>
                <a:gd name="connsiteX34" fmla="*/ 1635419 w 1638313"/>
                <a:gd name="connsiteY34" fmla="*/ 599288 h 2240883"/>
                <a:gd name="connsiteX35" fmla="*/ 1636327 w 1638313"/>
                <a:gd name="connsiteY35" fmla="*/ 606952 h 2240883"/>
                <a:gd name="connsiteX36" fmla="*/ 1635419 w 1638313"/>
                <a:gd name="connsiteY36" fmla="*/ 614616 h 2240883"/>
                <a:gd name="connsiteX37" fmla="*/ 1636327 w 1638313"/>
                <a:gd name="connsiteY37" fmla="*/ 622281 h 2240883"/>
                <a:gd name="connsiteX38" fmla="*/ 1635419 w 1638313"/>
                <a:gd name="connsiteY38" fmla="*/ 629945 h 2240883"/>
                <a:gd name="connsiteX39" fmla="*/ 1636327 w 1638313"/>
                <a:gd name="connsiteY39" fmla="*/ 637609 h 2240883"/>
                <a:gd name="connsiteX40" fmla="*/ 1635419 w 1638313"/>
                <a:gd name="connsiteY40" fmla="*/ 645273 h 2240883"/>
                <a:gd name="connsiteX41" fmla="*/ 1636327 w 1638313"/>
                <a:gd name="connsiteY41" fmla="*/ 652937 h 2240883"/>
                <a:gd name="connsiteX42" fmla="*/ 1635419 w 1638313"/>
                <a:gd name="connsiteY42" fmla="*/ 660601 h 2240883"/>
                <a:gd name="connsiteX43" fmla="*/ 1636327 w 1638313"/>
                <a:gd name="connsiteY43" fmla="*/ 668265 h 2240883"/>
                <a:gd name="connsiteX44" fmla="*/ 1635419 w 1638313"/>
                <a:gd name="connsiteY44" fmla="*/ 675929 h 2240883"/>
                <a:gd name="connsiteX45" fmla="*/ 1636327 w 1638313"/>
                <a:gd name="connsiteY45" fmla="*/ 683593 h 2240883"/>
                <a:gd name="connsiteX46" fmla="*/ 1635419 w 1638313"/>
                <a:gd name="connsiteY46" fmla="*/ 691257 h 2240883"/>
                <a:gd name="connsiteX47" fmla="*/ 1636327 w 1638313"/>
                <a:gd name="connsiteY47" fmla="*/ 698921 h 2240883"/>
                <a:gd name="connsiteX48" fmla="*/ 1635419 w 1638313"/>
                <a:gd name="connsiteY48" fmla="*/ 706585 h 2240883"/>
                <a:gd name="connsiteX49" fmla="*/ 1636327 w 1638313"/>
                <a:gd name="connsiteY49" fmla="*/ 714249 h 2240883"/>
                <a:gd name="connsiteX50" fmla="*/ 1635419 w 1638313"/>
                <a:gd name="connsiteY50" fmla="*/ 721913 h 2240883"/>
                <a:gd name="connsiteX51" fmla="*/ 1636327 w 1638313"/>
                <a:gd name="connsiteY51" fmla="*/ 729577 h 2240883"/>
                <a:gd name="connsiteX52" fmla="*/ 1635419 w 1638313"/>
                <a:gd name="connsiteY52" fmla="*/ 737241 h 2240883"/>
                <a:gd name="connsiteX53" fmla="*/ 1636327 w 1638313"/>
                <a:gd name="connsiteY53" fmla="*/ 744905 h 2240883"/>
                <a:gd name="connsiteX54" fmla="*/ 1635419 w 1638313"/>
                <a:gd name="connsiteY54" fmla="*/ 752569 h 2240883"/>
                <a:gd name="connsiteX55" fmla="*/ 1636327 w 1638313"/>
                <a:gd name="connsiteY55" fmla="*/ 760233 h 2240883"/>
                <a:gd name="connsiteX56" fmla="*/ 1635419 w 1638313"/>
                <a:gd name="connsiteY56" fmla="*/ 767897 h 2240883"/>
                <a:gd name="connsiteX57" fmla="*/ 1636327 w 1638313"/>
                <a:gd name="connsiteY57" fmla="*/ 775561 h 2240883"/>
                <a:gd name="connsiteX58" fmla="*/ 1635419 w 1638313"/>
                <a:gd name="connsiteY58" fmla="*/ 783225 h 2240883"/>
                <a:gd name="connsiteX59" fmla="*/ 1636327 w 1638313"/>
                <a:gd name="connsiteY59" fmla="*/ 790889 h 2240883"/>
                <a:gd name="connsiteX60" fmla="*/ 1635419 w 1638313"/>
                <a:gd name="connsiteY60" fmla="*/ 798553 h 2240883"/>
                <a:gd name="connsiteX61" fmla="*/ 1636327 w 1638313"/>
                <a:gd name="connsiteY61" fmla="*/ 806217 h 2240883"/>
                <a:gd name="connsiteX62" fmla="*/ 1635419 w 1638313"/>
                <a:gd name="connsiteY62" fmla="*/ 813881 h 2240883"/>
                <a:gd name="connsiteX63" fmla="*/ 1636327 w 1638313"/>
                <a:gd name="connsiteY63" fmla="*/ 821545 h 2240883"/>
                <a:gd name="connsiteX64" fmla="*/ 1635419 w 1638313"/>
                <a:gd name="connsiteY64" fmla="*/ 829209 h 2240883"/>
                <a:gd name="connsiteX65" fmla="*/ 1636327 w 1638313"/>
                <a:gd name="connsiteY65" fmla="*/ 836873 h 2240883"/>
                <a:gd name="connsiteX66" fmla="*/ 1635419 w 1638313"/>
                <a:gd name="connsiteY66" fmla="*/ 844537 h 2240883"/>
                <a:gd name="connsiteX67" fmla="*/ 1636327 w 1638313"/>
                <a:gd name="connsiteY67" fmla="*/ 852201 h 2240883"/>
                <a:gd name="connsiteX68" fmla="*/ 1635419 w 1638313"/>
                <a:gd name="connsiteY68" fmla="*/ 859865 h 2240883"/>
                <a:gd name="connsiteX69" fmla="*/ 1636327 w 1638313"/>
                <a:gd name="connsiteY69" fmla="*/ 867529 h 2240883"/>
                <a:gd name="connsiteX70" fmla="*/ 1635419 w 1638313"/>
                <a:gd name="connsiteY70" fmla="*/ 875193 h 2240883"/>
                <a:gd name="connsiteX71" fmla="*/ 1636327 w 1638313"/>
                <a:gd name="connsiteY71" fmla="*/ 882857 h 2240883"/>
                <a:gd name="connsiteX72" fmla="*/ 1635419 w 1638313"/>
                <a:gd name="connsiteY72" fmla="*/ 890521 h 2240883"/>
                <a:gd name="connsiteX73" fmla="*/ 1636327 w 1638313"/>
                <a:gd name="connsiteY73" fmla="*/ 898185 h 2240883"/>
                <a:gd name="connsiteX74" fmla="*/ 1635419 w 1638313"/>
                <a:gd name="connsiteY74" fmla="*/ 905849 h 2240883"/>
                <a:gd name="connsiteX75" fmla="*/ 1636327 w 1638313"/>
                <a:gd name="connsiteY75" fmla="*/ 913513 h 2240883"/>
                <a:gd name="connsiteX76" fmla="*/ 1635419 w 1638313"/>
                <a:gd name="connsiteY76" fmla="*/ 921177 h 2240883"/>
                <a:gd name="connsiteX77" fmla="*/ 1636327 w 1638313"/>
                <a:gd name="connsiteY77" fmla="*/ 928841 h 2240883"/>
                <a:gd name="connsiteX78" fmla="*/ 1635419 w 1638313"/>
                <a:gd name="connsiteY78" fmla="*/ 936505 h 2240883"/>
                <a:gd name="connsiteX79" fmla="*/ 1636327 w 1638313"/>
                <a:gd name="connsiteY79" fmla="*/ 944169 h 2240883"/>
                <a:gd name="connsiteX80" fmla="*/ 1635419 w 1638313"/>
                <a:gd name="connsiteY80" fmla="*/ 951833 h 2240883"/>
                <a:gd name="connsiteX81" fmla="*/ 1636327 w 1638313"/>
                <a:gd name="connsiteY81" fmla="*/ 959497 h 2240883"/>
                <a:gd name="connsiteX82" fmla="*/ 1635419 w 1638313"/>
                <a:gd name="connsiteY82" fmla="*/ 967161 h 2240883"/>
                <a:gd name="connsiteX83" fmla="*/ 1636327 w 1638313"/>
                <a:gd name="connsiteY83" fmla="*/ 974825 h 2240883"/>
                <a:gd name="connsiteX84" fmla="*/ 1635419 w 1638313"/>
                <a:gd name="connsiteY84" fmla="*/ 982489 h 2240883"/>
                <a:gd name="connsiteX85" fmla="*/ 1636327 w 1638313"/>
                <a:gd name="connsiteY85" fmla="*/ 990153 h 2240883"/>
                <a:gd name="connsiteX86" fmla="*/ 1635419 w 1638313"/>
                <a:gd name="connsiteY86" fmla="*/ 997817 h 2240883"/>
                <a:gd name="connsiteX87" fmla="*/ 1636327 w 1638313"/>
                <a:gd name="connsiteY87" fmla="*/ 1005481 h 2240883"/>
                <a:gd name="connsiteX88" fmla="*/ 1635419 w 1638313"/>
                <a:gd name="connsiteY88" fmla="*/ 1013145 h 2240883"/>
                <a:gd name="connsiteX89" fmla="*/ 1636327 w 1638313"/>
                <a:gd name="connsiteY89" fmla="*/ 1020809 h 2240883"/>
                <a:gd name="connsiteX90" fmla="*/ 1635419 w 1638313"/>
                <a:gd name="connsiteY90" fmla="*/ 1028473 h 2240883"/>
                <a:gd name="connsiteX91" fmla="*/ 1636327 w 1638313"/>
                <a:gd name="connsiteY91" fmla="*/ 1036137 h 2240883"/>
                <a:gd name="connsiteX92" fmla="*/ 1635419 w 1638313"/>
                <a:gd name="connsiteY92" fmla="*/ 1043801 h 2240883"/>
                <a:gd name="connsiteX93" fmla="*/ 1636327 w 1638313"/>
                <a:gd name="connsiteY93" fmla="*/ 1051465 h 2240883"/>
                <a:gd name="connsiteX94" fmla="*/ 1635419 w 1638313"/>
                <a:gd name="connsiteY94" fmla="*/ 1059129 h 2240883"/>
                <a:gd name="connsiteX95" fmla="*/ 1636327 w 1638313"/>
                <a:gd name="connsiteY95" fmla="*/ 1066793 h 2240883"/>
                <a:gd name="connsiteX96" fmla="*/ 1635419 w 1638313"/>
                <a:gd name="connsiteY96" fmla="*/ 1074457 h 2240883"/>
                <a:gd name="connsiteX97" fmla="*/ 1636327 w 1638313"/>
                <a:gd name="connsiteY97" fmla="*/ 1082121 h 2240883"/>
                <a:gd name="connsiteX98" fmla="*/ 1635419 w 1638313"/>
                <a:gd name="connsiteY98" fmla="*/ 1089785 h 2240883"/>
                <a:gd name="connsiteX99" fmla="*/ 1636327 w 1638313"/>
                <a:gd name="connsiteY99" fmla="*/ 1097449 h 2240883"/>
                <a:gd name="connsiteX100" fmla="*/ 1635419 w 1638313"/>
                <a:gd name="connsiteY100" fmla="*/ 1105113 h 2240883"/>
                <a:gd name="connsiteX101" fmla="*/ 1636327 w 1638313"/>
                <a:gd name="connsiteY101" fmla="*/ 1112778 h 2240883"/>
                <a:gd name="connsiteX102" fmla="*/ 1635419 w 1638313"/>
                <a:gd name="connsiteY102" fmla="*/ 1120441 h 2240883"/>
                <a:gd name="connsiteX103" fmla="*/ 1636327 w 1638313"/>
                <a:gd name="connsiteY103" fmla="*/ 1128105 h 2240883"/>
                <a:gd name="connsiteX104" fmla="*/ 1635419 w 1638313"/>
                <a:gd name="connsiteY104" fmla="*/ 1135769 h 2240883"/>
                <a:gd name="connsiteX105" fmla="*/ 1636327 w 1638313"/>
                <a:gd name="connsiteY105" fmla="*/ 1143434 h 2240883"/>
                <a:gd name="connsiteX106" fmla="*/ 1635419 w 1638313"/>
                <a:gd name="connsiteY106" fmla="*/ 1151098 h 2240883"/>
                <a:gd name="connsiteX107" fmla="*/ 1636327 w 1638313"/>
                <a:gd name="connsiteY107" fmla="*/ 1158762 h 2240883"/>
                <a:gd name="connsiteX108" fmla="*/ 1634514 w 1638313"/>
                <a:gd name="connsiteY108" fmla="*/ 1166426 h 2240883"/>
                <a:gd name="connsiteX109" fmla="*/ 1636327 w 1638313"/>
                <a:gd name="connsiteY109" fmla="*/ 1174090 h 2240883"/>
                <a:gd name="connsiteX110" fmla="*/ 1634514 w 1638313"/>
                <a:gd name="connsiteY110" fmla="*/ 1181754 h 2240883"/>
                <a:gd name="connsiteX111" fmla="*/ 1636327 w 1638313"/>
                <a:gd name="connsiteY111" fmla="*/ 1189418 h 2240883"/>
                <a:gd name="connsiteX112" fmla="*/ 1634514 w 1638313"/>
                <a:gd name="connsiteY112" fmla="*/ 1197082 h 2240883"/>
                <a:gd name="connsiteX113" fmla="*/ 1636327 w 1638313"/>
                <a:gd name="connsiteY113" fmla="*/ 1204746 h 2240883"/>
                <a:gd name="connsiteX114" fmla="*/ 1634514 w 1638313"/>
                <a:gd name="connsiteY114" fmla="*/ 1212410 h 2240883"/>
                <a:gd name="connsiteX115" fmla="*/ 1636327 w 1638313"/>
                <a:gd name="connsiteY115" fmla="*/ 1220074 h 2240883"/>
                <a:gd name="connsiteX116" fmla="*/ 1634514 w 1638313"/>
                <a:gd name="connsiteY116" fmla="*/ 1227738 h 2240883"/>
                <a:gd name="connsiteX117" fmla="*/ 1636327 w 1638313"/>
                <a:gd name="connsiteY117" fmla="*/ 1235402 h 2240883"/>
                <a:gd name="connsiteX118" fmla="*/ 1634514 w 1638313"/>
                <a:gd name="connsiteY118" fmla="*/ 1243066 h 2240883"/>
                <a:gd name="connsiteX119" fmla="*/ 1636327 w 1638313"/>
                <a:gd name="connsiteY119" fmla="*/ 1250730 h 2240883"/>
                <a:gd name="connsiteX120" fmla="*/ 1634514 w 1638313"/>
                <a:gd name="connsiteY120" fmla="*/ 1258394 h 2240883"/>
                <a:gd name="connsiteX121" fmla="*/ 1636327 w 1638313"/>
                <a:gd name="connsiteY121" fmla="*/ 1266058 h 2240883"/>
                <a:gd name="connsiteX122" fmla="*/ 1634514 w 1638313"/>
                <a:gd name="connsiteY122" fmla="*/ 1273722 h 2240883"/>
                <a:gd name="connsiteX123" fmla="*/ 1636327 w 1638313"/>
                <a:gd name="connsiteY123" fmla="*/ 1281386 h 2240883"/>
                <a:gd name="connsiteX124" fmla="*/ 1634514 w 1638313"/>
                <a:gd name="connsiteY124" fmla="*/ 1289050 h 2240883"/>
                <a:gd name="connsiteX125" fmla="*/ 1636327 w 1638313"/>
                <a:gd name="connsiteY125" fmla="*/ 1296714 h 2240883"/>
                <a:gd name="connsiteX126" fmla="*/ 1634514 w 1638313"/>
                <a:gd name="connsiteY126" fmla="*/ 1304378 h 2240883"/>
                <a:gd name="connsiteX127" fmla="*/ 1636327 w 1638313"/>
                <a:gd name="connsiteY127" fmla="*/ 1312042 h 2240883"/>
                <a:gd name="connsiteX128" fmla="*/ 1634514 w 1638313"/>
                <a:gd name="connsiteY128" fmla="*/ 1319706 h 2240883"/>
                <a:gd name="connsiteX129" fmla="*/ 1636327 w 1638313"/>
                <a:gd name="connsiteY129" fmla="*/ 1327370 h 2240883"/>
                <a:gd name="connsiteX130" fmla="*/ 1634514 w 1638313"/>
                <a:gd name="connsiteY130" fmla="*/ 1335034 h 2240883"/>
                <a:gd name="connsiteX131" fmla="*/ 1636327 w 1638313"/>
                <a:gd name="connsiteY131" fmla="*/ 1342698 h 2240883"/>
                <a:gd name="connsiteX132" fmla="*/ 1634514 w 1638313"/>
                <a:gd name="connsiteY132" fmla="*/ 1350362 h 2240883"/>
                <a:gd name="connsiteX133" fmla="*/ 1636327 w 1638313"/>
                <a:gd name="connsiteY133" fmla="*/ 1358026 h 2240883"/>
                <a:gd name="connsiteX134" fmla="*/ 1634514 w 1638313"/>
                <a:gd name="connsiteY134" fmla="*/ 1365690 h 2240883"/>
                <a:gd name="connsiteX135" fmla="*/ 1636327 w 1638313"/>
                <a:gd name="connsiteY135" fmla="*/ 1373354 h 2240883"/>
                <a:gd name="connsiteX136" fmla="*/ 1634514 w 1638313"/>
                <a:gd name="connsiteY136" fmla="*/ 1381018 h 2240883"/>
                <a:gd name="connsiteX137" fmla="*/ 1636327 w 1638313"/>
                <a:gd name="connsiteY137" fmla="*/ 1388682 h 2240883"/>
                <a:gd name="connsiteX138" fmla="*/ 1634514 w 1638313"/>
                <a:gd name="connsiteY138" fmla="*/ 1396346 h 2240883"/>
                <a:gd name="connsiteX139" fmla="*/ 1636327 w 1638313"/>
                <a:gd name="connsiteY139" fmla="*/ 1404010 h 2240883"/>
                <a:gd name="connsiteX140" fmla="*/ 1634514 w 1638313"/>
                <a:gd name="connsiteY140" fmla="*/ 1411674 h 2240883"/>
                <a:gd name="connsiteX141" fmla="*/ 1636327 w 1638313"/>
                <a:gd name="connsiteY141" fmla="*/ 1419338 h 2240883"/>
                <a:gd name="connsiteX142" fmla="*/ 1634514 w 1638313"/>
                <a:gd name="connsiteY142" fmla="*/ 1427002 h 2240883"/>
                <a:gd name="connsiteX143" fmla="*/ 1636327 w 1638313"/>
                <a:gd name="connsiteY143" fmla="*/ 1434666 h 2240883"/>
                <a:gd name="connsiteX144" fmla="*/ 1634514 w 1638313"/>
                <a:gd name="connsiteY144" fmla="*/ 1442330 h 2240883"/>
                <a:gd name="connsiteX145" fmla="*/ 1636327 w 1638313"/>
                <a:gd name="connsiteY145" fmla="*/ 1449994 h 2240883"/>
                <a:gd name="connsiteX146" fmla="*/ 1634514 w 1638313"/>
                <a:gd name="connsiteY146" fmla="*/ 1457658 h 2240883"/>
                <a:gd name="connsiteX147" fmla="*/ 1636327 w 1638313"/>
                <a:gd name="connsiteY147" fmla="*/ 1465322 h 2240883"/>
                <a:gd name="connsiteX148" fmla="*/ 1634514 w 1638313"/>
                <a:gd name="connsiteY148" fmla="*/ 1472986 h 2240883"/>
                <a:gd name="connsiteX149" fmla="*/ 1636327 w 1638313"/>
                <a:gd name="connsiteY149" fmla="*/ 1480650 h 2240883"/>
                <a:gd name="connsiteX150" fmla="*/ 1634514 w 1638313"/>
                <a:gd name="connsiteY150" fmla="*/ 1488314 h 2240883"/>
                <a:gd name="connsiteX151" fmla="*/ 1636327 w 1638313"/>
                <a:gd name="connsiteY151" fmla="*/ 1495978 h 2240883"/>
                <a:gd name="connsiteX152" fmla="*/ 1634514 w 1638313"/>
                <a:gd name="connsiteY152" fmla="*/ 1503642 h 2240883"/>
                <a:gd name="connsiteX153" fmla="*/ 1636327 w 1638313"/>
                <a:gd name="connsiteY153" fmla="*/ 1511306 h 2240883"/>
                <a:gd name="connsiteX154" fmla="*/ 1634514 w 1638313"/>
                <a:gd name="connsiteY154" fmla="*/ 1518970 h 2240883"/>
                <a:gd name="connsiteX155" fmla="*/ 1636327 w 1638313"/>
                <a:gd name="connsiteY155" fmla="*/ 1526634 h 2240883"/>
                <a:gd name="connsiteX156" fmla="*/ 1634514 w 1638313"/>
                <a:gd name="connsiteY156" fmla="*/ 1534298 h 2240883"/>
                <a:gd name="connsiteX157" fmla="*/ 1636327 w 1638313"/>
                <a:gd name="connsiteY157" fmla="*/ 1541962 h 2240883"/>
                <a:gd name="connsiteX158" fmla="*/ 1634514 w 1638313"/>
                <a:gd name="connsiteY158" fmla="*/ 1549626 h 2240883"/>
                <a:gd name="connsiteX159" fmla="*/ 1636327 w 1638313"/>
                <a:gd name="connsiteY159" fmla="*/ 1557290 h 2240883"/>
                <a:gd name="connsiteX160" fmla="*/ 1634514 w 1638313"/>
                <a:gd name="connsiteY160" fmla="*/ 1564954 h 2240883"/>
                <a:gd name="connsiteX161" fmla="*/ 1636327 w 1638313"/>
                <a:gd name="connsiteY161" fmla="*/ 1572618 h 2240883"/>
                <a:gd name="connsiteX162" fmla="*/ 1634514 w 1638313"/>
                <a:gd name="connsiteY162" fmla="*/ 1580282 h 2240883"/>
                <a:gd name="connsiteX163" fmla="*/ 1636327 w 1638313"/>
                <a:gd name="connsiteY163" fmla="*/ 1587946 h 2240883"/>
                <a:gd name="connsiteX164" fmla="*/ 1634514 w 1638313"/>
                <a:gd name="connsiteY164" fmla="*/ 1595610 h 2240883"/>
                <a:gd name="connsiteX165" fmla="*/ 1636327 w 1638313"/>
                <a:gd name="connsiteY165" fmla="*/ 1603274 h 2240883"/>
                <a:gd name="connsiteX166" fmla="*/ 1634514 w 1638313"/>
                <a:gd name="connsiteY166" fmla="*/ 1610938 h 2240883"/>
                <a:gd name="connsiteX167" fmla="*/ 1636327 w 1638313"/>
                <a:gd name="connsiteY167" fmla="*/ 1618602 h 2240883"/>
                <a:gd name="connsiteX168" fmla="*/ 1634514 w 1638313"/>
                <a:gd name="connsiteY168" fmla="*/ 1626266 h 2240883"/>
                <a:gd name="connsiteX169" fmla="*/ 1636327 w 1638313"/>
                <a:gd name="connsiteY169" fmla="*/ 1633930 h 2240883"/>
                <a:gd name="connsiteX170" fmla="*/ 1634514 w 1638313"/>
                <a:gd name="connsiteY170" fmla="*/ 1641595 h 2240883"/>
                <a:gd name="connsiteX171" fmla="*/ 1636327 w 1638313"/>
                <a:gd name="connsiteY171" fmla="*/ 1649259 h 2240883"/>
                <a:gd name="connsiteX172" fmla="*/ 1634514 w 1638313"/>
                <a:gd name="connsiteY172" fmla="*/ 1656923 h 2240883"/>
                <a:gd name="connsiteX173" fmla="*/ 1636327 w 1638313"/>
                <a:gd name="connsiteY173" fmla="*/ 1664586 h 2240883"/>
                <a:gd name="connsiteX174" fmla="*/ 1634514 w 1638313"/>
                <a:gd name="connsiteY174" fmla="*/ 1672251 h 2240883"/>
                <a:gd name="connsiteX175" fmla="*/ 1636327 w 1638313"/>
                <a:gd name="connsiteY175" fmla="*/ 1679915 h 2240883"/>
                <a:gd name="connsiteX176" fmla="*/ 1634514 w 1638313"/>
                <a:gd name="connsiteY176" fmla="*/ 1687579 h 2240883"/>
                <a:gd name="connsiteX177" fmla="*/ 1636327 w 1638313"/>
                <a:gd name="connsiteY177" fmla="*/ 1695243 h 2240883"/>
                <a:gd name="connsiteX178" fmla="*/ 1634514 w 1638313"/>
                <a:gd name="connsiteY178" fmla="*/ 1702907 h 2240883"/>
                <a:gd name="connsiteX179" fmla="*/ 1636327 w 1638313"/>
                <a:gd name="connsiteY179" fmla="*/ 1710571 h 2240883"/>
                <a:gd name="connsiteX180" fmla="*/ 1634514 w 1638313"/>
                <a:gd name="connsiteY180" fmla="*/ 1718235 h 2240883"/>
                <a:gd name="connsiteX181" fmla="*/ 1636327 w 1638313"/>
                <a:gd name="connsiteY181" fmla="*/ 1725899 h 2240883"/>
                <a:gd name="connsiteX182" fmla="*/ 1634514 w 1638313"/>
                <a:gd name="connsiteY182" fmla="*/ 1733563 h 2240883"/>
                <a:gd name="connsiteX183" fmla="*/ 1636327 w 1638313"/>
                <a:gd name="connsiteY183" fmla="*/ 1741227 h 2240883"/>
                <a:gd name="connsiteX184" fmla="*/ 1634514 w 1638313"/>
                <a:gd name="connsiteY184" fmla="*/ 1748891 h 2240883"/>
                <a:gd name="connsiteX185" fmla="*/ 1636327 w 1638313"/>
                <a:gd name="connsiteY185" fmla="*/ 1756555 h 2240883"/>
                <a:gd name="connsiteX186" fmla="*/ 1634514 w 1638313"/>
                <a:gd name="connsiteY186" fmla="*/ 1764219 h 2240883"/>
                <a:gd name="connsiteX187" fmla="*/ 1636327 w 1638313"/>
                <a:gd name="connsiteY187" fmla="*/ 1771883 h 2240883"/>
                <a:gd name="connsiteX188" fmla="*/ 1634514 w 1638313"/>
                <a:gd name="connsiteY188" fmla="*/ 1779547 h 2240883"/>
                <a:gd name="connsiteX189" fmla="*/ 1636327 w 1638313"/>
                <a:gd name="connsiteY189" fmla="*/ 1787211 h 2240883"/>
                <a:gd name="connsiteX190" fmla="*/ 1634514 w 1638313"/>
                <a:gd name="connsiteY190" fmla="*/ 1794875 h 2240883"/>
                <a:gd name="connsiteX191" fmla="*/ 1636327 w 1638313"/>
                <a:gd name="connsiteY191" fmla="*/ 1802539 h 2240883"/>
                <a:gd name="connsiteX192" fmla="*/ 1634514 w 1638313"/>
                <a:gd name="connsiteY192" fmla="*/ 1810203 h 2240883"/>
                <a:gd name="connsiteX193" fmla="*/ 1636327 w 1638313"/>
                <a:gd name="connsiteY193" fmla="*/ 1817867 h 2240883"/>
                <a:gd name="connsiteX194" fmla="*/ 1634514 w 1638313"/>
                <a:gd name="connsiteY194" fmla="*/ 1825531 h 2240883"/>
                <a:gd name="connsiteX195" fmla="*/ 1636327 w 1638313"/>
                <a:gd name="connsiteY195" fmla="*/ 1833195 h 2240883"/>
                <a:gd name="connsiteX196" fmla="*/ 1634514 w 1638313"/>
                <a:gd name="connsiteY196" fmla="*/ 1840859 h 2240883"/>
                <a:gd name="connsiteX197" fmla="*/ 1636327 w 1638313"/>
                <a:gd name="connsiteY197" fmla="*/ 1848523 h 2240883"/>
                <a:gd name="connsiteX198" fmla="*/ 1634514 w 1638313"/>
                <a:gd name="connsiteY198" fmla="*/ 1856187 h 2240883"/>
                <a:gd name="connsiteX199" fmla="*/ 1636327 w 1638313"/>
                <a:gd name="connsiteY199" fmla="*/ 1863851 h 2240883"/>
                <a:gd name="connsiteX200" fmla="*/ 1634514 w 1638313"/>
                <a:gd name="connsiteY200" fmla="*/ 1871515 h 2240883"/>
                <a:gd name="connsiteX201" fmla="*/ 1636327 w 1638313"/>
                <a:gd name="connsiteY201" fmla="*/ 1879179 h 2240883"/>
                <a:gd name="connsiteX202" fmla="*/ 1634514 w 1638313"/>
                <a:gd name="connsiteY202" fmla="*/ 1886843 h 2240883"/>
                <a:gd name="connsiteX203" fmla="*/ 1636327 w 1638313"/>
                <a:gd name="connsiteY203" fmla="*/ 1894507 h 2240883"/>
                <a:gd name="connsiteX204" fmla="*/ 823527 w 1638313"/>
                <a:gd name="connsiteY204" fmla="*/ 2240883 h 2240883"/>
                <a:gd name="connsiteX205" fmla="*/ 10727 w 1638313"/>
                <a:gd name="connsiteY205" fmla="*/ 1894507 h 2240883"/>
                <a:gd name="connsiteX206" fmla="*/ 12540 w 1638313"/>
                <a:gd name="connsiteY206" fmla="*/ 1886843 h 2240883"/>
                <a:gd name="connsiteX207" fmla="*/ 10727 w 1638313"/>
                <a:gd name="connsiteY207" fmla="*/ 1879179 h 2240883"/>
                <a:gd name="connsiteX208" fmla="*/ 12540 w 1638313"/>
                <a:gd name="connsiteY208" fmla="*/ 1871515 h 2240883"/>
                <a:gd name="connsiteX209" fmla="*/ 10727 w 1638313"/>
                <a:gd name="connsiteY209" fmla="*/ 1863851 h 2240883"/>
                <a:gd name="connsiteX210" fmla="*/ 12540 w 1638313"/>
                <a:gd name="connsiteY210" fmla="*/ 1856187 h 2240883"/>
                <a:gd name="connsiteX211" fmla="*/ 10727 w 1638313"/>
                <a:gd name="connsiteY211" fmla="*/ 1848523 h 2240883"/>
                <a:gd name="connsiteX212" fmla="*/ 12540 w 1638313"/>
                <a:gd name="connsiteY212" fmla="*/ 1840859 h 2240883"/>
                <a:gd name="connsiteX213" fmla="*/ 10727 w 1638313"/>
                <a:gd name="connsiteY213" fmla="*/ 1833195 h 2240883"/>
                <a:gd name="connsiteX214" fmla="*/ 12540 w 1638313"/>
                <a:gd name="connsiteY214" fmla="*/ 1825531 h 2240883"/>
                <a:gd name="connsiteX215" fmla="*/ 10727 w 1638313"/>
                <a:gd name="connsiteY215" fmla="*/ 1817867 h 2240883"/>
                <a:gd name="connsiteX216" fmla="*/ 12540 w 1638313"/>
                <a:gd name="connsiteY216" fmla="*/ 1810203 h 2240883"/>
                <a:gd name="connsiteX217" fmla="*/ 10727 w 1638313"/>
                <a:gd name="connsiteY217" fmla="*/ 1802539 h 2240883"/>
                <a:gd name="connsiteX218" fmla="*/ 12540 w 1638313"/>
                <a:gd name="connsiteY218" fmla="*/ 1794875 h 2240883"/>
                <a:gd name="connsiteX219" fmla="*/ 10727 w 1638313"/>
                <a:gd name="connsiteY219" fmla="*/ 1787211 h 2240883"/>
                <a:gd name="connsiteX220" fmla="*/ 12540 w 1638313"/>
                <a:gd name="connsiteY220" fmla="*/ 1779547 h 2240883"/>
                <a:gd name="connsiteX221" fmla="*/ 10727 w 1638313"/>
                <a:gd name="connsiteY221" fmla="*/ 1771883 h 2240883"/>
                <a:gd name="connsiteX222" fmla="*/ 12540 w 1638313"/>
                <a:gd name="connsiteY222" fmla="*/ 1764219 h 2240883"/>
                <a:gd name="connsiteX223" fmla="*/ 10727 w 1638313"/>
                <a:gd name="connsiteY223" fmla="*/ 1756555 h 2240883"/>
                <a:gd name="connsiteX224" fmla="*/ 12540 w 1638313"/>
                <a:gd name="connsiteY224" fmla="*/ 1748891 h 2240883"/>
                <a:gd name="connsiteX225" fmla="*/ 10727 w 1638313"/>
                <a:gd name="connsiteY225" fmla="*/ 1741227 h 2240883"/>
                <a:gd name="connsiteX226" fmla="*/ 12540 w 1638313"/>
                <a:gd name="connsiteY226" fmla="*/ 1733563 h 2240883"/>
                <a:gd name="connsiteX227" fmla="*/ 10727 w 1638313"/>
                <a:gd name="connsiteY227" fmla="*/ 1725899 h 2240883"/>
                <a:gd name="connsiteX228" fmla="*/ 12540 w 1638313"/>
                <a:gd name="connsiteY228" fmla="*/ 1718235 h 2240883"/>
                <a:gd name="connsiteX229" fmla="*/ 10727 w 1638313"/>
                <a:gd name="connsiteY229" fmla="*/ 1710571 h 2240883"/>
                <a:gd name="connsiteX230" fmla="*/ 12540 w 1638313"/>
                <a:gd name="connsiteY230" fmla="*/ 1702907 h 2240883"/>
                <a:gd name="connsiteX231" fmla="*/ 10727 w 1638313"/>
                <a:gd name="connsiteY231" fmla="*/ 1695243 h 2240883"/>
                <a:gd name="connsiteX232" fmla="*/ 12540 w 1638313"/>
                <a:gd name="connsiteY232" fmla="*/ 1687579 h 2240883"/>
                <a:gd name="connsiteX233" fmla="*/ 10727 w 1638313"/>
                <a:gd name="connsiteY233" fmla="*/ 1679915 h 2240883"/>
                <a:gd name="connsiteX234" fmla="*/ 12540 w 1638313"/>
                <a:gd name="connsiteY234" fmla="*/ 1672251 h 2240883"/>
                <a:gd name="connsiteX235" fmla="*/ 10727 w 1638313"/>
                <a:gd name="connsiteY235" fmla="*/ 1664586 h 2240883"/>
                <a:gd name="connsiteX236" fmla="*/ 12540 w 1638313"/>
                <a:gd name="connsiteY236" fmla="*/ 1656923 h 2240883"/>
                <a:gd name="connsiteX237" fmla="*/ 10727 w 1638313"/>
                <a:gd name="connsiteY237" fmla="*/ 1649259 h 2240883"/>
                <a:gd name="connsiteX238" fmla="*/ 12540 w 1638313"/>
                <a:gd name="connsiteY238" fmla="*/ 1641595 h 2240883"/>
                <a:gd name="connsiteX239" fmla="*/ 10727 w 1638313"/>
                <a:gd name="connsiteY239" fmla="*/ 1633930 h 2240883"/>
                <a:gd name="connsiteX240" fmla="*/ 12540 w 1638313"/>
                <a:gd name="connsiteY240" fmla="*/ 1626266 h 2240883"/>
                <a:gd name="connsiteX241" fmla="*/ 10727 w 1638313"/>
                <a:gd name="connsiteY241" fmla="*/ 1618602 h 2240883"/>
                <a:gd name="connsiteX242" fmla="*/ 12540 w 1638313"/>
                <a:gd name="connsiteY242" fmla="*/ 1610938 h 2240883"/>
                <a:gd name="connsiteX243" fmla="*/ 10727 w 1638313"/>
                <a:gd name="connsiteY243" fmla="*/ 1603274 h 2240883"/>
                <a:gd name="connsiteX244" fmla="*/ 12540 w 1638313"/>
                <a:gd name="connsiteY244" fmla="*/ 1595610 h 2240883"/>
                <a:gd name="connsiteX245" fmla="*/ 10727 w 1638313"/>
                <a:gd name="connsiteY245" fmla="*/ 1587946 h 2240883"/>
                <a:gd name="connsiteX246" fmla="*/ 12540 w 1638313"/>
                <a:gd name="connsiteY246" fmla="*/ 1580282 h 2240883"/>
                <a:gd name="connsiteX247" fmla="*/ 10727 w 1638313"/>
                <a:gd name="connsiteY247" fmla="*/ 1572618 h 2240883"/>
                <a:gd name="connsiteX248" fmla="*/ 12540 w 1638313"/>
                <a:gd name="connsiteY248" fmla="*/ 1564954 h 2240883"/>
                <a:gd name="connsiteX249" fmla="*/ 10727 w 1638313"/>
                <a:gd name="connsiteY249" fmla="*/ 1557290 h 2240883"/>
                <a:gd name="connsiteX250" fmla="*/ 12540 w 1638313"/>
                <a:gd name="connsiteY250" fmla="*/ 1549626 h 2240883"/>
                <a:gd name="connsiteX251" fmla="*/ 10727 w 1638313"/>
                <a:gd name="connsiteY251" fmla="*/ 1541962 h 2240883"/>
                <a:gd name="connsiteX252" fmla="*/ 12540 w 1638313"/>
                <a:gd name="connsiteY252" fmla="*/ 1534298 h 2240883"/>
                <a:gd name="connsiteX253" fmla="*/ 10727 w 1638313"/>
                <a:gd name="connsiteY253" fmla="*/ 1526634 h 2240883"/>
                <a:gd name="connsiteX254" fmla="*/ 12540 w 1638313"/>
                <a:gd name="connsiteY254" fmla="*/ 1518970 h 2240883"/>
                <a:gd name="connsiteX255" fmla="*/ 10727 w 1638313"/>
                <a:gd name="connsiteY255" fmla="*/ 1511306 h 2240883"/>
                <a:gd name="connsiteX256" fmla="*/ 12540 w 1638313"/>
                <a:gd name="connsiteY256" fmla="*/ 1503642 h 2240883"/>
                <a:gd name="connsiteX257" fmla="*/ 10727 w 1638313"/>
                <a:gd name="connsiteY257" fmla="*/ 1495978 h 2240883"/>
                <a:gd name="connsiteX258" fmla="*/ 12540 w 1638313"/>
                <a:gd name="connsiteY258" fmla="*/ 1488314 h 2240883"/>
                <a:gd name="connsiteX259" fmla="*/ 10727 w 1638313"/>
                <a:gd name="connsiteY259" fmla="*/ 1480650 h 2240883"/>
                <a:gd name="connsiteX260" fmla="*/ 12540 w 1638313"/>
                <a:gd name="connsiteY260" fmla="*/ 1472986 h 2240883"/>
                <a:gd name="connsiteX261" fmla="*/ 10727 w 1638313"/>
                <a:gd name="connsiteY261" fmla="*/ 1465322 h 2240883"/>
                <a:gd name="connsiteX262" fmla="*/ 12540 w 1638313"/>
                <a:gd name="connsiteY262" fmla="*/ 1457658 h 2240883"/>
                <a:gd name="connsiteX263" fmla="*/ 10727 w 1638313"/>
                <a:gd name="connsiteY263" fmla="*/ 1449994 h 2240883"/>
                <a:gd name="connsiteX264" fmla="*/ 12540 w 1638313"/>
                <a:gd name="connsiteY264" fmla="*/ 1442330 h 2240883"/>
                <a:gd name="connsiteX265" fmla="*/ 10727 w 1638313"/>
                <a:gd name="connsiteY265" fmla="*/ 1434666 h 2240883"/>
                <a:gd name="connsiteX266" fmla="*/ 12540 w 1638313"/>
                <a:gd name="connsiteY266" fmla="*/ 1427002 h 2240883"/>
                <a:gd name="connsiteX267" fmla="*/ 10727 w 1638313"/>
                <a:gd name="connsiteY267" fmla="*/ 1419338 h 2240883"/>
                <a:gd name="connsiteX268" fmla="*/ 12540 w 1638313"/>
                <a:gd name="connsiteY268" fmla="*/ 1411674 h 2240883"/>
                <a:gd name="connsiteX269" fmla="*/ 10727 w 1638313"/>
                <a:gd name="connsiteY269" fmla="*/ 1404010 h 2240883"/>
                <a:gd name="connsiteX270" fmla="*/ 12540 w 1638313"/>
                <a:gd name="connsiteY270" fmla="*/ 1396346 h 2240883"/>
                <a:gd name="connsiteX271" fmla="*/ 10727 w 1638313"/>
                <a:gd name="connsiteY271" fmla="*/ 1388682 h 2240883"/>
                <a:gd name="connsiteX272" fmla="*/ 12540 w 1638313"/>
                <a:gd name="connsiteY272" fmla="*/ 1381018 h 2240883"/>
                <a:gd name="connsiteX273" fmla="*/ 10727 w 1638313"/>
                <a:gd name="connsiteY273" fmla="*/ 1373354 h 2240883"/>
                <a:gd name="connsiteX274" fmla="*/ 12540 w 1638313"/>
                <a:gd name="connsiteY274" fmla="*/ 1365690 h 2240883"/>
                <a:gd name="connsiteX275" fmla="*/ 10727 w 1638313"/>
                <a:gd name="connsiteY275" fmla="*/ 1358026 h 2240883"/>
                <a:gd name="connsiteX276" fmla="*/ 12540 w 1638313"/>
                <a:gd name="connsiteY276" fmla="*/ 1350362 h 2240883"/>
                <a:gd name="connsiteX277" fmla="*/ 10727 w 1638313"/>
                <a:gd name="connsiteY277" fmla="*/ 1342698 h 2240883"/>
                <a:gd name="connsiteX278" fmla="*/ 12540 w 1638313"/>
                <a:gd name="connsiteY278" fmla="*/ 1335034 h 2240883"/>
                <a:gd name="connsiteX279" fmla="*/ 10727 w 1638313"/>
                <a:gd name="connsiteY279" fmla="*/ 1327370 h 2240883"/>
                <a:gd name="connsiteX280" fmla="*/ 12540 w 1638313"/>
                <a:gd name="connsiteY280" fmla="*/ 1319706 h 2240883"/>
                <a:gd name="connsiteX281" fmla="*/ 10727 w 1638313"/>
                <a:gd name="connsiteY281" fmla="*/ 1312042 h 2240883"/>
                <a:gd name="connsiteX282" fmla="*/ 12540 w 1638313"/>
                <a:gd name="connsiteY282" fmla="*/ 1304378 h 2240883"/>
                <a:gd name="connsiteX283" fmla="*/ 10727 w 1638313"/>
                <a:gd name="connsiteY283" fmla="*/ 1296714 h 2240883"/>
                <a:gd name="connsiteX284" fmla="*/ 12540 w 1638313"/>
                <a:gd name="connsiteY284" fmla="*/ 1289050 h 2240883"/>
                <a:gd name="connsiteX285" fmla="*/ 10727 w 1638313"/>
                <a:gd name="connsiteY285" fmla="*/ 1281386 h 2240883"/>
                <a:gd name="connsiteX286" fmla="*/ 12540 w 1638313"/>
                <a:gd name="connsiteY286" fmla="*/ 1273722 h 2240883"/>
                <a:gd name="connsiteX287" fmla="*/ 10727 w 1638313"/>
                <a:gd name="connsiteY287" fmla="*/ 1266058 h 2240883"/>
                <a:gd name="connsiteX288" fmla="*/ 12540 w 1638313"/>
                <a:gd name="connsiteY288" fmla="*/ 1258394 h 2240883"/>
                <a:gd name="connsiteX289" fmla="*/ 10727 w 1638313"/>
                <a:gd name="connsiteY289" fmla="*/ 1250730 h 2240883"/>
                <a:gd name="connsiteX290" fmla="*/ 12540 w 1638313"/>
                <a:gd name="connsiteY290" fmla="*/ 1243066 h 2240883"/>
                <a:gd name="connsiteX291" fmla="*/ 10727 w 1638313"/>
                <a:gd name="connsiteY291" fmla="*/ 1235402 h 2240883"/>
                <a:gd name="connsiteX292" fmla="*/ 12540 w 1638313"/>
                <a:gd name="connsiteY292" fmla="*/ 1227738 h 2240883"/>
                <a:gd name="connsiteX293" fmla="*/ 10727 w 1638313"/>
                <a:gd name="connsiteY293" fmla="*/ 1220074 h 2240883"/>
                <a:gd name="connsiteX294" fmla="*/ 12540 w 1638313"/>
                <a:gd name="connsiteY294" fmla="*/ 1212410 h 2240883"/>
                <a:gd name="connsiteX295" fmla="*/ 10727 w 1638313"/>
                <a:gd name="connsiteY295" fmla="*/ 1204746 h 2240883"/>
                <a:gd name="connsiteX296" fmla="*/ 12540 w 1638313"/>
                <a:gd name="connsiteY296" fmla="*/ 1197082 h 2240883"/>
                <a:gd name="connsiteX297" fmla="*/ 10727 w 1638313"/>
                <a:gd name="connsiteY297" fmla="*/ 1189418 h 2240883"/>
                <a:gd name="connsiteX298" fmla="*/ 12540 w 1638313"/>
                <a:gd name="connsiteY298" fmla="*/ 1181754 h 2240883"/>
                <a:gd name="connsiteX299" fmla="*/ 10727 w 1638313"/>
                <a:gd name="connsiteY299" fmla="*/ 1174090 h 2240883"/>
                <a:gd name="connsiteX300" fmla="*/ 12540 w 1638313"/>
                <a:gd name="connsiteY300" fmla="*/ 1166426 h 2240883"/>
                <a:gd name="connsiteX301" fmla="*/ 10727 w 1638313"/>
                <a:gd name="connsiteY301" fmla="*/ 1158762 h 2240883"/>
                <a:gd name="connsiteX302" fmla="*/ 11635 w 1638313"/>
                <a:gd name="connsiteY302" fmla="*/ 1151098 h 2240883"/>
                <a:gd name="connsiteX303" fmla="*/ 10727 w 1638313"/>
                <a:gd name="connsiteY303" fmla="*/ 1143434 h 2240883"/>
                <a:gd name="connsiteX304" fmla="*/ 11635 w 1638313"/>
                <a:gd name="connsiteY304" fmla="*/ 1135769 h 2240883"/>
                <a:gd name="connsiteX305" fmla="*/ 10727 w 1638313"/>
                <a:gd name="connsiteY305" fmla="*/ 1128105 h 2240883"/>
                <a:gd name="connsiteX306" fmla="*/ 11635 w 1638313"/>
                <a:gd name="connsiteY306" fmla="*/ 1120441 h 2240883"/>
                <a:gd name="connsiteX307" fmla="*/ 10727 w 1638313"/>
                <a:gd name="connsiteY307" fmla="*/ 1112778 h 2240883"/>
                <a:gd name="connsiteX308" fmla="*/ 11635 w 1638313"/>
                <a:gd name="connsiteY308" fmla="*/ 1105113 h 2240883"/>
                <a:gd name="connsiteX309" fmla="*/ 10727 w 1638313"/>
                <a:gd name="connsiteY309" fmla="*/ 1097449 h 2240883"/>
                <a:gd name="connsiteX310" fmla="*/ 11635 w 1638313"/>
                <a:gd name="connsiteY310" fmla="*/ 1089785 h 2240883"/>
                <a:gd name="connsiteX311" fmla="*/ 10727 w 1638313"/>
                <a:gd name="connsiteY311" fmla="*/ 1082121 h 2240883"/>
                <a:gd name="connsiteX312" fmla="*/ 11635 w 1638313"/>
                <a:gd name="connsiteY312" fmla="*/ 1074457 h 2240883"/>
                <a:gd name="connsiteX313" fmla="*/ 10727 w 1638313"/>
                <a:gd name="connsiteY313" fmla="*/ 1066793 h 2240883"/>
                <a:gd name="connsiteX314" fmla="*/ 11635 w 1638313"/>
                <a:gd name="connsiteY314" fmla="*/ 1059129 h 2240883"/>
                <a:gd name="connsiteX315" fmla="*/ 10727 w 1638313"/>
                <a:gd name="connsiteY315" fmla="*/ 1051465 h 2240883"/>
                <a:gd name="connsiteX316" fmla="*/ 11635 w 1638313"/>
                <a:gd name="connsiteY316" fmla="*/ 1043801 h 2240883"/>
                <a:gd name="connsiteX317" fmla="*/ 10727 w 1638313"/>
                <a:gd name="connsiteY317" fmla="*/ 1036137 h 2240883"/>
                <a:gd name="connsiteX318" fmla="*/ 11635 w 1638313"/>
                <a:gd name="connsiteY318" fmla="*/ 1028473 h 2240883"/>
                <a:gd name="connsiteX319" fmla="*/ 10727 w 1638313"/>
                <a:gd name="connsiteY319" fmla="*/ 1020809 h 2240883"/>
                <a:gd name="connsiteX320" fmla="*/ 11635 w 1638313"/>
                <a:gd name="connsiteY320" fmla="*/ 1013145 h 2240883"/>
                <a:gd name="connsiteX321" fmla="*/ 10727 w 1638313"/>
                <a:gd name="connsiteY321" fmla="*/ 1005481 h 2240883"/>
                <a:gd name="connsiteX322" fmla="*/ 11635 w 1638313"/>
                <a:gd name="connsiteY322" fmla="*/ 997817 h 2240883"/>
                <a:gd name="connsiteX323" fmla="*/ 10727 w 1638313"/>
                <a:gd name="connsiteY323" fmla="*/ 990153 h 2240883"/>
                <a:gd name="connsiteX324" fmla="*/ 11635 w 1638313"/>
                <a:gd name="connsiteY324" fmla="*/ 982489 h 2240883"/>
                <a:gd name="connsiteX325" fmla="*/ 10727 w 1638313"/>
                <a:gd name="connsiteY325" fmla="*/ 974825 h 2240883"/>
                <a:gd name="connsiteX326" fmla="*/ 11635 w 1638313"/>
                <a:gd name="connsiteY326" fmla="*/ 967161 h 2240883"/>
                <a:gd name="connsiteX327" fmla="*/ 10727 w 1638313"/>
                <a:gd name="connsiteY327" fmla="*/ 959497 h 2240883"/>
                <a:gd name="connsiteX328" fmla="*/ 11635 w 1638313"/>
                <a:gd name="connsiteY328" fmla="*/ 951833 h 2240883"/>
                <a:gd name="connsiteX329" fmla="*/ 10727 w 1638313"/>
                <a:gd name="connsiteY329" fmla="*/ 944169 h 2240883"/>
                <a:gd name="connsiteX330" fmla="*/ 11635 w 1638313"/>
                <a:gd name="connsiteY330" fmla="*/ 936505 h 2240883"/>
                <a:gd name="connsiteX331" fmla="*/ 10727 w 1638313"/>
                <a:gd name="connsiteY331" fmla="*/ 928841 h 2240883"/>
                <a:gd name="connsiteX332" fmla="*/ 11635 w 1638313"/>
                <a:gd name="connsiteY332" fmla="*/ 921177 h 2240883"/>
                <a:gd name="connsiteX333" fmla="*/ 10727 w 1638313"/>
                <a:gd name="connsiteY333" fmla="*/ 913513 h 2240883"/>
                <a:gd name="connsiteX334" fmla="*/ 11635 w 1638313"/>
                <a:gd name="connsiteY334" fmla="*/ 905849 h 2240883"/>
                <a:gd name="connsiteX335" fmla="*/ 10727 w 1638313"/>
                <a:gd name="connsiteY335" fmla="*/ 898185 h 2240883"/>
                <a:gd name="connsiteX336" fmla="*/ 11635 w 1638313"/>
                <a:gd name="connsiteY336" fmla="*/ 890521 h 2240883"/>
                <a:gd name="connsiteX337" fmla="*/ 10727 w 1638313"/>
                <a:gd name="connsiteY337" fmla="*/ 882857 h 2240883"/>
                <a:gd name="connsiteX338" fmla="*/ 11635 w 1638313"/>
                <a:gd name="connsiteY338" fmla="*/ 875193 h 2240883"/>
                <a:gd name="connsiteX339" fmla="*/ 10727 w 1638313"/>
                <a:gd name="connsiteY339" fmla="*/ 867529 h 2240883"/>
                <a:gd name="connsiteX340" fmla="*/ 11635 w 1638313"/>
                <a:gd name="connsiteY340" fmla="*/ 859865 h 2240883"/>
                <a:gd name="connsiteX341" fmla="*/ 10727 w 1638313"/>
                <a:gd name="connsiteY341" fmla="*/ 852201 h 2240883"/>
                <a:gd name="connsiteX342" fmla="*/ 11635 w 1638313"/>
                <a:gd name="connsiteY342" fmla="*/ 844537 h 2240883"/>
                <a:gd name="connsiteX343" fmla="*/ 10727 w 1638313"/>
                <a:gd name="connsiteY343" fmla="*/ 836873 h 2240883"/>
                <a:gd name="connsiteX344" fmla="*/ 11635 w 1638313"/>
                <a:gd name="connsiteY344" fmla="*/ 829209 h 2240883"/>
                <a:gd name="connsiteX345" fmla="*/ 10727 w 1638313"/>
                <a:gd name="connsiteY345" fmla="*/ 821545 h 2240883"/>
                <a:gd name="connsiteX346" fmla="*/ 11635 w 1638313"/>
                <a:gd name="connsiteY346" fmla="*/ 813881 h 2240883"/>
                <a:gd name="connsiteX347" fmla="*/ 10727 w 1638313"/>
                <a:gd name="connsiteY347" fmla="*/ 806217 h 2240883"/>
                <a:gd name="connsiteX348" fmla="*/ 11635 w 1638313"/>
                <a:gd name="connsiteY348" fmla="*/ 798553 h 2240883"/>
                <a:gd name="connsiteX349" fmla="*/ 10727 w 1638313"/>
                <a:gd name="connsiteY349" fmla="*/ 790889 h 2240883"/>
                <a:gd name="connsiteX350" fmla="*/ 11635 w 1638313"/>
                <a:gd name="connsiteY350" fmla="*/ 783225 h 2240883"/>
                <a:gd name="connsiteX351" fmla="*/ 10727 w 1638313"/>
                <a:gd name="connsiteY351" fmla="*/ 775561 h 2240883"/>
                <a:gd name="connsiteX352" fmla="*/ 11635 w 1638313"/>
                <a:gd name="connsiteY352" fmla="*/ 767897 h 2240883"/>
                <a:gd name="connsiteX353" fmla="*/ 10727 w 1638313"/>
                <a:gd name="connsiteY353" fmla="*/ 760233 h 2240883"/>
                <a:gd name="connsiteX354" fmla="*/ 11635 w 1638313"/>
                <a:gd name="connsiteY354" fmla="*/ 752569 h 2240883"/>
                <a:gd name="connsiteX355" fmla="*/ 10727 w 1638313"/>
                <a:gd name="connsiteY355" fmla="*/ 744905 h 2240883"/>
                <a:gd name="connsiteX356" fmla="*/ 11635 w 1638313"/>
                <a:gd name="connsiteY356" fmla="*/ 737241 h 2240883"/>
                <a:gd name="connsiteX357" fmla="*/ 10727 w 1638313"/>
                <a:gd name="connsiteY357" fmla="*/ 729577 h 2240883"/>
                <a:gd name="connsiteX358" fmla="*/ 11635 w 1638313"/>
                <a:gd name="connsiteY358" fmla="*/ 721913 h 2240883"/>
                <a:gd name="connsiteX359" fmla="*/ 10727 w 1638313"/>
                <a:gd name="connsiteY359" fmla="*/ 714249 h 2240883"/>
                <a:gd name="connsiteX360" fmla="*/ 11635 w 1638313"/>
                <a:gd name="connsiteY360" fmla="*/ 706585 h 2240883"/>
                <a:gd name="connsiteX361" fmla="*/ 10727 w 1638313"/>
                <a:gd name="connsiteY361" fmla="*/ 698921 h 2240883"/>
                <a:gd name="connsiteX362" fmla="*/ 11635 w 1638313"/>
                <a:gd name="connsiteY362" fmla="*/ 691257 h 2240883"/>
                <a:gd name="connsiteX363" fmla="*/ 10727 w 1638313"/>
                <a:gd name="connsiteY363" fmla="*/ 683593 h 2240883"/>
                <a:gd name="connsiteX364" fmla="*/ 11635 w 1638313"/>
                <a:gd name="connsiteY364" fmla="*/ 675929 h 2240883"/>
                <a:gd name="connsiteX365" fmla="*/ 10727 w 1638313"/>
                <a:gd name="connsiteY365" fmla="*/ 668265 h 2240883"/>
                <a:gd name="connsiteX366" fmla="*/ 11635 w 1638313"/>
                <a:gd name="connsiteY366" fmla="*/ 660601 h 2240883"/>
                <a:gd name="connsiteX367" fmla="*/ 10727 w 1638313"/>
                <a:gd name="connsiteY367" fmla="*/ 652937 h 2240883"/>
                <a:gd name="connsiteX368" fmla="*/ 11635 w 1638313"/>
                <a:gd name="connsiteY368" fmla="*/ 645273 h 2240883"/>
                <a:gd name="connsiteX369" fmla="*/ 10727 w 1638313"/>
                <a:gd name="connsiteY369" fmla="*/ 637609 h 2240883"/>
                <a:gd name="connsiteX370" fmla="*/ 11635 w 1638313"/>
                <a:gd name="connsiteY370" fmla="*/ 629945 h 2240883"/>
                <a:gd name="connsiteX371" fmla="*/ 10727 w 1638313"/>
                <a:gd name="connsiteY371" fmla="*/ 622281 h 2240883"/>
                <a:gd name="connsiteX372" fmla="*/ 11635 w 1638313"/>
                <a:gd name="connsiteY372" fmla="*/ 614616 h 2240883"/>
                <a:gd name="connsiteX373" fmla="*/ 10727 w 1638313"/>
                <a:gd name="connsiteY373" fmla="*/ 606952 h 2240883"/>
                <a:gd name="connsiteX374" fmla="*/ 11635 w 1638313"/>
                <a:gd name="connsiteY374" fmla="*/ 599288 h 2240883"/>
                <a:gd name="connsiteX375" fmla="*/ 10727 w 1638313"/>
                <a:gd name="connsiteY375" fmla="*/ 591625 h 2240883"/>
                <a:gd name="connsiteX376" fmla="*/ 11635 w 1638313"/>
                <a:gd name="connsiteY376" fmla="*/ 583961 h 2240883"/>
                <a:gd name="connsiteX377" fmla="*/ 10727 w 1638313"/>
                <a:gd name="connsiteY377" fmla="*/ 576297 h 2240883"/>
                <a:gd name="connsiteX378" fmla="*/ 11635 w 1638313"/>
                <a:gd name="connsiteY378" fmla="*/ 568632 h 2240883"/>
                <a:gd name="connsiteX379" fmla="*/ 10727 w 1638313"/>
                <a:gd name="connsiteY379" fmla="*/ 560968 h 2240883"/>
                <a:gd name="connsiteX380" fmla="*/ 11635 w 1638313"/>
                <a:gd name="connsiteY380" fmla="*/ 553304 h 2240883"/>
                <a:gd name="connsiteX381" fmla="*/ 10727 w 1638313"/>
                <a:gd name="connsiteY381" fmla="*/ 545640 h 2240883"/>
                <a:gd name="connsiteX382" fmla="*/ 11635 w 1638313"/>
                <a:gd name="connsiteY382" fmla="*/ 537976 h 2240883"/>
                <a:gd name="connsiteX383" fmla="*/ 10727 w 1638313"/>
                <a:gd name="connsiteY383" fmla="*/ 530312 h 2240883"/>
                <a:gd name="connsiteX384" fmla="*/ 11635 w 1638313"/>
                <a:gd name="connsiteY384" fmla="*/ 522648 h 2240883"/>
                <a:gd name="connsiteX385" fmla="*/ 10727 w 1638313"/>
                <a:gd name="connsiteY385" fmla="*/ 514984 h 2240883"/>
                <a:gd name="connsiteX386" fmla="*/ 11635 w 1638313"/>
                <a:gd name="connsiteY386" fmla="*/ 507320 h 2240883"/>
                <a:gd name="connsiteX387" fmla="*/ 10727 w 1638313"/>
                <a:gd name="connsiteY387" fmla="*/ 499656 h 2240883"/>
                <a:gd name="connsiteX388" fmla="*/ 11635 w 1638313"/>
                <a:gd name="connsiteY388" fmla="*/ 491992 h 2240883"/>
                <a:gd name="connsiteX389" fmla="*/ 10727 w 1638313"/>
                <a:gd name="connsiteY389" fmla="*/ 484328 h 2240883"/>
                <a:gd name="connsiteX390" fmla="*/ 11635 w 1638313"/>
                <a:gd name="connsiteY390" fmla="*/ 476664 h 2240883"/>
                <a:gd name="connsiteX391" fmla="*/ 10727 w 1638313"/>
                <a:gd name="connsiteY391" fmla="*/ 469000 h 2240883"/>
                <a:gd name="connsiteX392" fmla="*/ 11635 w 1638313"/>
                <a:gd name="connsiteY392" fmla="*/ 461336 h 2240883"/>
                <a:gd name="connsiteX393" fmla="*/ 10727 w 1638313"/>
                <a:gd name="connsiteY393" fmla="*/ 453672 h 2240883"/>
                <a:gd name="connsiteX394" fmla="*/ 11635 w 1638313"/>
                <a:gd name="connsiteY394" fmla="*/ 446008 h 2240883"/>
                <a:gd name="connsiteX395" fmla="*/ 10727 w 1638313"/>
                <a:gd name="connsiteY395" fmla="*/ 438344 h 2240883"/>
                <a:gd name="connsiteX396" fmla="*/ 11635 w 1638313"/>
                <a:gd name="connsiteY396" fmla="*/ 430680 h 2240883"/>
                <a:gd name="connsiteX397" fmla="*/ 10727 w 1638313"/>
                <a:gd name="connsiteY397" fmla="*/ 423016 h 2240883"/>
                <a:gd name="connsiteX398" fmla="*/ 11635 w 1638313"/>
                <a:gd name="connsiteY398" fmla="*/ 415352 h 2240883"/>
                <a:gd name="connsiteX399" fmla="*/ 10727 w 1638313"/>
                <a:gd name="connsiteY399" fmla="*/ 407688 h 2240883"/>
                <a:gd name="connsiteX400" fmla="*/ 11635 w 1638313"/>
                <a:gd name="connsiteY400" fmla="*/ 400024 h 2240883"/>
                <a:gd name="connsiteX401" fmla="*/ 10727 w 1638313"/>
                <a:gd name="connsiteY401" fmla="*/ 392360 h 2240883"/>
                <a:gd name="connsiteX402" fmla="*/ 11635 w 1638313"/>
                <a:gd name="connsiteY402" fmla="*/ 384696 h 2240883"/>
                <a:gd name="connsiteX403" fmla="*/ 10727 w 1638313"/>
                <a:gd name="connsiteY403" fmla="*/ 377032 h 2240883"/>
                <a:gd name="connsiteX404" fmla="*/ 11635 w 1638313"/>
                <a:gd name="connsiteY404" fmla="*/ 369368 h 2240883"/>
                <a:gd name="connsiteX405" fmla="*/ 10727 w 1638313"/>
                <a:gd name="connsiteY405" fmla="*/ 361704 h 2240883"/>
                <a:gd name="connsiteX406" fmla="*/ 11635 w 1638313"/>
                <a:gd name="connsiteY406" fmla="*/ 354040 h 2240883"/>
                <a:gd name="connsiteX407" fmla="*/ 10727 w 1638313"/>
                <a:gd name="connsiteY407" fmla="*/ 346376 h 2240883"/>
                <a:gd name="connsiteX408" fmla="*/ 823527 w 1638313"/>
                <a:gd name="connsiteY408" fmla="*/ 0 h 224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1638313" h="2240883">
                  <a:moveTo>
                    <a:pt x="823527" y="0"/>
                  </a:moveTo>
                  <a:cubicBezTo>
                    <a:pt x="1272424" y="0"/>
                    <a:pt x="1636327" y="155078"/>
                    <a:pt x="1636327" y="346376"/>
                  </a:cubicBezTo>
                  <a:lnTo>
                    <a:pt x="1635419" y="354040"/>
                  </a:lnTo>
                  <a:lnTo>
                    <a:pt x="1636327" y="361704"/>
                  </a:lnTo>
                  <a:lnTo>
                    <a:pt x="1635419" y="369368"/>
                  </a:lnTo>
                  <a:lnTo>
                    <a:pt x="1636327" y="377032"/>
                  </a:lnTo>
                  <a:lnTo>
                    <a:pt x="1635419" y="384696"/>
                  </a:lnTo>
                  <a:lnTo>
                    <a:pt x="1636327" y="392360"/>
                  </a:lnTo>
                  <a:lnTo>
                    <a:pt x="1635419" y="400024"/>
                  </a:lnTo>
                  <a:lnTo>
                    <a:pt x="1636327" y="407688"/>
                  </a:lnTo>
                  <a:lnTo>
                    <a:pt x="1635419" y="415352"/>
                  </a:lnTo>
                  <a:lnTo>
                    <a:pt x="1636327" y="423016"/>
                  </a:lnTo>
                  <a:lnTo>
                    <a:pt x="1635419" y="430680"/>
                  </a:lnTo>
                  <a:lnTo>
                    <a:pt x="1636327" y="438344"/>
                  </a:lnTo>
                  <a:lnTo>
                    <a:pt x="1635419" y="446008"/>
                  </a:lnTo>
                  <a:lnTo>
                    <a:pt x="1636327" y="453672"/>
                  </a:lnTo>
                  <a:lnTo>
                    <a:pt x="1635419" y="461336"/>
                  </a:lnTo>
                  <a:lnTo>
                    <a:pt x="1636327" y="469000"/>
                  </a:lnTo>
                  <a:lnTo>
                    <a:pt x="1635419" y="476664"/>
                  </a:lnTo>
                  <a:lnTo>
                    <a:pt x="1636327" y="484328"/>
                  </a:lnTo>
                  <a:lnTo>
                    <a:pt x="1635419" y="491992"/>
                  </a:lnTo>
                  <a:lnTo>
                    <a:pt x="1636327" y="499656"/>
                  </a:lnTo>
                  <a:lnTo>
                    <a:pt x="1635419" y="507320"/>
                  </a:lnTo>
                  <a:lnTo>
                    <a:pt x="1636327" y="514984"/>
                  </a:lnTo>
                  <a:lnTo>
                    <a:pt x="1635419" y="522648"/>
                  </a:lnTo>
                  <a:lnTo>
                    <a:pt x="1636327" y="530312"/>
                  </a:lnTo>
                  <a:lnTo>
                    <a:pt x="1635419" y="537976"/>
                  </a:lnTo>
                  <a:lnTo>
                    <a:pt x="1636327" y="545640"/>
                  </a:lnTo>
                  <a:lnTo>
                    <a:pt x="1635419" y="553304"/>
                  </a:lnTo>
                  <a:lnTo>
                    <a:pt x="1636327" y="560968"/>
                  </a:lnTo>
                  <a:lnTo>
                    <a:pt x="1635419" y="568632"/>
                  </a:lnTo>
                  <a:lnTo>
                    <a:pt x="1636327" y="576297"/>
                  </a:lnTo>
                  <a:lnTo>
                    <a:pt x="1635419" y="583961"/>
                  </a:lnTo>
                  <a:lnTo>
                    <a:pt x="1636327" y="591625"/>
                  </a:lnTo>
                  <a:cubicBezTo>
                    <a:pt x="1636024" y="594179"/>
                    <a:pt x="1635722" y="596734"/>
                    <a:pt x="1635419" y="599288"/>
                  </a:cubicBezTo>
                  <a:lnTo>
                    <a:pt x="1636327" y="606952"/>
                  </a:lnTo>
                  <a:lnTo>
                    <a:pt x="1635419" y="614616"/>
                  </a:lnTo>
                  <a:lnTo>
                    <a:pt x="1636327" y="622281"/>
                  </a:lnTo>
                  <a:lnTo>
                    <a:pt x="1635419" y="629945"/>
                  </a:lnTo>
                  <a:lnTo>
                    <a:pt x="1636327" y="637609"/>
                  </a:lnTo>
                  <a:lnTo>
                    <a:pt x="1635419" y="645273"/>
                  </a:lnTo>
                  <a:lnTo>
                    <a:pt x="1636327" y="652937"/>
                  </a:lnTo>
                  <a:lnTo>
                    <a:pt x="1635419" y="660601"/>
                  </a:lnTo>
                  <a:lnTo>
                    <a:pt x="1636327" y="668265"/>
                  </a:lnTo>
                  <a:lnTo>
                    <a:pt x="1635419" y="675929"/>
                  </a:lnTo>
                  <a:lnTo>
                    <a:pt x="1636327" y="683593"/>
                  </a:lnTo>
                  <a:lnTo>
                    <a:pt x="1635419" y="691257"/>
                  </a:lnTo>
                  <a:lnTo>
                    <a:pt x="1636327" y="698921"/>
                  </a:lnTo>
                  <a:lnTo>
                    <a:pt x="1635419" y="706585"/>
                  </a:lnTo>
                  <a:lnTo>
                    <a:pt x="1636327" y="714249"/>
                  </a:lnTo>
                  <a:lnTo>
                    <a:pt x="1635419" y="721913"/>
                  </a:lnTo>
                  <a:lnTo>
                    <a:pt x="1636327" y="729577"/>
                  </a:lnTo>
                  <a:lnTo>
                    <a:pt x="1635419" y="737241"/>
                  </a:lnTo>
                  <a:lnTo>
                    <a:pt x="1636327" y="744905"/>
                  </a:lnTo>
                  <a:lnTo>
                    <a:pt x="1635419" y="752569"/>
                  </a:lnTo>
                  <a:lnTo>
                    <a:pt x="1636327" y="760233"/>
                  </a:lnTo>
                  <a:lnTo>
                    <a:pt x="1635419" y="767897"/>
                  </a:lnTo>
                  <a:lnTo>
                    <a:pt x="1636327" y="775561"/>
                  </a:lnTo>
                  <a:lnTo>
                    <a:pt x="1635419" y="783225"/>
                  </a:lnTo>
                  <a:lnTo>
                    <a:pt x="1636327" y="790889"/>
                  </a:lnTo>
                  <a:lnTo>
                    <a:pt x="1635419" y="798553"/>
                  </a:lnTo>
                  <a:lnTo>
                    <a:pt x="1636327" y="806217"/>
                  </a:lnTo>
                  <a:lnTo>
                    <a:pt x="1635419" y="813881"/>
                  </a:lnTo>
                  <a:lnTo>
                    <a:pt x="1636327" y="821545"/>
                  </a:lnTo>
                  <a:lnTo>
                    <a:pt x="1635419" y="829209"/>
                  </a:lnTo>
                  <a:lnTo>
                    <a:pt x="1636327" y="836873"/>
                  </a:lnTo>
                  <a:lnTo>
                    <a:pt x="1635419" y="844537"/>
                  </a:lnTo>
                  <a:lnTo>
                    <a:pt x="1636327" y="852201"/>
                  </a:lnTo>
                  <a:lnTo>
                    <a:pt x="1635419" y="859865"/>
                  </a:lnTo>
                  <a:lnTo>
                    <a:pt x="1636327" y="867529"/>
                  </a:lnTo>
                  <a:lnTo>
                    <a:pt x="1635419" y="875193"/>
                  </a:lnTo>
                  <a:lnTo>
                    <a:pt x="1636327" y="882857"/>
                  </a:lnTo>
                  <a:lnTo>
                    <a:pt x="1635419" y="890521"/>
                  </a:lnTo>
                  <a:lnTo>
                    <a:pt x="1636327" y="898185"/>
                  </a:lnTo>
                  <a:lnTo>
                    <a:pt x="1635419" y="905849"/>
                  </a:lnTo>
                  <a:lnTo>
                    <a:pt x="1636327" y="913513"/>
                  </a:lnTo>
                  <a:lnTo>
                    <a:pt x="1635419" y="921177"/>
                  </a:lnTo>
                  <a:lnTo>
                    <a:pt x="1636327" y="928841"/>
                  </a:lnTo>
                  <a:lnTo>
                    <a:pt x="1635419" y="936505"/>
                  </a:lnTo>
                  <a:lnTo>
                    <a:pt x="1636327" y="944169"/>
                  </a:lnTo>
                  <a:lnTo>
                    <a:pt x="1635419" y="951833"/>
                  </a:lnTo>
                  <a:lnTo>
                    <a:pt x="1636327" y="959497"/>
                  </a:lnTo>
                  <a:lnTo>
                    <a:pt x="1635419" y="967161"/>
                  </a:lnTo>
                  <a:lnTo>
                    <a:pt x="1636327" y="974825"/>
                  </a:lnTo>
                  <a:lnTo>
                    <a:pt x="1635419" y="982489"/>
                  </a:lnTo>
                  <a:lnTo>
                    <a:pt x="1636327" y="990153"/>
                  </a:lnTo>
                  <a:lnTo>
                    <a:pt x="1635419" y="997817"/>
                  </a:lnTo>
                  <a:lnTo>
                    <a:pt x="1636327" y="1005481"/>
                  </a:lnTo>
                  <a:lnTo>
                    <a:pt x="1635419" y="1013145"/>
                  </a:lnTo>
                  <a:lnTo>
                    <a:pt x="1636327" y="1020809"/>
                  </a:lnTo>
                  <a:lnTo>
                    <a:pt x="1635419" y="1028473"/>
                  </a:lnTo>
                  <a:lnTo>
                    <a:pt x="1636327" y="1036137"/>
                  </a:lnTo>
                  <a:lnTo>
                    <a:pt x="1635419" y="1043801"/>
                  </a:lnTo>
                  <a:lnTo>
                    <a:pt x="1636327" y="1051465"/>
                  </a:lnTo>
                  <a:lnTo>
                    <a:pt x="1635419" y="1059129"/>
                  </a:lnTo>
                  <a:lnTo>
                    <a:pt x="1636327" y="1066793"/>
                  </a:lnTo>
                  <a:lnTo>
                    <a:pt x="1635419" y="1074457"/>
                  </a:lnTo>
                  <a:lnTo>
                    <a:pt x="1636327" y="1082121"/>
                  </a:lnTo>
                  <a:lnTo>
                    <a:pt x="1635419" y="1089785"/>
                  </a:lnTo>
                  <a:lnTo>
                    <a:pt x="1636327" y="1097449"/>
                  </a:lnTo>
                  <a:lnTo>
                    <a:pt x="1635419" y="1105113"/>
                  </a:lnTo>
                  <a:lnTo>
                    <a:pt x="1636327" y="1112778"/>
                  </a:lnTo>
                  <a:cubicBezTo>
                    <a:pt x="1636024" y="1115332"/>
                    <a:pt x="1635722" y="1117887"/>
                    <a:pt x="1635419" y="1120441"/>
                  </a:cubicBezTo>
                  <a:lnTo>
                    <a:pt x="1636327" y="1128105"/>
                  </a:lnTo>
                  <a:lnTo>
                    <a:pt x="1635419" y="1135769"/>
                  </a:lnTo>
                  <a:lnTo>
                    <a:pt x="1636327" y="1143434"/>
                  </a:lnTo>
                  <a:lnTo>
                    <a:pt x="1635419" y="1151098"/>
                  </a:lnTo>
                  <a:lnTo>
                    <a:pt x="1636327" y="1158762"/>
                  </a:lnTo>
                  <a:lnTo>
                    <a:pt x="1634514" y="1166426"/>
                  </a:lnTo>
                  <a:lnTo>
                    <a:pt x="1636327" y="1174090"/>
                  </a:lnTo>
                  <a:lnTo>
                    <a:pt x="1634514" y="1181754"/>
                  </a:lnTo>
                  <a:lnTo>
                    <a:pt x="1636327" y="1189418"/>
                  </a:lnTo>
                  <a:lnTo>
                    <a:pt x="1634514" y="1197082"/>
                  </a:lnTo>
                  <a:lnTo>
                    <a:pt x="1636327" y="1204746"/>
                  </a:lnTo>
                  <a:lnTo>
                    <a:pt x="1634514" y="1212410"/>
                  </a:lnTo>
                  <a:lnTo>
                    <a:pt x="1636327" y="1220074"/>
                  </a:lnTo>
                  <a:lnTo>
                    <a:pt x="1634514" y="1227738"/>
                  </a:lnTo>
                  <a:lnTo>
                    <a:pt x="1636327" y="1235402"/>
                  </a:lnTo>
                  <a:lnTo>
                    <a:pt x="1634514" y="1243066"/>
                  </a:lnTo>
                  <a:lnTo>
                    <a:pt x="1636327" y="1250730"/>
                  </a:lnTo>
                  <a:lnTo>
                    <a:pt x="1634514" y="1258394"/>
                  </a:lnTo>
                  <a:lnTo>
                    <a:pt x="1636327" y="1266058"/>
                  </a:lnTo>
                  <a:lnTo>
                    <a:pt x="1634514" y="1273722"/>
                  </a:lnTo>
                  <a:lnTo>
                    <a:pt x="1636327" y="1281386"/>
                  </a:lnTo>
                  <a:lnTo>
                    <a:pt x="1634514" y="1289050"/>
                  </a:lnTo>
                  <a:lnTo>
                    <a:pt x="1636327" y="1296714"/>
                  </a:lnTo>
                  <a:lnTo>
                    <a:pt x="1634514" y="1304378"/>
                  </a:lnTo>
                  <a:lnTo>
                    <a:pt x="1636327" y="1312042"/>
                  </a:lnTo>
                  <a:lnTo>
                    <a:pt x="1634514" y="1319706"/>
                  </a:lnTo>
                  <a:lnTo>
                    <a:pt x="1636327" y="1327370"/>
                  </a:lnTo>
                  <a:lnTo>
                    <a:pt x="1634514" y="1335034"/>
                  </a:lnTo>
                  <a:lnTo>
                    <a:pt x="1636327" y="1342698"/>
                  </a:lnTo>
                  <a:lnTo>
                    <a:pt x="1634514" y="1350362"/>
                  </a:lnTo>
                  <a:lnTo>
                    <a:pt x="1636327" y="1358026"/>
                  </a:lnTo>
                  <a:lnTo>
                    <a:pt x="1634514" y="1365690"/>
                  </a:lnTo>
                  <a:lnTo>
                    <a:pt x="1636327" y="1373354"/>
                  </a:lnTo>
                  <a:lnTo>
                    <a:pt x="1634514" y="1381018"/>
                  </a:lnTo>
                  <a:lnTo>
                    <a:pt x="1636327" y="1388682"/>
                  </a:lnTo>
                  <a:lnTo>
                    <a:pt x="1634514" y="1396346"/>
                  </a:lnTo>
                  <a:lnTo>
                    <a:pt x="1636327" y="1404010"/>
                  </a:lnTo>
                  <a:lnTo>
                    <a:pt x="1634514" y="1411674"/>
                  </a:lnTo>
                  <a:lnTo>
                    <a:pt x="1636327" y="1419338"/>
                  </a:lnTo>
                  <a:lnTo>
                    <a:pt x="1634514" y="1427002"/>
                  </a:lnTo>
                  <a:lnTo>
                    <a:pt x="1636327" y="1434666"/>
                  </a:lnTo>
                  <a:lnTo>
                    <a:pt x="1634514" y="1442330"/>
                  </a:lnTo>
                  <a:lnTo>
                    <a:pt x="1636327" y="1449994"/>
                  </a:lnTo>
                  <a:lnTo>
                    <a:pt x="1634514" y="1457658"/>
                  </a:lnTo>
                  <a:lnTo>
                    <a:pt x="1636327" y="1465322"/>
                  </a:lnTo>
                  <a:lnTo>
                    <a:pt x="1634514" y="1472986"/>
                  </a:lnTo>
                  <a:lnTo>
                    <a:pt x="1636327" y="1480650"/>
                  </a:lnTo>
                  <a:lnTo>
                    <a:pt x="1634514" y="1488314"/>
                  </a:lnTo>
                  <a:lnTo>
                    <a:pt x="1636327" y="1495978"/>
                  </a:lnTo>
                  <a:lnTo>
                    <a:pt x="1634514" y="1503642"/>
                  </a:lnTo>
                  <a:lnTo>
                    <a:pt x="1636327" y="1511306"/>
                  </a:lnTo>
                  <a:lnTo>
                    <a:pt x="1634514" y="1518970"/>
                  </a:lnTo>
                  <a:lnTo>
                    <a:pt x="1636327" y="1526634"/>
                  </a:lnTo>
                  <a:lnTo>
                    <a:pt x="1634514" y="1534298"/>
                  </a:lnTo>
                  <a:lnTo>
                    <a:pt x="1636327" y="1541962"/>
                  </a:lnTo>
                  <a:lnTo>
                    <a:pt x="1634514" y="1549626"/>
                  </a:lnTo>
                  <a:lnTo>
                    <a:pt x="1636327" y="1557290"/>
                  </a:lnTo>
                  <a:lnTo>
                    <a:pt x="1634514" y="1564954"/>
                  </a:lnTo>
                  <a:lnTo>
                    <a:pt x="1636327" y="1572618"/>
                  </a:lnTo>
                  <a:lnTo>
                    <a:pt x="1634514" y="1580282"/>
                  </a:lnTo>
                  <a:lnTo>
                    <a:pt x="1636327" y="1587946"/>
                  </a:lnTo>
                  <a:lnTo>
                    <a:pt x="1634514" y="1595610"/>
                  </a:lnTo>
                  <a:lnTo>
                    <a:pt x="1636327" y="1603274"/>
                  </a:lnTo>
                  <a:lnTo>
                    <a:pt x="1634514" y="1610938"/>
                  </a:lnTo>
                  <a:lnTo>
                    <a:pt x="1636327" y="1618602"/>
                  </a:lnTo>
                  <a:lnTo>
                    <a:pt x="1634514" y="1626266"/>
                  </a:lnTo>
                  <a:lnTo>
                    <a:pt x="1636327" y="1633930"/>
                  </a:lnTo>
                  <a:lnTo>
                    <a:pt x="1634514" y="1641595"/>
                  </a:lnTo>
                  <a:lnTo>
                    <a:pt x="1636327" y="1649259"/>
                  </a:lnTo>
                  <a:lnTo>
                    <a:pt x="1634514" y="1656923"/>
                  </a:lnTo>
                  <a:lnTo>
                    <a:pt x="1636327" y="1664586"/>
                  </a:lnTo>
                  <a:lnTo>
                    <a:pt x="1634514" y="1672251"/>
                  </a:lnTo>
                  <a:lnTo>
                    <a:pt x="1636327" y="1679915"/>
                  </a:lnTo>
                  <a:lnTo>
                    <a:pt x="1634514" y="1687579"/>
                  </a:lnTo>
                  <a:lnTo>
                    <a:pt x="1636327" y="1695243"/>
                  </a:lnTo>
                  <a:lnTo>
                    <a:pt x="1634514" y="1702907"/>
                  </a:lnTo>
                  <a:lnTo>
                    <a:pt x="1636327" y="1710571"/>
                  </a:lnTo>
                  <a:lnTo>
                    <a:pt x="1634514" y="1718235"/>
                  </a:lnTo>
                  <a:lnTo>
                    <a:pt x="1636327" y="1725899"/>
                  </a:lnTo>
                  <a:lnTo>
                    <a:pt x="1634514" y="1733563"/>
                  </a:lnTo>
                  <a:lnTo>
                    <a:pt x="1636327" y="1741227"/>
                  </a:lnTo>
                  <a:lnTo>
                    <a:pt x="1634514" y="1748891"/>
                  </a:lnTo>
                  <a:lnTo>
                    <a:pt x="1636327" y="1756555"/>
                  </a:lnTo>
                  <a:lnTo>
                    <a:pt x="1634514" y="1764219"/>
                  </a:lnTo>
                  <a:lnTo>
                    <a:pt x="1636327" y="1771883"/>
                  </a:lnTo>
                  <a:lnTo>
                    <a:pt x="1634514" y="1779547"/>
                  </a:lnTo>
                  <a:lnTo>
                    <a:pt x="1636327" y="1787211"/>
                  </a:lnTo>
                  <a:lnTo>
                    <a:pt x="1634514" y="1794875"/>
                  </a:lnTo>
                  <a:lnTo>
                    <a:pt x="1636327" y="1802539"/>
                  </a:lnTo>
                  <a:lnTo>
                    <a:pt x="1634514" y="1810203"/>
                  </a:lnTo>
                  <a:lnTo>
                    <a:pt x="1636327" y="1817867"/>
                  </a:lnTo>
                  <a:lnTo>
                    <a:pt x="1634514" y="1825531"/>
                  </a:lnTo>
                  <a:lnTo>
                    <a:pt x="1636327" y="1833195"/>
                  </a:lnTo>
                  <a:lnTo>
                    <a:pt x="1634514" y="1840859"/>
                  </a:lnTo>
                  <a:lnTo>
                    <a:pt x="1636327" y="1848523"/>
                  </a:lnTo>
                  <a:lnTo>
                    <a:pt x="1634514" y="1856187"/>
                  </a:lnTo>
                  <a:lnTo>
                    <a:pt x="1636327" y="1863851"/>
                  </a:lnTo>
                  <a:lnTo>
                    <a:pt x="1634514" y="1871515"/>
                  </a:lnTo>
                  <a:lnTo>
                    <a:pt x="1636327" y="1879179"/>
                  </a:lnTo>
                  <a:lnTo>
                    <a:pt x="1634514" y="1886843"/>
                  </a:lnTo>
                  <a:lnTo>
                    <a:pt x="1636327" y="1894507"/>
                  </a:lnTo>
                  <a:cubicBezTo>
                    <a:pt x="1669921" y="2128998"/>
                    <a:pt x="1272424" y="2240883"/>
                    <a:pt x="823527" y="2240883"/>
                  </a:cubicBezTo>
                  <a:cubicBezTo>
                    <a:pt x="374630" y="2240883"/>
                    <a:pt x="-75658" y="2116200"/>
                    <a:pt x="10727" y="1894507"/>
                  </a:cubicBezTo>
                  <a:lnTo>
                    <a:pt x="12540" y="1886843"/>
                  </a:lnTo>
                  <a:lnTo>
                    <a:pt x="10727" y="1879179"/>
                  </a:lnTo>
                  <a:lnTo>
                    <a:pt x="12540" y="1871515"/>
                  </a:lnTo>
                  <a:lnTo>
                    <a:pt x="10727" y="1863851"/>
                  </a:lnTo>
                  <a:lnTo>
                    <a:pt x="12540" y="1856187"/>
                  </a:lnTo>
                  <a:lnTo>
                    <a:pt x="10727" y="1848523"/>
                  </a:lnTo>
                  <a:lnTo>
                    <a:pt x="12540" y="1840859"/>
                  </a:lnTo>
                  <a:lnTo>
                    <a:pt x="10727" y="1833195"/>
                  </a:lnTo>
                  <a:lnTo>
                    <a:pt x="12540" y="1825531"/>
                  </a:lnTo>
                  <a:lnTo>
                    <a:pt x="10727" y="1817867"/>
                  </a:lnTo>
                  <a:lnTo>
                    <a:pt x="12540" y="1810203"/>
                  </a:lnTo>
                  <a:lnTo>
                    <a:pt x="10727" y="1802539"/>
                  </a:lnTo>
                  <a:lnTo>
                    <a:pt x="12540" y="1794875"/>
                  </a:lnTo>
                  <a:lnTo>
                    <a:pt x="10727" y="1787211"/>
                  </a:lnTo>
                  <a:lnTo>
                    <a:pt x="12540" y="1779547"/>
                  </a:lnTo>
                  <a:lnTo>
                    <a:pt x="10727" y="1771883"/>
                  </a:lnTo>
                  <a:lnTo>
                    <a:pt x="12540" y="1764219"/>
                  </a:lnTo>
                  <a:lnTo>
                    <a:pt x="10727" y="1756555"/>
                  </a:lnTo>
                  <a:lnTo>
                    <a:pt x="12540" y="1748891"/>
                  </a:lnTo>
                  <a:lnTo>
                    <a:pt x="10727" y="1741227"/>
                  </a:lnTo>
                  <a:lnTo>
                    <a:pt x="12540" y="1733563"/>
                  </a:lnTo>
                  <a:lnTo>
                    <a:pt x="10727" y="1725899"/>
                  </a:lnTo>
                  <a:lnTo>
                    <a:pt x="12540" y="1718235"/>
                  </a:lnTo>
                  <a:lnTo>
                    <a:pt x="10727" y="1710571"/>
                  </a:lnTo>
                  <a:lnTo>
                    <a:pt x="12540" y="1702907"/>
                  </a:lnTo>
                  <a:lnTo>
                    <a:pt x="10727" y="1695243"/>
                  </a:lnTo>
                  <a:lnTo>
                    <a:pt x="12540" y="1687579"/>
                  </a:lnTo>
                  <a:lnTo>
                    <a:pt x="10727" y="1679915"/>
                  </a:lnTo>
                  <a:lnTo>
                    <a:pt x="12540" y="1672251"/>
                  </a:lnTo>
                  <a:lnTo>
                    <a:pt x="10727" y="1664586"/>
                  </a:lnTo>
                  <a:lnTo>
                    <a:pt x="12540" y="1656923"/>
                  </a:lnTo>
                  <a:lnTo>
                    <a:pt x="10727" y="1649259"/>
                  </a:lnTo>
                  <a:lnTo>
                    <a:pt x="12540" y="1641595"/>
                  </a:lnTo>
                  <a:lnTo>
                    <a:pt x="10727" y="1633930"/>
                  </a:lnTo>
                  <a:lnTo>
                    <a:pt x="12540" y="1626266"/>
                  </a:lnTo>
                  <a:lnTo>
                    <a:pt x="10727" y="1618602"/>
                  </a:lnTo>
                  <a:lnTo>
                    <a:pt x="12540" y="1610938"/>
                  </a:lnTo>
                  <a:lnTo>
                    <a:pt x="10727" y="1603274"/>
                  </a:lnTo>
                  <a:lnTo>
                    <a:pt x="12540" y="1595610"/>
                  </a:lnTo>
                  <a:lnTo>
                    <a:pt x="10727" y="1587946"/>
                  </a:lnTo>
                  <a:lnTo>
                    <a:pt x="12540" y="1580282"/>
                  </a:lnTo>
                  <a:lnTo>
                    <a:pt x="10727" y="1572618"/>
                  </a:lnTo>
                  <a:lnTo>
                    <a:pt x="12540" y="1564954"/>
                  </a:lnTo>
                  <a:lnTo>
                    <a:pt x="10727" y="1557290"/>
                  </a:lnTo>
                  <a:lnTo>
                    <a:pt x="12540" y="1549626"/>
                  </a:lnTo>
                  <a:lnTo>
                    <a:pt x="10727" y="1541962"/>
                  </a:lnTo>
                  <a:lnTo>
                    <a:pt x="12540" y="1534298"/>
                  </a:lnTo>
                  <a:lnTo>
                    <a:pt x="10727" y="1526634"/>
                  </a:lnTo>
                  <a:lnTo>
                    <a:pt x="12540" y="1518970"/>
                  </a:lnTo>
                  <a:lnTo>
                    <a:pt x="10727" y="1511306"/>
                  </a:lnTo>
                  <a:lnTo>
                    <a:pt x="12540" y="1503642"/>
                  </a:lnTo>
                  <a:lnTo>
                    <a:pt x="10727" y="1495978"/>
                  </a:lnTo>
                  <a:lnTo>
                    <a:pt x="12540" y="1488314"/>
                  </a:lnTo>
                  <a:lnTo>
                    <a:pt x="10727" y="1480650"/>
                  </a:lnTo>
                  <a:lnTo>
                    <a:pt x="12540" y="1472986"/>
                  </a:lnTo>
                  <a:lnTo>
                    <a:pt x="10727" y="1465322"/>
                  </a:lnTo>
                  <a:lnTo>
                    <a:pt x="12540" y="1457658"/>
                  </a:lnTo>
                  <a:lnTo>
                    <a:pt x="10727" y="1449994"/>
                  </a:lnTo>
                  <a:lnTo>
                    <a:pt x="12540" y="1442330"/>
                  </a:lnTo>
                  <a:lnTo>
                    <a:pt x="10727" y="1434666"/>
                  </a:lnTo>
                  <a:lnTo>
                    <a:pt x="12540" y="1427002"/>
                  </a:lnTo>
                  <a:lnTo>
                    <a:pt x="10727" y="1419338"/>
                  </a:lnTo>
                  <a:lnTo>
                    <a:pt x="12540" y="1411674"/>
                  </a:lnTo>
                  <a:lnTo>
                    <a:pt x="10727" y="1404010"/>
                  </a:lnTo>
                  <a:lnTo>
                    <a:pt x="12540" y="1396346"/>
                  </a:lnTo>
                  <a:lnTo>
                    <a:pt x="10727" y="1388682"/>
                  </a:lnTo>
                  <a:lnTo>
                    <a:pt x="12540" y="1381018"/>
                  </a:lnTo>
                  <a:lnTo>
                    <a:pt x="10727" y="1373354"/>
                  </a:lnTo>
                  <a:lnTo>
                    <a:pt x="12540" y="1365690"/>
                  </a:lnTo>
                  <a:lnTo>
                    <a:pt x="10727" y="1358026"/>
                  </a:lnTo>
                  <a:lnTo>
                    <a:pt x="12540" y="1350362"/>
                  </a:lnTo>
                  <a:lnTo>
                    <a:pt x="10727" y="1342698"/>
                  </a:lnTo>
                  <a:lnTo>
                    <a:pt x="12540" y="1335034"/>
                  </a:lnTo>
                  <a:lnTo>
                    <a:pt x="10727" y="1327370"/>
                  </a:lnTo>
                  <a:lnTo>
                    <a:pt x="12540" y="1319706"/>
                  </a:lnTo>
                  <a:lnTo>
                    <a:pt x="10727" y="1312042"/>
                  </a:lnTo>
                  <a:lnTo>
                    <a:pt x="12540" y="1304378"/>
                  </a:lnTo>
                  <a:lnTo>
                    <a:pt x="10727" y="1296714"/>
                  </a:lnTo>
                  <a:lnTo>
                    <a:pt x="12540" y="1289050"/>
                  </a:lnTo>
                  <a:lnTo>
                    <a:pt x="10727" y="1281386"/>
                  </a:lnTo>
                  <a:lnTo>
                    <a:pt x="12540" y="1273722"/>
                  </a:lnTo>
                  <a:lnTo>
                    <a:pt x="10727" y="1266058"/>
                  </a:lnTo>
                  <a:lnTo>
                    <a:pt x="12540" y="1258394"/>
                  </a:lnTo>
                  <a:lnTo>
                    <a:pt x="10727" y="1250730"/>
                  </a:lnTo>
                  <a:lnTo>
                    <a:pt x="12540" y="1243066"/>
                  </a:lnTo>
                  <a:lnTo>
                    <a:pt x="10727" y="1235402"/>
                  </a:lnTo>
                  <a:lnTo>
                    <a:pt x="12540" y="1227738"/>
                  </a:lnTo>
                  <a:lnTo>
                    <a:pt x="10727" y="1220074"/>
                  </a:lnTo>
                  <a:lnTo>
                    <a:pt x="12540" y="1212410"/>
                  </a:lnTo>
                  <a:lnTo>
                    <a:pt x="10727" y="1204746"/>
                  </a:lnTo>
                  <a:lnTo>
                    <a:pt x="12540" y="1197082"/>
                  </a:lnTo>
                  <a:lnTo>
                    <a:pt x="10727" y="1189418"/>
                  </a:lnTo>
                  <a:lnTo>
                    <a:pt x="12540" y="1181754"/>
                  </a:lnTo>
                  <a:lnTo>
                    <a:pt x="10727" y="1174090"/>
                  </a:lnTo>
                  <a:lnTo>
                    <a:pt x="12540" y="1166426"/>
                  </a:lnTo>
                  <a:lnTo>
                    <a:pt x="10727" y="1158762"/>
                  </a:lnTo>
                  <a:lnTo>
                    <a:pt x="11635" y="1151098"/>
                  </a:lnTo>
                  <a:lnTo>
                    <a:pt x="10727" y="1143434"/>
                  </a:lnTo>
                  <a:lnTo>
                    <a:pt x="11635" y="1135769"/>
                  </a:lnTo>
                  <a:lnTo>
                    <a:pt x="10727" y="1128105"/>
                  </a:lnTo>
                  <a:lnTo>
                    <a:pt x="11635" y="1120441"/>
                  </a:lnTo>
                  <a:cubicBezTo>
                    <a:pt x="11332" y="1117887"/>
                    <a:pt x="11030" y="1115332"/>
                    <a:pt x="10727" y="1112778"/>
                  </a:cubicBezTo>
                  <a:lnTo>
                    <a:pt x="11635" y="1105113"/>
                  </a:lnTo>
                  <a:lnTo>
                    <a:pt x="10727" y="1097449"/>
                  </a:lnTo>
                  <a:lnTo>
                    <a:pt x="11635" y="1089785"/>
                  </a:lnTo>
                  <a:lnTo>
                    <a:pt x="10727" y="1082121"/>
                  </a:lnTo>
                  <a:lnTo>
                    <a:pt x="11635" y="1074457"/>
                  </a:lnTo>
                  <a:lnTo>
                    <a:pt x="10727" y="1066793"/>
                  </a:lnTo>
                  <a:lnTo>
                    <a:pt x="11635" y="1059129"/>
                  </a:lnTo>
                  <a:lnTo>
                    <a:pt x="10727" y="1051465"/>
                  </a:lnTo>
                  <a:lnTo>
                    <a:pt x="11635" y="1043801"/>
                  </a:lnTo>
                  <a:lnTo>
                    <a:pt x="10727" y="1036137"/>
                  </a:lnTo>
                  <a:lnTo>
                    <a:pt x="11635" y="1028473"/>
                  </a:lnTo>
                  <a:lnTo>
                    <a:pt x="10727" y="1020809"/>
                  </a:lnTo>
                  <a:lnTo>
                    <a:pt x="11635" y="1013145"/>
                  </a:lnTo>
                  <a:lnTo>
                    <a:pt x="10727" y="1005481"/>
                  </a:lnTo>
                  <a:lnTo>
                    <a:pt x="11635" y="997817"/>
                  </a:lnTo>
                  <a:lnTo>
                    <a:pt x="10727" y="990153"/>
                  </a:lnTo>
                  <a:lnTo>
                    <a:pt x="11635" y="982489"/>
                  </a:lnTo>
                  <a:lnTo>
                    <a:pt x="10727" y="974825"/>
                  </a:lnTo>
                  <a:lnTo>
                    <a:pt x="11635" y="967161"/>
                  </a:lnTo>
                  <a:lnTo>
                    <a:pt x="10727" y="959497"/>
                  </a:lnTo>
                  <a:lnTo>
                    <a:pt x="11635" y="951833"/>
                  </a:lnTo>
                  <a:lnTo>
                    <a:pt x="10727" y="944169"/>
                  </a:lnTo>
                  <a:lnTo>
                    <a:pt x="11635" y="936505"/>
                  </a:lnTo>
                  <a:lnTo>
                    <a:pt x="10727" y="928841"/>
                  </a:lnTo>
                  <a:lnTo>
                    <a:pt x="11635" y="921177"/>
                  </a:lnTo>
                  <a:lnTo>
                    <a:pt x="10727" y="913513"/>
                  </a:lnTo>
                  <a:lnTo>
                    <a:pt x="11635" y="905849"/>
                  </a:lnTo>
                  <a:lnTo>
                    <a:pt x="10727" y="898185"/>
                  </a:lnTo>
                  <a:lnTo>
                    <a:pt x="11635" y="890521"/>
                  </a:lnTo>
                  <a:lnTo>
                    <a:pt x="10727" y="882857"/>
                  </a:lnTo>
                  <a:lnTo>
                    <a:pt x="11635" y="875193"/>
                  </a:lnTo>
                  <a:lnTo>
                    <a:pt x="10727" y="867529"/>
                  </a:lnTo>
                  <a:lnTo>
                    <a:pt x="11635" y="859865"/>
                  </a:lnTo>
                  <a:lnTo>
                    <a:pt x="10727" y="852201"/>
                  </a:lnTo>
                  <a:lnTo>
                    <a:pt x="11635" y="844537"/>
                  </a:lnTo>
                  <a:lnTo>
                    <a:pt x="10727" y="836873"/>
                  </a:lnTo>
                  <a:lnTo>
                    <a:pt x="11635" y="829209"/>
                  </a:lnTo>
                  <a:lnTo>
                    <a:pt x="10727" y="821545"/>
                  </a:lnTo>
                  <a:lnTo>
                    <a:pt x="11635" y="813881"/>
                  </a:lnTo>
                  <a:lnTo>
                    <a:pt x="10727" y="806217"/>
                  </a:lnTo>
                  <a:lnTo>
                    <a:pt x="11635" y="798553"/>
                  </a:lnTo>
                  <a:lnTo>
                    <a:pt x="10727" y="790889"/>
                  </a:lnTo>
                  <a:lnTo>
                    <a:pt x="11635" y="783225"/>
                  </a:lnTo>
                  <a:lnTo>
                    <a:pt x="10727" y="775561"/>
                  </a:lnTo>
                  <a:lnTo>
                    <a:pt x="11635" y="767897"/>
                  </a:lnTo>
                  <a:lnTo>
                    <a:pt x="10727" y="760233"/>
                  </a:lnTo>
                  <a:lnTo>
                    <a:pt x="11635" y="752569"/>
                  </a:lnTo>
                  <a:lnTo>
                    <a:pt x="10727" y="744905"/>
                  </a:lnTo>
                  <a:lnTo>
                    <a:pt x="11635" y="737241"/>
                  </a:lnTo>
                  <a:lnTo>
                    <a:pt x="10727" y="729577"/>
                  </a:lnTo>
                  <a:lnTo>
                    <a:pt x="11635" y="721913"/>
                  </a:lnTo>
                  <a:lnTo>
                    <a:pt x="10727" y="714249"/>
                  </a:lnTo>
                  <a:lnTo>
                    <a:pt x="11635" y="706585"/>
                  </a:lnTo>
                  <a:lnTo>
                    <a:pt x="10727" y="698921"/>
                  </a:lnTo>
                  <a:lnTo>
                    <a:pt x="11635" y="691257"/>
                  </a:lnTo>
                  <a:lnTo>
                    <a:pt x="10727" y="683593"/>
                  </a:lnTo>
                  <a:lnTo>
                    <a:pt x="11635" y="675929"/>
                  </a:lnTo>
                  <a:lnTo>
                    <a:pt x="10727" y="668265"/>
                  </a:lnTo>
                  <a:lnTo>
                    <a:pt x="11635" y="660601"/>
                  </a:lnTo>
                  <a:lnTo>
                    <a:pt x="10727" y="652937"/>
                  </a:lnTo>
                  <a:lnTo>
                    <a:pt x="11635" y="645273"/>
                  </a:lnTo>
                  <a:lnTo>
                    <a:pt x="10727" y="637609"/>
                  </a:lnTo>
                  <a:lnTo>
                    <a:pt x="11635" y="629945"/>
                  </a:lnTo>
                  <a:lnTo>
                    <a:pt x="10727" y="622281"/>
                  </a:lnTo>
                  <a:lnTo>
                    <a:pt x="11635" y="614616"/>
                  </a:lnTo>
                  <a:lnTo>
                    <a:pt x="10727" y="606952"/>
                  </a:lnTo>
                  <a:lnTo>
                    <a:pt x="11635" y="599288"/>
                  </a:lnTo>
                  <a:cubicBezTo>
                    <a:pt x="11332" y="596734"/>
                    <a:pt x="11030" y="594179"/>
                    <a:pt x="10727" y="591625"/>
                  </a:cubicBezTo>
                  <a:lnTo>
                    <a:pt x="11635" y="583961"/>
                  </a:lnTo>
                  <a:lnTo>
                    <a:pt x="10727" y="576297"/>
                  </a:lnTo>
                  <a:lnTo>
                    <a:pt x="11635" y="568632"/>
                  </a:lnTo>
                  <a:lnTo>
                    <a:pt x="10727" y="560968"/>
                  </a:lnTo>
                  <a:lnTo>
                    <a:pt x="11635" y="553304"/>
                  </a:lnTo>
                  <a:lnTo>
                    <a:pt x="10727" y="545640"/>
                  </a:lnTo>
                  <a:lnTo>
                    <a:pt x="11635" y="537976"/>
                  </a:lnTo>
                  <a:lnTo>
                    <a:pt x="10727" y="530312"/>
                  </a:lnTo>
                  <a:lnTo>
                    <a:pt x="11635" y="522648"/>
                  </a:lnTo>
                  <a:lnTo>
                    <a:pt x="10727" y="514984"/>
                  </a:lnTo>
                  <a:lnTo>
                    <a:pt x="11635" y="507320"/>
                  </a:lnTo>
                  <a:lnTo>
                    <a:pt x="10727" y="499656"/>
                  </a:lnTo>
                  <a:lnTo>
                    <a:pt x="11635" y="491992"/>
                  </a:lnTo>
                  <a:lnTo>
                    <a:pt x="10727" y="484328"/>
                  </a:lnTo>
                  <a:lnTo>
                    <a:pt x="11635" y="476664"/>
                  </a:lnTo>
                  <a:lnTo>
                    <a:pt x="10727" y="469000"/>
                  </a:lnTo>
                  <a:lnTo>
                    <a:pt x="11635" y="461336"/>
                  </a:lnTo>
                  <a:lnTo>
                    <a:pt x="10727" y="453672"/>
                  </a:lnTo>
                  <a:lnTo>
                    <a:pt x="11635" y="446008"/>
                  </a:lnTo>
                  <a:lnTo>
                    <a:pt x="10727" y="438344"/>
                  </a:lnTo>
                  <a:lnTo>
                    <a:pt x="11635" y="430680"/>
                  </a:lnTo>
                  <a:lnTo>
                    <a:pt x="10727" y="423016"/>
                  </a:lnTo>
                  <a:lnTo>
                    <a:pt x="11635" y="415352"/>
                  </a:lnTo>
                  <a:lnTo>
                    <a:pt x="10727" y="407688"/>
                  </a:lnTo>
                  <a:lnTo>
                    <a:pt x="11635" y="400024"/>
                  </a:lnTo>
                  <a:lnTo>
                    <a:pt x="10727" y="392360"/>
                  </a:lnTo>
                  <a:lnTo>
                    <a:pt x="11635" y="384696"/>
                  </a:lnTo>
                  <a:lnTo>
                    <a:pt x="10727" y="377032"/>
                  </a:lnTo>
                  <a:lnTo>
                    <a:pt x="11635" y="369368"/>
                  </a:lnTo>
                  <a:lnTo>
                    <a:pt x="10727" y="361704"/>
                  </a:lnTo>
                  <a:lnTo>
                    <a:pt x="11635" y="354040"/>
                  </a:lnTo>
                  <a:lnTo>
                    <a:pt x="10727" y="346376"/>
                  </a:lnTo>
                  <a:cubicBezTo>
                    <a:pt x="10727" y="155078"/>
                    <a:pt x="374630" y="0"/>
                    <a:pt x="823527" y="0"/>
                  </a:cubicBezTo>
                  <a:close/>
                </a:path>
              </a:pathLst>
            </a:custGeom>
            <a:gradFill flip="none" rotWithShape="1">
              <a:gsLst>
                <a:gs pos="0">
                  <a:srgbClr val="00B0F0">
                    <a:alpha val="40000"/>
                  </a:srgbClr>
                </a:gs>
                <a:gs pos="69000">
                  <a:srgbClr val="0070C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3" name="Group 102">
            <a:extLst>
              <a:ext uri="{FF2B5EF4-FFF2-40B4-BE49-F238E27FC236}">
                <a16:creationId xmlns:a16="http://schemas.microsoft.com/office/drawing/2014/main" id="{A2CD41C4-6BEC-48A5-B6C2-276D9AE99267}"/>
              </a:ext>
            </a:extLst>
          </p:cNvPr>
          <p:cNvGrpSpPr/>
          <p:nvPr/>
        </p:nvGrpSpPr>
        <p:grpSpPr>
          <a:xfrm>
            <a:off x="2563524" y="3129656"/>
            <a:ext cx="2395256" cy="3225391"/>
            <a:chOff x="9808459" y="3129656"/>
            <a:chExt cx="2395256" cy="3225391"/>
          </a:xfrm>
        </p:grpSpPr>
        <p:sp>
          <p:nvSpPr>
            <p:cNvPr id="104" name="椭圆 73">
              <a:extLst>
                <a:ext uri="{FF2B5EF4-FFF2-40B4-BE49-F238E27FC236}">
                  <a16:creationId xmlns:a16="http://schemas.microsoft.com/office/drawing/2014/main" id="{495CC051-7F27-468C-86A6-4BCC84A6E224}"/>
                </a:ext>
              </a:extLst>
            </p:cNvPr>
            <p:cNvSpPr/>
            <p:nvPr/>
          </p:nvSpPr>
          <p:spPr>
            <a:xfrm>
              <a:off x="9808459" y="5331184"/>
              <a:ext cx="2395256" cy="1023863"/>
            </a:xfrm>
            <a:prstGeom prst="ellipse">
              <a:avLst/>
            </a:prstGeom>
            <a:gradFill>
              <a:gsLst>
                <a:gs pos="7000">
                  <a:srgbClr val="00B0F0">
                    <a:alpha val="0"/>
                  </a:srgbClr>
                </a:gs>
                <a:gs pos="100000">
                  <a:srgbClr val="00B0F0">
                    <a:alpha val="52000"/>
                  </a:srgbClr>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任意多边形: 形状 15">
              <a:extLst>
                <a:ext uri="{FF2B5EF4-FFF2-40B4-BE49-F238E27FC236}">
                  <a16:creationId xmlns:a16="http://schemas.microsoft.com/office/drawing/2014/main" id="{31FD344A-7B87-41B3-BC61-69FDE7099E15}"/>
                </a:ext>
              </a:extLst>
            </p:cNvPr>
            <p:cNvSpPr/>
            <p:nvPr/>
          </p:nvSpPr>
          <p:spPr>
            <a:xfrm>
              <a:off x="10012643" y="3129656"/>
              <a:ext cx="1940802" cy="3007502"/>
            </a:xfrm>
            <a:custGeom>
              <a:avLst/>
              <a:gdLst>
                <a:gd name="connsiteX0" fmla="*/ 812800 w 1625600"/>
                <a:gd name="connsiteY0" fmla="*/ 0 h 2240883"/>
                <a:gd name="connsiteX1" fmla="*/ 1625600 w 1625600"/>
                <a:gd name="connsiteY1" fmla="*/ 346376 h 2240883"/>
                <a:gd name="connsiteX2" fmla="*/ 1624692 w 1625600"/>
                <a:gd name="connsiteY2" fmla="*/ 354040 h 2240883"/>
                <a:gd name="connsiteX3" fmla="*/ 1625600 w 1625600"/>
                <a:gd name="connsiteY3" fmla="*/ 361704 h 2240883"/>
                <a:gd name="connsiteX4" fmla="*/ 1624692 w 1625600"/>
                <a:gd name="connsiteY4" fmla="*/ 369368 h 2240883"/>
                <a:gd name="connsiteX5" fmla="*/ 1625600 w 1625600"/>
                <a:gd name="connsiteY5" fmla="*/ 377032 h 2240883"/>
                <a:gd name="connsiteX6" fmla="*/ 1624692 w 1625600"/>
                <a:gd name="connsiteY6" fmla="*/ 384696 h 2240883"/>
                <a:gd name="connsiteX7" fmla="*/ 1625600 w 1625600"/>
                <a:gd name="connsiteY7" fmla="*/ 392360 h 2240883"/>
                <a:gd name="connsiteX8" fmla="*/ 1624692 w 1625600"/>
                <a:gd name="connsiteY8" fmla="*/ 400024 h 2240883"/>
                <a:gd name="connsiteX9" fmla="*/ 1625600 w 1625600"/>
                <a:gd name="connsiteY9" fmla="*/ 407688 h 2240883"/>
                <a:gd name="connsiteX10" fmla="*/ 1624692 w 1625600"/>
                <a:gd name="connsiteY10" fmla="*/ 415352 h 2240883"/>
                <a:gd name="connsiteX11" fmla="*/ 1625600 w 1625600"/>
                <a:gd name="connsiteY11" fmla="*/ 423016 h 2240883"/>
                <a:gd name="connsiteX12" fmla="*/ 1624692 w 1625600"/>
                <a:gd name="connsiteY12" fmla="*/ 430680 h 2240883"/>
                <a:gd name="connsiteX13" fmla="*/ 1625600 w 1625600"/>
                <a:gd name="connsiteY13" fmla="*/ 438344 h 2240883"/>
                <a:gd name="connsiteX14" fmla="*/ 1624692 w 1625600"/>
                <a:gd name="connsiteY14" fmla="*/ 446008 h 2240883"/>
                <a:gd name="connsiteX15" fmla="*/ 1625600 w 1625600"/>
                <a:gd name="connsiteY15" fmla="*/ 453672 h 2240883"/>
                <a:gd name="connsiteX16" fmla="*/ 1624692 w 1625600"/>
                <a:gd name="connsiteY16" fmla="*/ 461336 h 2240883"/>
                <a:gd name="connsiteX17" fmla="*/ 1625600 w 1625600"/>
                <a:gd name="connsiteY17" fmla="*/ 469000 h 2240883"/>
                <a:gd name="connsiteX18" fmla="*/ 1624692 w 1625600"/>
                <a:gd name="connsiteY18" fmla="*/ 476664 h 2240883"/>
                <a:gd name="connsiteX19" fmla="*/ 1625600 w 1625600"/>
                <a:gd name="connsiteY19" fmla="*/ 484328 h 2240883"/>
                <a:gd name="connsiteX20" fmla="*/ 1624692 w 1625600"/>
                <a:gd name="connsiteY20" fmla="*/ 491992 h 2240883"/>
                <a:gd name="connsiteX21" fmla="*/ 1625600 w 1625600"/>
                <a:gd name="connsiteY21" fmla="*/ 499656 h 2240883"/>
                <a:gd name="connsiteX22" fmla="*/ 1624692 w 1625600"/>
                <a:gd name="connsiteY22" fmla="*/ 507320 h 2240883"/>
                <a:gd name="connsiteX23" fmla="*/ 1625600 w 1625600"/>
                <a:gd name="connsiteY23" fmla="*/ 514984 h 2240883"/>
                <a:gd name="connsiteX24" fmla="*/ 1624692 w 1625600"/>
                <a:gd name="connsiteY24" fmla="*/ 522648 h 2240883"/>
                <a:gd name="connsiteX25" fmla="*/ 1625600 w 1625600"/>
                <a:gd name="connsiteY25" fmla="*/ 530312 h 2240883"/>
                <a:gd name="connsiteX26" fmla="*/ 1624692 w 1625600"/>
                <a:gd name="connsiteY26" fmla="*/ 537976 h 2240883"/>
                <a:gd name="connsiteX27" fmla="*/ 1625600 w 1625600"/>
                <a:gd name="connsiteY27" fmla="*/ 545640 h 2240883"/>
                <a:gd name="connsiteX28" fmla="*/ 1624692 w 1625600"/>
                <a:gd name="connsiteY28" fmla="*/ 553304 h 2240883"/>
                <a:gd name="connsiteX29" fmla="*/ 1625600 w 1625600"/>
                <a:gd name="connsiteY29" fmla="*/ 560968 h 2240883"/>
                <a:gd name="connsiteX30" fmla="*/ 1624692 w 1625600"/>
                <a:gd name="connsiteY30" fmla="*/ 568632 h 2240883"/>
                <a:gd name="connsiteX31" fmla="*/ 1625600 w 1625600"/>
                <a:gd name="connsiteY31" fmla="*/ 576297 h 2240883"/>
                <a:gd name="connsiteX32" fmla="*/ 1624692 w 1625600"/>
                <a:gd name="connsiteY32" fmla="*/ 583961 h 2240883"/>
                <a:gd name="connsiteX33" fmla="*/ 1625600 w 1625600"/>
                <a:gd name="connsiteY33" fmla="*/ 591625 h 2240883"/>
                <a:gd name="connsiteX34" fmla="*/ 1624692 w 1625600"/>
                <a:gd name="connsiteY34" fmla="*/ 599288 h 2240883"/>
                <a:gd name="connsiteX35" fmla="*/ 1625600 w 1625600"/>
                <a:gd name="connsiteY35" fmla="*/ 606952 h 2240883"/>
                <a:gd name="connsiteX36" fmla="*/ 1624692 w 1625600"/>
                <a:gd name="connsiteY36" fmla="*/ 614616 h 2240883"/>
                <a:gd name="connsiteX37" fmla="*/ 1625600 w 1625600"/>
                <a:gd name="connsiteY37" fmla="*/ 622281 h 2240883"/>
                <a:gd name="connsiteX38" fmla="*/ 1624692 w 1625600"/>
                <a:gd name="connsiteY38" fmla="*/ 629945 h 2240883"/>
                <a:gd name="connsiteX39" fmla="*/ 1625600 w 1625600"/>
                <a:gd name="connsiteY39" fmla="*/ 637609 h 2240883"/>
                <a:gd name="connsiteX40" fmla="*/ 1624692 w 1625600"/>
                <a:gd name="connsiteY40" fmla="*/ 645273 h 2240883"/>
                <a:gd name="connsiteX41" fmla="*/ 1625600 w 1625600"/>
                <a:gd name="connsiteY41" fmla="*/ 652937 h 2240883"/>
                <a:gd name="connsiteX42" fmla="*/ 1624692 w 1625600"/>
                <a:gd name="connsiteY42" fmla="*/ 660601 h 2240883"/>
                <a:gd name="connsiteX43" fmla="*/ 1625600 w 1625600"/>
                <a:gd name="connsiteY43" fmla="*/ 668265 h 2240883"/>
                <a:gd name="connsiteX44" fmla="*/ 1624692 w 1625600"/>
                <a:gd name="connsiteY44" fmla="*/ 675929 h 2240883"/>
                <a:gd name="connsiteX45" fmla="*/ 1625600 w 1625600"/>
                <a:gd name="connsiteY45" fmla="*/ 683593 h 2240883"/>
                <a:gd name="connsiteX46" fmla="*/ 1624692 w 1625600"/>
                <a:gd name="connsiteY46" fmla="*/ 691257 h 2240883"/>
                <a:gd name="connsiteX47" fmla="*/ 1625600 w 1625600"/>
                <a:gd name="connsiteY47" fmla="*/ 698921 h 2240883"/>
                <a:gd name="connsiteX48" fmla="*/ 1624692 w 1625600"/>
                <a:gd name="connsiteY48" fmla="*/ 706585 h 2240883"/>
                <a:gd name="connsiteX49" fmla="*/ 1625600 w 1625600"/>
                <a:gd name="connsiteY49" fmla="*/ 714249 h 2240883"/>
                <a:gd name="connsiteX50" fmla="*/ 1624692 w 1625600"/>
                <a:gd name="connsiteY50" fmla="*/ 721913 h 2240883"/>
                <a:gd name="connsiteX51" fmla="*/ 1625600 w 1625600"/>
                <a:gd name="connsiteY51" fmla="*/ 729577 h 2240883"/>
                <a:gd name="connsiteX52" fmla="*/ 1624692 w 1625600"/>
                <a:gd name="connsiteY52" fmla="*/ 737241 h 2240883"/>
                <a:gd name="connsiteX53" fmla="*/ 1625600 w 1625600"/>
                <a:gd name="connsiteY53" fmla="*/ 744905 h 2240883"/>
                <a:gd name="connsiteX54" fmla="*/ 1624692 w 1625600"/>
                <a:gd name="connsiteY54" fmla="*/ 752569 h 2240883"/>
                <a:gd name="connsiteX55" fmla="*/ 1625600 w 1625600"/>
                <a:gd name="connsiteY55" fmla="*/ 760233 h 2240883"/>
                <a:gd name="connsiteX56" fmla="*/ 1624692 w 1625600"/>
                <a:gd name="connsiteY56" fmla="*/ 767897 h 2240883"/>
                <a:gd name="connsiteX57" fmla="*/ 1625600 w 1625600"/>
                <a:gd name="connsiteY57" fmla="*/ 775561 h 2240883"/>
                <a:gd name="connsiteX58" fmla="*/ 1624692 w 1625600"/>
                <a:gd name="connsiteY58" fmla="*/ 783225 h 2240883"/>
                <a:gd name="connsiteX59" fmla="*/ 1625600 w 1625600"/>
                <a:gd name="connsiteY59" fmla="*/ 790889 h 2240883"/>
                <a:gd name="connsiteX60" fmla="*/ 1624692 w 1625600"/>
                <a:gd name="connsiteY60" fmla="*/ 798553 h 2240883"/>
                <a:gd name="connsiteX61" fmla="*/ 1625600 w 1625600"/>
                <a:gd name="connsiteY61" fmla="*/ 806217 h 2240883"/>
                <a:gd name="connsiteX62" fmla="*/ 1624692 w 1625600"/>
                <a:gd name="connsiteY62" fmla="*/ 813881 h 2240883"/>
                <a:gd name="connsiteX63" fmla="*/ 1625600 w 1625600"/>
                <a:gd name="connsiteY63" fmla="*/ 821545 h 2240883"/>
                <a:gd name="connsiteX64" fmla="*/ 1624692 w 1625600"/>
                <a:gd name="connsiteY64" fmla="*/ 829209 h 2240883"/>
                <a:gd name="connsiteX65" fmla="*/ 1625600 w 1625600"/>
                <a:gd name="connsiteY65" fmla="*/ 836873 h 2240883"/>
                <a:gd name="connsiteX66" fmla="*/ 1624692 w 1625600"/>
                <a:gd name="connsiteY66" fmla="*/ 844537 h 2240883"/>
                <a:gd name="connsiteX67" fmla="*/ 1625600 w 1625600"/>
                <a:gd name="connsiteY67" fmla="*/ 852201 h 2240883"/>
                <a:gd name="connsiteX68" fmla="*/ 1624692 w 1625600"/>
                <a:gd name="connsiteY68" fmla="*/ 859865 h 2240883"/>
                <a:gd name="connsiteX69" fmla="*/ 1625600 w 1625600"/>
                <a:gd name="connsiteY69" fmla="*/ 867529 h 2240883"/>
                <a:gd name="connsiteX70" fmla="*/ 1624692 w 1625600"/>
                <a:gd name="connsiteY70" fmla="*/ 875193 h 2240883"/>
                <a:gd name="connsiteX71" fmla="*/ 1625600 w 1625600"/>
                <a:gd name="connsiteY71" fmla="*/ 882857 h 2240883"/>
                <a:gd name="connsiteX72" fmla="*/ 1624692 w 1625600"/>
                <a:gd name="connsiteY72" fmla="*/ 890521 h 2240883"/>
                <a:gd name="connsiteX73" fmla="*/ 1625600 w 1625600"/>
                <a:gd name="connsiteY73" fmla="*/ 898185 h 2240883"/>
                <a:gd name="connsiteX74" fmla="*/ 1624692 w 1625600"/>
                <a:gd name="connsiteY74" fmla="*/ 905849 h 2240883"/>
                <a:gd name="connsiteX75" fmla="*/ 1625600 w 1625600"/>
                <a:gd name="connsiteY75" fmla="*/ 913513 h 2240883"/>
                <a:gd name="connsiteX76" fmla="*/ 1624692 w 1625600"/>
                <a:gd name="connsiteY76" fmla="*/ 921177 h 2240883"/>
                <a:gd name="connsiteX77" fmla="*/ 1625600 w 1625600"/>
                <a:gd name="connsiteY77" fmla="*/ 928841 h 2240883"/>
                <a:gd name="connsiteX78" fmla="*/ 1624692 w 1625600"/>
                <a:gd name="connsiteY78" fmla="*/ 936505 h 2240883"/>
                <a:gd name="connsiteX79" fmla="*/ 1625600 w 1625600"/>
                <a:gd name="connsiteY79" fmla="*/ 944169 h 2240883"/>
                <a:gd name="connsiteX80" fmla="*/ 1624692 w 1625600"/>
                <a:gd name="connsiteY80" fmla="*/ 951833 h 2240883"/>
                <a:gd name="connsiteX81" fmla="*/ 1625600 w 1625600"/>
                <a:gd name="connsiteY81" fmla="*/ 959497 h 2240883"/>
                <a:gd name="connsiteX82" fmla="*/ 1624692 w 1625600"/>
                <a:gd name="connsiteY82" fmla="*/ 967161 h 2240883"/>
                <a:gd name="connsiteX83" fmla="*/ 1625600 w 1625600"/>
                <a:gd name="connsiteY83" fmla="*/ 974825 h 2240883"/>
                <a:gd name="connsiteX84" fmla="*/ 1624692 w 1625600"/>
                <a:gd name="connsiteY84" fmla="*/ 982489 h 2240883"/>
                <a:gd name="connsiteX85" fmla="*/ 1625600 w 1625600"/>
                <a:gd name="connsiteY85" fmla="*/ 990153 h 2240883"/>
                <a:gd name="connsiteX86" fmla="*/ 1624692 w 1625600"/>
                <a:gd name="connsiteY86" fmla="*/ 997817 h 2240883"/>
                <a:gd name="connsiteX87" fmla="*/ 1625600 w 1625600"/>
                <a:gd name="connsiteY87" fmla="*/ 1005481 h 2240883"/>
                <a:gd name="connsiteX88" fmla="*/ 1624692 w 1625600"/>
                <a:gd name="connsiteY88" fmla="*/ 1013145 h 2240883"/>
                <a:gd name="connsiteX89" fmla="*/ 1625600 w 1625600"/>
                <a:gd name="connsiteY89" fmla="*/ 1020809 h 2240883"/>
                <a:gd name="connsiteX90" fmla="*/ 1624692 w 1625600"/>
                <a:gd name="connsiteY90" fmla="*/ 1028473 h 2240883"/>
                <a:gd name="connsiteX91" fmla="*/ 1625600 w 1625600"/>
                <a:gd name="connsiteY91" fmla="*/ 1036137 h 2240883"/>
                <a:gd name="connsiteX92" fmla="*/ 1624692 w 1625600"/>
                <a:gd name="connsiteY92" fmla="*/ 1043801 h 2240883"/>
                <a:gd name="connsiteX93" fmla="*/ 1625600 w 1625600"/>
                <a:gd name="connsiteY93" fmla="*/ 1051465 h 2240883"/>
                <a:gd name="connsiteX94" fmla="*/ 1624692 w 1625600"/>
                <a:gd name="connsiteY94" fmla="*/ 1059129 h 2240883"/>
                <a:gd name="connsiteX95" fmla="*/ 1625600 w 1625600"/>
                <a:gd name="connsiteY95" fmla="*/ 1066793 h 2240883"/>
                <a:gd name="connsiteX96" fmla="*/ 1624692 w 1625600"/>
                <a:gd name="connsiteY96" fmla="*/ 1074457 h 2240883"/>
                <a:gd name="connsiteX97" fmla="*/ 1625600 w 1625600"/>
                <a:gd name="connsiteY97" fmla="*/ 1082121 h 2240883"/>
                <a:gd name="connsiteX98" fmla="*/ 1624692 w 1625600"/>
                <a:gd name="connsiteY98" fmla="*/ 1089785 h 2240883"/>
                <a:gd name="connsiteX99" fmla="*/ 1625600 w 1625600"/>
                <a:gd name="connsiteY99" fmla="*/ 1097449 h 2240883"/>
                <a:gd name="connsiteX100" fmla="*/ 1624692 w 1625600"/>
                <a:gd name="connsiteY100" fmla="*/ 1105113 h 2240883"/>
                <a:gd name="connsiteX101" fmla="*/ 1625600 w 1625600"/>
                <a:gd name="connsiteY101" fmla="*/ 1112778 h 2240883"/>
                <a:gd name="connsiteX102" fmla="*/ 1624692 w 1625600"/>
                <a:gd name="connsiteY102" fmla="*/ 1120441 h 2240883"/>
                <a:gd name="connsiteX103" fmla="*/ 1625600 w 1625600"/>
                <a:gd name="connsiteY103" fmla="*/ 1128105 h 2240883"/>
                <a:gd name="connsiteX104" fmla="*/ 1624692 w 1625600"/>
                <a:gd name="connsiteY104" fmla="*/ 1135769 h 2240883"/>
                <a:gd name="connsiteX105" fmla="*/ 1625600 w 1625600"/>
                <a:gd name="connsiteY105" fmla="*/ 1143434 h 2240883"/>
                <a:gd name="connsiteX106" fmla="*/ 1624692 w 1625600"/>
                <a:gd name="connsiteY106" fmla="*/ 1151098 h 2240883"/>
                <a:gd name="connsiteX107" fmla="*/ 1625600 w 1625600"/>
                <a:gd name="connsiteY107" fmla="*/ 1158762 h 2240883"/>
                <a:gd name="connsiteX108" fmla="*/ 1623787 w 1625600"/>
                <a:gd name="connsiteY108" fmla="*/ 1166426 h 2240883"/>
                <a:gd name="connsiteX109" fmla="*/ 1625600 w 1625600"/>
                <a:gd name="connsiteY109" fmla="*/ 1174090 h 2240883"/>
                <a:gd name="connsiteX110" fmla="*/ 1623787 w 1625600"/>
                <a:gd name="connsiteY110" fmla="*/ 1181754 h 2240883"/>
                <a:gd name="connsiteX111" fmla="*/ 1625600 w 1625600"/>
                <a:gd name="connsiteY111" fmla="*/ 1189418 h 2240883"/>
                <a:gd name="connsiteX112" fmla="*/ 1623787 w 1625600"/>
                <a:gd name="connsiteY112" fmla="*/ 1197082 h 2240883"/>
                <a:gd name="connsiteX113" fmla="*/ 1625600 w 1625600"/>
                <a:gd name="connsiteY113" fmla="*/ 1204746 h 2240883"/>
                <a:gd name="connsiteX114" fmla="*/ 1623787 w 1625600"/>
                <a:gd name="connsiteY114" fmla="*/ 1212410 h 2240883"/>
                <a:gd name="connsiteX115" fmla="*/ 1625600 w 1625600"/>
                <a:gd name="connsiteY115" fmla="*/ 1220074 h 2240883"/>
                <a:gd name="connsiteX116" fmla="*/ 1623787 w 1625600"/>
                <a:gd name="connsiteY116" fmla="*/ 1227738 h 2240883"/>
                <a:gd name="connsiteX117" fmla="*/ 1625600 w 1625600"/>
                <a:gd name="connsiteY117" fmla="*/ 1235402 h 2240883"/>
                <a:gd name="connsiteX118" fmla="*/ 1623787 w 1625600"/>
                <a:gd name="connsiteY118" fmla="*/ 1243066 h 2240883"/>
                <a:gd name="connsiteX119" fmla="*/ 1625600 w 1625600"/>
                <a:gd name="connsiteY119" fmla="*/ 1250730 h 2240883"/>
                <a:gd name="connsiteX120" fmla="*/ 1623787 w 1625600"/>
                <a:gd name="connsiteY120" fmla="*/ 1258394 h 2240883"/>
                <a:gd name="connsiteX121" fmla="*/ 1625600 w 1625600"/>
                <a:gd name="connsiteY121" fmla="*/ 1266058 h 2240883"/>
                <a:gd name="connsiteX122" fmla="*/ 1623787 w 1625600"/>
                <a:gd name="connsiteY122" fmla="*/ 1273722 h 2240883"/>
                <a:gd name="connsiteX123" fmla="*/ 1625600 w 1625600"/>
                <a:gd name="connsiteY123" fmla="*/ 1281386 h 2240883"/>
                <a:gd name="connsiteX124" fmla="*/ 1623787 w 1625600"/>
                <a:gd name="connsiteY124" fmla="*/ 1289050 h 2240883"/>
                <a:gd name="connsiteX125" fmla="*/ 1625600 w 1625600"/>
                <a:gd name="connsiteY125" fmla="*/ 1296714 h 2240883"/>
                <a:gd name="connsiteX126" fmla="*/ 1623787 w 1625600"/>
                <a:gd name="connsiteY126" fmla="*/ 1304378 h 2240883"/>
                <a:gd name="connsiteX127" fmla="*/ 1625600 w 1625600"/>
                <a:gd name="connsiteY127" fmla="*/ 1312042 h 2240883"/>
                <a:gd name="connsiteX128" fmla="*/ 1623787 w 1625600"/>
                <a:gd name="connsiteY128" fmla="*/ 1319706 h 2240883"/>
                <a:gd name="connsiteX129" fmla="*/ 1625600 w 1625600"/>
                <a:gd name="connsiteY129" fmla="*/ 1327370 h 2240883"/>
                <a:gd name="connsiteX130" fmla="*/ 1623787 w 1625600"/>
                <a:gd name="connsiteY130" fmla="*/ 1335034 h 2240883"/>
                <a:gd name="connsiteX131" fmla="*/ 1625600 w 1625600"/>
                <a:gd name="connsiteY131" fmla="*/ 1342698 h 2240883"/>
                <a:gd name="connsiteX132" fmla="*/ 1623787 w 1625600"/>
                <a:gd name="connsiteY132" fmla="*/ 1350362 h 2240883"/>
                <a:gd name="connsiteX133" fmla="*/ 1625600 w 1625600"/>
                <a:gd name="connsiteY133" fmla="*/ 1358026 h 2240883"/>
                <a:gd name="connsiteX134" fmla="*/ 1623787 w 1625600"/>
                <a:gd name="connsiteY134" fmla="*/ 1365690 h 2240883"/>
                <a:gd name="connsiteX135" fmla="*/ 1625600 w 1625600"/>
                <a:gd name="connsiteY135" fmla="*/ 1373354 h 2240883"/>
                <a:gd name="connsiteX136" fmla="*/ 1623787 w 1625600"/>
                <a:gd name="connsiteY136" fmla="*/ 1381018 h 2240883"/>
                <a:gd name="connsiteX137" fmla="*/ 1625600 w 1625600"/>
                <a:gd name="connsiteY137" fmla="*/ 1388682 h 2240883"/>
                <a:gd name="connsiteX138" fmla="*/ 1623787 w 1625600"/>
                <a:gd name="connsiteY138" fmla="*/ 1396346 h 2240883"/>
                <a:gd name="connsiteX139" fmla="*/ 1625600 w 1625600"/>
                <a:gd name="connsiteY139" fmla="*/ 1404010 h 2240883"/>
                <a:gd name="connsiteX140" fmla="*/ 1623787 w 1625600"/>
                <a:gd name="connsiteY140" fmla="*/ 1411674 h 2240883"/>
                <a:gd name="connsiteX141" fmla="*/ 1625600 w 1625600"/>
                <a:gd name="connsiteY141" fmla="*/ 1419338 h 2240883"/>
                <a:gd name="connsiteX142" fmla="*/ 1623787 w 1625600"/>
                <a:gd name="connsiteY142" fmla="*/ 1427002 h 2240883"/>
                <a:gd name="connsiteX143" fmla="*/ 1625600 w 1625600"/>
                <a:gd name="connsiteY143" fmla="*/ 1434666 h 2240883"/>
                <a:gd name="connsiteX144" fmla="*/ 1623787 w 1625600"/>
                <a:gd name="connsiteY144" fmla="*/ 1442330 h 2240883"/>
                <a:gd name="connsiteX145" fmla="*/ 1625600 w 1625600"/>
                <a:gd name="connsiteY145" fmla="*/ 1449994 h 2240883"/>
                <a:gd name="connsiteX146" fmla="*/ 1623787 w 1625600"/>
                <a:gd name="connsiteY146" fmla="*/ 1457658 h 2240883"/>
                <a:gd name="connsiteX147" fmla="*/ 1625600 w 1625600"/>
                <a:gd name="connsiteY147" fmla="*/ 1465322 h 2240883"/>
                <a:gd name="connsiteX148" fmla="*/ 1623787 w 1625600"/>
                <a:gd name="connsiteY148" fmla="*/ 1472986 h 2240883"/>
                <a:gd name="connsiteX149" fmla="*/ 1625600 w 1625600"/>
                <a:gd name="connsiteY149" fmla="*/ 1480650 h 2240883"/>
                <a:gd name="connsiteX150" fmla="*/ 1623787 w 1625600"/>
                <a:gd name="connsiteY150" fmla="*/ 1488314 h 2240883"/>
                <a:gd name="connsiteX151" fmla="*/ 1625600 w 1625600"/>
                <a:gd name="connsiteY151" fmla="*/ 1495978 h 2240883"/>
                <a:gd name="connsiteX152" fmla="*/ 1623787 w 1625600"/>
                <a:gd name="connsiteY152" fmla="*/ 1503642 h 2240883"/>
                <a:gd name="connsiteX153" fmla="*/ 1625600 w 1625600"/>
                <a:gd name="connsiteY153" fmla="*/ 1511306 h 2240883"/>
                <a:gd name="connsiteX154" fmla="*/ 1623787 w 1625600"/>
                <a:gd name="connsiteY154" fmla="*/ 1518970 h 2240883"/>
                <a:gd name="connsiteX155" fmla="*/ 1625600 w 1625600"/>
                <a:gd name="connsiteY155" fmla="*/ 1526634 h 2240883"/>
                <a:gd name="connsiteX156" fmla="*/ 1623787 w 1625600"/>
                <a:gd name="connsiteY156" fmla="*/ 1534298 h 2240883"/>
                <a:gd name="connsiteX157" fmla="*/ 1625600 w 1625600"/>
                <a:gd name="connsiteY157" fmla="*/ 1541962 h 2240883"/>
                <a:gd name="connsiteX158" fmla="*/ 1623787 w 1625600"/>
                <a:gd name="connsiteY158" fmla="*/ 1549626 h 2240883"/>
                <a:gd name="connsiteX159" fmla="*/ 1625600 w 1625600"/>
                <a:gd name="connsiteY159" fmla="*/ 1557290 h 2240883"/>
                <a:gd name="connsiteX160" fmla="*/ 1623787 w 1625600"/>
                <a:gd name="connsiteY160" fmla="*/ 1564954 h 2240883"/>
                <a:gd name="connsiteX161" fmla="*/ 1625600 w 1625600"/>
                <a:gd name="connsiteY161" fmla="*/ 1572618 h 2240883"/>
                <a:gd name="connsiteX162" fmla="*/ 1623787 w 1625600"/>
                <a:gd name="connsiteY162" fmla="*/ 1580282 h 2240883"/>
                <a:gd name="connsiteX163" fmla="*/ 1625600 w 1625600"/>
                <a:gd name="connsiteY163" fmla="*/ 1587946 h 2240883"/>
                <a:gd name="connsiteX164" fmla="*/ 1623787 w 1625600"/>
                <a:gd name="connsiteY164" fmla="*/ 1595610 h 2240883"/>
                <a:gd name="connsiteX165" fmla="*/ 1625600 w 1625600"/>
                <a:gd name="connsiteY165" fmla="*/ 1603274 h 2240883"/>
                <a:gd name="connsiteX166" fmla="*/ 1623787 w 1625600"/>
                <a:gd name="connsiteY166" fmla="*/ 1610938 h 2240883"/>
                <a:gd name="connsiteX167" fmla="*/ 1625600 w 1625600"/>
                <a:gd name="connsiteY167" fmla="*/ 1618602 h 2240883"/>
                <a:gd name="connsiteX168" fmla="*/ 1623787 w 1625600"/>
                <a:gd name="connsiteY168" fmla="*/ 1626266 h 2240883"/>
                <a:gd name="connsiteX169" fmla="*/ 1625600 w 1625600"/>
                <a:gd name="connsiteY169" fmla="*/ 1633930 h 2240883"/>
                <a:gd name="connsiteX170" fmla="*/ 1623787 w 1625600"/>
                <a:gd name="connsiteY170" fmla="*/ 1641595 h 2240883"/>
                <a:gd name="connsiteX171" fmla="*/ 1625600 w 1625600"/>
                <a:gd name="connsiteY171" fmla="*/ 1649259 h 2240883"/>
                <a:gd name="connsiteX172" fmla="*/ 1623787 w 1625600"/>
                <a:gd name="connsiteY172" fmla="*/ 1656923 h 2240883"/>
                <a:gd name="connsiteX173" fmla="*/ 1625600 w 1625600"/>
                <a:gd name="connsiteY173" fmla="*/ 1664586 h 2240883"/>
                <a:gd name="connsiteX174" fmla="*/ 1623787 w 1625600"/>
                <a:gd name="connsiteY174" fmla="*/ 1672251 h 2240883"/>
                <a:gd name="connsiteX175" fmla="*/ 1625600 w 1625600"/>
                <a:gd name="connsiteY175" fmla="*/ 1679915 h 2240883"/>
                <a:gd name="connsiteX176" fmla="*/ 1623787 w 1625600"/>
                <a:gd name="connsiteY176" fmla="*/ 1687579 h 2240883"/>
                <a:gd name="connsiteX177" fmla="*/ 1625600 w 1625600"/>
                <a:gd name="connsiteY177" fmla="*/ 1695243 h 2240883"/>
                <a:gd name="connsiteX178" fmla="*/ 1623787 w 1625600"/>
                <a:gd name="connsiteY178" fmla="*/ 1702907 h 2240883"/>
                <a:gd name="connsiteX179" fmla="*/ 1625600 w 1625600"/>
                <a:gd name="connsiteY179" fmla="*/ 1710571 h 2240883"/>
                <a:gd name="connsiteX180" fmla="*/ 1623787 w 1625600"/>
                <a:gd name="connsiteY180" fmla="*/ 1718235 h 2240883"/>
                <a:gd name="connsiteX181" fmla="*/ 1625600 w 1625600"/>
                <a:gd name="connsiteY181" fmla="*/ 1725899 h 2240883"/>
                <a:gd name="connsiteX182" fmla="*/ 1623787 w 1625600"/>
                <a:gd name="connsiteY182" fmla="*/ 1733563 h 2240883"/>
                <a:gd name="connsiteX183" fmla="*/ 1625600 w 1625600"/>
                <a:gd name="connsiteY183" fmla="*/ 1741227 h 2240883"/>
                <a:gd name="connsiteX184" fmla="*/ 1623787 w 1625600"/>
                <a:gd name="connsiteY184" fmla="*/ 1748891 h 2240883"/>
                <a:gd name="connsiteX185" fmla="*/ 1625600 w 1625600"/>
                <a:gd name="connsiteY185" fmla="*/ 1756555 h 2240883"/>
                <a:gd name="connsiteX186" fmla="*/ 1623787 w 1625600"/>
                <a:gd name="connsiteY186" fmla="*/ 1764219 h 2240883"/>
                <a:gd name="connsiteX187" fmla="*/ 1625600 w 1625600"/>
                <a:gd name="connsiteY187" fmla="*/ 1771883 h 2240883"/>
                <a:gd name="connsiteX188" fmla="*/ 1623787 w 1625600"/>
                <a:gd name="connsiteY188" fmla="*/ 1779547 h 2240883"/>
                <a:gd name="connsiteX189" fmla="*/ 1625600 w 1625600"/>
                <a:gd name="connsiteY189" fmla="*/ 1787211 h 2240883"/>
                <a:gd name="connsiteX190" fmla="*/ 1623787 w 1625600"/>
                <a:gd name="connsiteY190" fmla="*/ 1794875 h 2240883"/>
                <a:gd name="connsiteX191" fmla="*/ 1625600 w 1625600"/>
                <a:gd name="connsiteY191" fmla="*/ 1802539 h 2240883"/>
                <a:gd name="connsiteX192" fmla="*/ 1623787 w 1625600"/>
                <a:gd name="connsiteY192" fmla="*/ 1810203 h 2240883"/>
                <a:gd name="connsiteX193" fmla="*/ 1625600 w 1625600"/>
                <a:gd name="connsiteY193" fmla="*/ 1817867 h 2240883"/>
                <a:gd name="connsiteX194" fmla="*/ 1623787 w 1625600"/>
                <a:gd name="connsiteY194" fmla="*/ 1825531 h 2240883"/>
                <a:gd name="connsiteX195" fmla="*/ 1625600 w 1625600"/>
                <a:gd name="connsiteY195" fmla="*/ 1833195 h 2240883"/>
                <a:gd name="connsiteX196" fmla="*/ 1623787 w 1625600"/>
                <a:gd name="connsiteY196" fmla="*/ 1840859 h 2240883"/>
                <a:gd name="connsiteX197" fmla="*/ 1625600 w 1625600"/>
                <a:gd name="connsiteY197" fmla="*/ 1848523 h 2240883"/>
                <a:gd name="connsiteX198" fmla="*/ 1623787 w 1625600"/>
                <a:gd name="connsiteY198" fmla="*/ 1856187 h 2240883"/>
                <a:gd name="connsiteX199" fmla="*/ 1625600 w 1625600"/>
                <a:gd name="connsiteY199" fmla="*/ 1863851 h 2240883"/>
                <a:gd name="connsiteX200" fmla="*/ 1623787 w 1625600"/>
                <a:gd name="connsiteY200" fmla="*/ 1871515 h 2240883"/>
                <a:gd name="connsiteX201" fmla="*/ 1625600 w 1625600"/>
                <a:gd name="connsiteY201" fmla="*/ 1879179 h 2240883"/>
                <a:gd name="connsiteX202" fmla="*/ 1623787 w 1625600"/>
                <a:gd name="connsiteY202" fmla="*/ 1886843 h 2240883"/>
                <a:gd name="connsiteX203" fmla="*/ 1625600 w 1625600"/>
                <a:gd name="connsiteY203" fmla="*/ 1894507 h 2240883"/>
                <a:gd name="connsiteX204" fmla="*/ 812800 w 1625600"/>
                <a:gd name="connsiteY204" fmla="*/ 2240883 h 2240883"/>
                <a:gd name="connsiteX205" fmla="*/ 0 w 1625600"/>
                <a:gd name="connsiteY205" fmla="*/ 1894507 h 2240883"/>
                <a:gd name="connsiteX206" fmla="*/ 1813 w 1625600"/>
                <a:gd name="connsiteY206" fmla="*/ 1886843 h 2240883"/>
                <a:gd name="connsiteX207" fmla="*/ 0 w 1625600"/>
                <a:gd name="connsiteY207" fmla="*/ 1879179 h 2240883"/>
                <a:gd name="connsiteX208" fmla="*/ 1813 w 1625600"/>
                <a:gd name="connsiteY208" fmla="*/ 1871515 h 2240883"/>
                <a:gd name="connsiteX209" fmla="*/ 0 w 1625600"/>
                <a:gd name="connsiteY209" fmla="*/ 1863851 h 2240883"/>
                <a:gd name="connsiteX210" fmla="*/ 1813 w 1625600"/>
                <a:gd name="connsiteY210" fmla="*/ 1856187 h 2240883"/>
                <a:gd name="connsiteX211" fmla="*/ 0 w 1625600"/>
                <a:gd name="connsiteY211" fmla="*/ 1848523 h 2240883"/>
                <a:gd name="connsiteX212" fmla="*/ 1813 w 1625600"/>
                <a:gd name="connsiteY212" fmla="*/ 1840859 h 2240883"/>
                <a:gd name="connsiteX213" fmla="*/ 0 w 1625600"/>
                <a:gd name="connsiteY213" fmla="*/ 1833195 h 2240883"/>
                <a:gd name="connsiteX214" fmla="*/ 1813 w 1625600"/>
                <a:gd name="connsiteY214" fmla="*/ 1825531 h 2240883"/>
                <a:gd name="connsiteX215" fmla="*/ 0 w 1625600"/>
                <a:gd name="connsiteY215" fmla="*/ 1817867 h 2240883"/>
                <a:gd name="connsiteX216" fmla="*/ 1813 w 1625600"/>
                <a:gd name="connsiteY216" fmla="*/ 1810203 h 2240883"/>
                <a:gd name="connsiteX217" fmla="*/ 0 w 1625600"/>
                <a:gd name="connsiteY217" fmla="*/ 1802539 h 2240883"/>
                <a:gd name="connsiteX218" fmla="*/ 1813 w 1625600"/>
                <a:gd name="connsiteY218" fmla="*/ 1794875 h 2240883"/>
                <a:gd name="connsiteX219" fmla="*/ 0 w 1625600"/>
                <a:gd name="connsiteY219" fmla="*/ 1787211 h 2240883"/>
                <a:gd name="connsiteX220" fmla="*/ 1813 w 1625600"/>
                <a:gd name="connsiteY220" fmla="*/ 1779547 h 2240883"/>
                <a:gd name="connsiteX221" fmla="*/ 0 w 1625600"/>
                <a:gd name="connsiteY221" fmla="*/ 1771883 h 2240883"/>
                <a:gd name="connsiteX222" fmla="*/ 1813 w 1625600"/>
                <a:gd name="connsiteY222" fmla="*/ 1764219 h 2240883"/>
                <a:gd name="connsiteX223" fmla="*/ 0 w 1625600"/>
                <a:gd name="connsiteY223" fmla="*/ 1756555 h 2240883"/>
                <a:gd name="connsiteX224" fmla="*/ 1813 w 1625600"/>
                <a:gd name="connsiteY224" fmla="*/ 1748891 h 2240883"/>
                <a:gd name="connsiteX225" fmla="*/ 0 w 1625600"/>
                <a:gd name="connsiteY225" fmla="*/ 1741227 h 2240883"/>
                <a:gd name="connsiteX226" fmla="*/ 1813 w 1625600"/>
                <a:gd name="connsiteY226" fmla="*/ 1733563 h 2240883"/>
                <a:gd name="connsiteX227" fmla="*/ 0 w 1625600"/>
                <a:gd name="connsiteY227" fmla="*/ 1725899 h 2240883"/>
                <a:gd name="connsiteX228" fmla="*/ 1813 w 1625600"/>
                <a:gd name="connsiteY228" fmla="*/ 1718235 h 2240883"/>
                <a:gd name="connsiteX229" fmla="*/ 0 w 1625600"/>
                <a:gd name="connsiteY229" fmla="*/ 1710571 h 2240883"/>
                <a:gd name="connsiteX230" fmla="*/ 1813 w 1625600"/>
                <a:gd name="connsiteY230" fmla="*/ 1702907 h 2240883"/>
                <a:gd name="connsiteX231" fmla="*/ 0 w 1625600"/>
                <a:gd name="connsiteY231" fmla="*/ 1695243 h 2240883"/>
                <a:gd name="connsiteX232" fmla="*/ 1813 w 1625600"/>
                <a:gd name="connsiteY232" fmla="*/ 1687579 h 2240883"/>
                <a:gd name="connsiteX233" fmla="*/ 0 w 1625600"/>
                <a:gd name="connsiteY233" fmla="*/ 1679915 h 2240883"/>
                <a:gd name="connsiteX234" fmla="*/ 1813 w 1625600"/>
                <a:gd name="connsiteY234" fmla="*/ 1672251 h 2240883"/>
                <a:gd name="connsiteX235" fmla="*/ 0 w 1625600"/>
                <a:gd name="connsiteY235" fmla="*/ 1664586 h 2240883"/>
                <a:gd name="connsiteX236" fmla="*/ 1813 w 1625600"/>
                <a:gd name="connsiteY236" fmla="*/ 1656923 h 2240883"/>
                <a:gd name="connsiteX237" fmla="*/ 0 w 1625600"/>
                <a:gd name="connsiteY237" fmla="*/ 1649259 h 2240883"/>
                <a:gd name="connsiteX238" fmla="*/ 1813 w 1625600"/>
                <a:gd name="connsiteY238" fmla="*/ 1641595 h 2240883"/>
                <a:gd name="connsiteX239" fmla="*/ 0 w 1625600"/>
                <a:gd name="connsiteY239" fmla="*/ 1633930 h 2240883"/>
                <a:gd name="connsiteX240" fmla="*/ 1813 w 1625600"/>
                <a:gd name="connsiteY240" fmla="*/ 1626266 h 2240883"/>
                <a:gd name="connsiteX241" fmla="*/ 0 w 1625600"/>
                <a:gd name="connsiteY241" fmla="*/ 1618602 h 2240883"/>
                <a:gd name="connsiteX242" fmla="*/ 1813 w 1625600"/>
                <a:gd name="connsiteY242" fmla="*/ 1610938 h 2240883"/>
                <a:gd name="connsiteX243" fmla="*/ 0 w 1625600"/>
                <a:gd name="connsiteY243" fmla="*/ 1603274 h 2240883"/>
                <a:gd name="connsiteX244" fmla="*/ 1813 w 1625600"/>
                <a:gd name="connsiteY244" fmla="*/ 1595610 h 2240883"/>
                <a:gd name="connsiteX245" fmla="*/ 0 w 1625600"/>
                <a:gd name="connsiteY245" fmla="*/ 1587946 h 2240883"/>
                <a:gd name="connsiteX246" fmla="*/ 1813 w 1625600"/>
                <a:gd name="connsiteY246" fmla="*/ 1580282 h 2240883"/>
                <a:gd name="connsiteX247" fmla="*/ 0 w 1625600"/>
                <a:gd name="connsiteY247" fmla="*/ 1572618 h 2240883"/>
                <a:gd name="connsiteX248" fmla="*/ 1813 w 1625600"/>
                <a:gd name="connsiteY248" fmla="*/ 1564954 h 2240883"/>
                <a:gd name="connsiteX249" fmla="*/ 0 w 1625600"/>
                <a:gd name="connsiteY249" fmla="*/ 1557290 h 2240883"/>
                <a:gd name="connsiteX250" fmla="*/ 1813 w 1625600"/>
                <a:gd name="connsiteY250" fmla="*/ 1549626 h 2240883"/>
                <a:gd name="connsiteX251" fmla="*/ 0 w 1625600"/>
                <a:gd name="connsiteY251" fmla="*/ 1541962 h 2240883"/>
                <a:gd name="connsiteX252" fmla="*/ 1813 w 1625600"/>
                <a:gd name="connsiteY252" fmla="*/ 1534298 h 2240883"/>
                <a:gd name="connsiteX253" fmla="*/ 0 w 1625600"/>
                <a:gd name="connsiteY253" fmla="*/ 1526634 h 2240883"/>
                <a:gd name="connsiteX254" fmla="*/ 1813 w 1625600"/>
                <a:gd name="connsiteY254" fmla="*/ 1518970 h 2240883"/>
                <a:gd name="connsiteX255" fmla="*/ 0 w 1625600"/>
                <a:gd name="connsiteY255" fmla="*/ 1511306 h 2240883"/>
                <a:gd name="connsiteX256" fmla="*/ 1813 w 1625600"/>
                <a:gd name="connsiteY256" fmla="*/ 1503642 h 2240883"/>
                <a:gd name="connsiteX257" fmla="*/ 0 w 1625600"/>
                <a:gd name="connsiteY257" fmla="*/ 1495978 h 2240883"/>
                <a:gd name="connsiteX258" fmla="*/ 1813 w 1625600"/>
                <a:gd name="connsiteY258" fmla="*/ 1488314 h 2240883"/>
                <a:gd name="connsiteX259" fmla="*/ 0 w 1625600"/>
                <a:gd name="connsiteY259" fmla="*/ 1480650 h 2240883"/>
                <a:gd name="connsiteX260" fmla="*/ 1813 w 1625600"/>
                <a:gd name="connsiteY260" fmla="*/ 1472986 h 2240883"/>
                <a:gd name="connsiteX261" fmla="*/ 0 w 1625600"/>
                <a:gd name="connsiteY261" fmla="*/ 1465322 h 2240883"/>
                <a:gd name="connsiteX262" fmla="*/ 1813 w 1625600"/>
                <a:gd name="connsiteY262" fmla="*/ 1457658 h 2240883"/>
                <a:gd name="connsiteX263" fmla="*/ 0 w 1625600"/>
                <a:gd name="connsiteY263" fmla="*/ 1449994 h 2240883"/>
                <a:gd name="connsiteX264" fmla="*/ 1813 w 1625600"/>
                <a:gd name="connsiteY264" fmla="*/ 1442330 h 2240883"/>
                <a:gd name="connsiteX265" fmla="*/ 0 w 1625600"/>
                <a:gd name="connsiteY265" fmla="*/ 1434666 h 2240883"/>
                <a:gd name="connsiteX266" fmla="*/ 1813 w 1625600"/>
                <a:gd name="connsiteY266" fmla="*/ 1427002 h 2240883"/>
                <a:gd name="connsiteX267" fmla="*/ 0 w 1625600"/>
                <a:gd name="connsiteY267" fmla="*/ 1419338 h 2240883"/>
                <a:gd name="connsiteX268" fmla="*/ 1813 w 1625600"/>
                <a:gd name="connsiteY268" fmla="*/ 1411674 h 2240883"/>
                <a:gd name="connsiteX269" fmla="*/ 0 w 1625600"/>
                <a:gd name="connsiteY269" fmla="*/ 1404010 h 2240883"/>
                <a:gd name="connsiteX270" fmla="*/ 1813 w 1625600"/>
                <a:gd name="connsiteY270" fmla="*/ 1396346 h 2240883"/>
                <a:gd name="connsiteX271" fmla="*/ 0 w 1625600"/>
                <a:gd name="connsiteY271" fmla="*/ 1388682 h 2240883"/>
                <a:gd name="connsiteX272" fmla="*/ 1813 w 1625600"/>
                <a:gd name="connsiteY272" fmla="*/ 1381018 h 2240883"/>
                <a:gd name="connsiteX273" fmla="*/ 0 w 1625600"/>
                <a:gd name="connsiteY273" fmla="*/ 1373354 h 2240883"/>
                <a:gd name="connsiteX274" fmla="*/ 1813 w 1625600"/>
                <a:gd name="connsiteY274" fmla="*/ 1365690 h 2240883"/>
                <a:gd name="connsiteX275" fmla="*/ 0 w 1625600"/>
                <a:gd name="connsiteY275" fmla="*/ 1358026 h 2240883"/>
                <a:gd name="connsiteX276" fmla="*/ 1813 w 1625600"/>
                <a:gd name="connsiteY276" fmla="*/ 1350362 h 2240883"/>
                <a:gd name="connsiteX277" fmla="*/ 0 w 1625600"/>
                <a:gd name="connsiteY277" fmla="*/ 1342698 h 2240883"/>
                <a:gd name="connsiteX278" fmla="*/ 1813 w 1625600"/>
                <a:gd name="connsiteY278" fmla="*/ 1335034 h 2240883"/>
                <a:gd name="connsiteX279" fmla="*/ 0 w 1625600"/>
                <a:gd name="connsiteY279" fmla="*/ 1327370 h 2240883"/>
                <a:gd name="connsiteX280" fmla="*/ 1813 w 1625600"/>
                <a:gd name="connsiteY280" fmla="*/ 1319706 h 2240883"/>
                <a:gd name="connsiteX281" fmla="*/ 0 w 1625600"/>
                <a:gd name="connsiteY281" fmla="*/ 1312042 h 2240883"/>
                <a:gd name="connsiteX282" fmla="*/ 1813 w 1625600"/>
                <a:gd name="connsiteY282" fmla="*/ 1304378 h 2240883"/>
                <a:gd name="connsiteX283" fmla="*/ 0 w 1625600"/>
                <a:gd name="connsiteY283" fmla="*/ 1296714 h 2240883"/>
                <a:gd name="connsiteX284" fmla="*/ 1813 w 1625600"/>
                <a:gd name="connsiteY284" fmla="*/ 1289050 h 2240883"/>
                <a:gd name="connsiteX285" fmla="*/ 0 w 1625600"/>
                <a:gd name="connsiteY285" fmla="*/ 1281386 h 2240883"/>
                <a:gd name="connsiteX286" fmla="*/ 1813 w 1625600"/>
                <a:gd name="connsiteY286" fmla="*/ 1273722 h 2240883"/>
                <a:gd name="connsiteX287" fmla="*/ 0 w 1625600"/>
                <a:gd name="connsiteY287" fmla="*/ 1266058 h 2240883"/>
                <a:gd name="connsiteX288" fmla="*/ 1813 w 1625600"/>
                <a:gd name="connsiteY288" fmla="*/ 1258394 h 2240883"/>
                <a:gd name="connsiteX289" fmla="*/ 0 w 1625600"/>
                <a:gd name="connsiteY289" fmla="*/ 1250730 h 2240883"/>
                <a:gd name="connsiteX290" fmla="*/ 1813 w 1625600"/>
                <a:gd name="connsiteY290" fmla="*/ 1243066 h 2240883"/>
                <a:gd name="connsiteX291" fmla="*/ 0 w 1625600"/>
                <a:gd name="connsiteY291" fmla="*/ 1235402 h 2240883"/>
                <a:gd name="connsiteX292" fmla="*/ 1813 w 1625600"/>
                <a:gd name="connsiteY292" fmla="*/ 1227738 h 2240883"/>
                <a:gd name="connsiteX293" fmla="*/ 0 w 1625600"/>
                <a:gd name="connsiteY293" fmla="*/ 1220074 h 2240883"/>
                <a:gd name="connsiteX294" fmla="*/ 1813 w 1625600"/>
                <a:gd name="connsiteY294" fmla="*/ 1212410 h 2240883"/>
                <a:gd name="connsiteX295" fmla="*/ 0 w 1625600"/>
                <a:gd name="connsiteY295" fmla="*/ 1204746 h 2240883"/>
                <a:gd name="connsiteX296" fmla="*/ 1813 w 1625600"/>
                <a:gd name="connsiteY296" fmla="*/ 1197082 h 2240883"/>
                <a:gd name="connsiteX297" fmla="*/ 0 w 1625600"/>
                <a:gd name="connsiteY297" fmla="*/ 1189418 h 2240883"/>
                <a:gd name="connsiteX298" fmla="*/ 1813 w 1625600"/>
                <a:gd name="connsiteY298" fmla="*/ 1181754 h 2240883"/>
                <a:gd name="connsiteX299" fmla="*/ 0 w 1625600"/>
                <a:gd name="connsiteY299" fmla="*/ 1174090 h 2240883"/>
                <a:gd name="connsiteX300" fmla="*/ 1813 w 1625600"/>
                <a:gd name="connsiteY300" fmla="*/ 1166426 h 2240883"/>
                <a:gd name="connsiteX301" fmla="*/ 0 w 1625600"/>
                <a:gd name="connsiteY301" fmla="*/ 1158762 h 2240883"/>
                <a:gd name="connsiteX302" fmla="*/ 908 w 1625600"/>
                <a:gd name="connsiteY302" fmla="*/ 1151098 h 2240883"/>
                <a:gd name="connsiteX303" fmla="*/ 0 w 1625600"/>
                <a:gd name="connsiteY303" fmla="*/ 1143434 h 2240883"/>
                <a:gd name="connsiteX304" fmla="*/ 908 w 1625600"/>
                <a:gd name="connsiteY304" fmla="*/ 1135769 h 2240883"/>
                <a:gd name="connsiteX305" fmla="*/ 0 w 1625600"/>
                <a:gd name="connsiteY305" fmla="*/ 1128105 h 2240883"/>
                <a:gd name="connsiteX306" fmla="*/ 908 w 1625600"/>
                <a:gd name="connsiteY306" fmla="*/ 1120441 h 2240883"/>
                <a:gd name="connsiteX307" fmla="*/ 0 w 1625600"/>
                <a:gd name="connsiteY307" fmla="*/ 1112778 h 2240883"/>
                <a:gd name="connsiteX308" fmla="*/ 908 w 1625600"/>
                <a:gd name="connsiteY308" fmla="*/ 1105113 h 2240883"/>
                <a:gd name="connsiteX309" fmla="*/ 0 w 1625600"/>
                <a:gd name="connsiteY309" fmla="*/ 1097449 h 2240883"/>
                <a:gd name="connsiteX310" fmla="*/ 908 w 1625600"/>
                <a:gd name="connsiteY310" fmla="*/ 1089785 h 2240883"/>
                <a:gd name="connsiteX311" fmla="*/ 0 w 1625600"/>
                <a:gd name="connsiteY311" fmla="*/ 1082121 h 2240883"/>
                <a:gd name="connsiteX312" fmla="*/ 908 w 1625600"/>
                <a:gd name="connsiteY312" fmla="*/ 1074457 h 2240883"/>
                <a:gd name="connsiteX313" fmla="*/ 0 w 1625600"/>
                <a:gd name="connsiteY313" fmla="*/ 1066793 h 2240883"/>
                <a:gd name="connsiteX314" fmla="*/ 908 w 1625600"/>
                <a:gd name="connsiteY314" fmla="*/ 1059129 h 2240883"/>
                <a:gd name="connsiteX315" fmla="*/ 0 w 1625600"/>
                <a:gd name="connsiteY315" fmla="*/ 1051465 h 2240883"/>
                <a:gd name="connsiteX316" fmla="*/ 908 w 1625600"/>
                <a:gd name="connsiteY316" fmla="*/ 1043801 h 2240883"/>
                <a:gd name="connsiteX317" fmla="*/ 0 w 1625600"/>
                <a:gd name="connsiteY317" fmla="*/ 1036137 h 2240883"/>
                <a:gd name="connsiteX318" fmla="*/ 908 w 1625600"/>
                <a:gd name="connsiteY318" fmla="*/ 1028473 h 2240883"/>
                <a:gd name="connsiteX319" fmla="*/ 0 w 1625600"/>
                <a:gd name="connsiteY319" fmla="*/ 1020809 h 2240883"/>
                <a:gd name="connsiteX320" fmla="*/ 908 w 1625600"/>
                <a:gd name="connsiteY320" fmla="*/ 1013145 h 2240883"/>
                <a:gd name="connsiteX321" fmla="*/ 0 w 1625600"/>
                <a:gd name="connsiteY321" fmla="*/ 1005481 h 2240883"/>
                <a:gd name="connsiteX322" fmla="*/ 908 w 1625600"/>
                <a:gd name="connsiteY322" fmla="*/ 997817 h 2240883"/>
                <a:gd name="connsiteX323" fmla="*/ 0 w 1625600"/>
                <a:gd name="connsiteY323" fmla="*/ 990153 h 2240883"/>
                <a:gd name="connsiteX324" fmla="*/ 908 w 1625600"/>
                <a:gd name="connsiteY324" fmla="*/ 982489 h 2240883"/>
                <a:gd name="connsiteX325" fmla="*/ 0 w 1625600"/>
                <a:gd name="connsiteY325" fmla="*/ 974825 h 2240883"/>
                <a:gd name="connsiteX326" fmla="*/ 908 w 1625600"/>
                <a:gd name="connsiteY326" fmla="*/ 967161 h 2240883"/>
                <a:gd name="connsiteX327" fmla="*/ 0 w 1625600"/>
                <a:gd name="connsiteY327" fmla="*/ 959497 h 2240883"/>
                <a:gd name="connsiteX328" fmla="*/ 908 w 1625600"/>
                <a:gd name="connsiteY328" fmla="*/ 951833 h 2240883"/>
                <a:gd name="connsiteX329" fmla="*/ 0 w 1625600"/>
                <a:gd name="connsiteY329" fmla="*/ 944169 h 2240883"/>
                <a:gd name="connsiteX330" fmla="*/ 908 w 1625600"/>
                <a:gd name="connsiteY330" fmla="*/ 936505 h 2240883"/>
                <a:gd name="connsiteX331" fmla="*/ 0 w 1625600"/>
                <a:gd name="connsiteY331" fmla="*/ 928841 h 2240883"/>
                <a:gd name="connsiteX332" fmla="*/ 908 w 1625600"/>
                <a:gd name="connsiteY332" fmla="*/ 921177 h 2240883"/>
                <a:gd name="connsiteX333" fmla="*/ 0 w 1625600"/>
                <a:gd name="connsiteY333" fmla="*/ 913513 h 2240883"/>
                <a:gd name="connsiteX334" fmla="*/ 908 w 1625600"/>
                <a:gd name="connsiteY334" fmla="*/ 905849 h 2240883"/>
                <a:gd name="connsiteX335" fmla="*/ 0 w 1625600"/>
                <a:gd name="connsiteY335" fmla="*/ 898185 h 2240883"/>
                <a:gd name="connsiteX336" fmla="*/ 908 w 1625600"/>
                <a:gd name="connsiteY336" fmla="*/ 890521 h 2240883"/>
                <a:gd name="connsiteX337" fmla="*/ 0 w 1625600"/>
                <a:gd name="connsiteY337" fmla="*/ 882857 h 2240883"/>
                <a:gd name="connsiteX338" fmla="*/ 908 w 1625600"/>
                <a:gd name="connsiteY338" fmla="*/ 875193 h 2240883"/>
                <a:gd name="connsiteX339" fmla="*/ 0 w 1625600"/>
                <a:gd name="connsiteY339" fmla="*/ 867529 h 2240883"/>
                <a:gd name="connsiteX340" fmla="*/ 908 w 1625600"/>
                <a:gd name="connsiteY340" fmla="*/ 859865 h 2240883"/>
                <a:gd name="connsiteX341" fmla="*/ 0 w 1625600"/>
                <a:gd name="connsiteY341" fmla="*/ 852201 h 2240883"/>
                <a:gd name="connsiteX342" fmla="*/ 908 w 1625600"/>
                <a:gd name="connsiteY342" fmla="*/ 844537 h 2240883"/>
                <a:gd name="connsiteX343" fmla="*/ 0 w 1625600"/>
                <a:gd name="connsiteY343" fmla="*/ 836873 h 2240883"/>
                <a:gd name="connsiteX344" fmla="*/ 908 w 1625600"/>
                <a:gd name="connsiteY344" fmla="*/ 829209 h 2240883"/>
                <a:gd name="connsiteX345" fmla="*/ 0 w 1625600"/>
                <a:gd name="connsiteY345" fmla="*/ 821545 h 2240883"/>
                <a:gd name="connsiteX346" fmla="*/ 908 w 1625600"/>
                <a:gd name="connsiteY346" fmla="*/ 813881 h 2240883"/>
                <a:gd name="connsiteX347" fmla="*/ 0 w 1625600"/>
                <a:gd name="connsiteY347" fmla="*/ 806217 h 2240883"/>
                <a:gd name="connsiteX348" fmla="*/ 908 w 1625600"/>
                <a:gd name="connsiteY348" fmla="*/ 798553 h 2240883"/>
                <a:gd name="connsiteX349" fmla="*/ 0 w 1625600"/>
                <a:gd name="connsiteY349" fmla="*/ 790889 h 2240883"/>
                <a:gd name="connsiteX350" fmla="*/ 908 w 1625600"/>
                <a:gd name="connsiteY350" fmla="*/ 783225 h 2240883"/>
                <a:gd name="connsiteX351" fmla="*/ 0 w 1625600"/>
                <a:gd name="connsiteY351" fmla="*/ 775561 h 2240883"/>
                <a:gd name="connsiteX352" fmla="*/ 908 w 1625600"/>
                <a:gd name="connsiteY352" fmla="*/ 767897 h 2240883"/>
                <a:gd name="connsiteX353" fmla="*/ 0 w 1625600"/>
                <a:gd name="connsiteY353" fmla="*/ 760233 h 2240883"/>
                <a:gd name="connsiteX354" fmla="*/ 908 w 1625600"/>
                <a:gd name="connsiteY354" fmla="*/ 752569 h 2240883"/>
                <a:gd name="connsiteX355" fmla="*/ 0 w 1625600"/>
                <a:gd name="connsiteY355" fmla="*/ 744905 h 2240883"/>
                <a:gd name="connsiteX356" fmla="*/ 908 w 1625600"/>
                <a:gd name="connsiteY356" fmla="*/ 737241 h 2240883"/>
                <a:gd name="connsiteX357" fmla="*/ 0 w 1625600"/>
                <a:gd name="connsiteY357" fmla="*/ 729577 h 2240883"/>
                <a:gd name="connsiteX358" fmla="*/ 908 w 1625600"/>
                <a:gd name="connsiteY358" fmla="*/ 721913 h 2240883"/>
                <a:gd name="connsiteX359" fmla="*/ 0 w 1625600"/>
                <a:gd name="connsiteY359" fmla="*/ 714249 h 2240883"/>
                <a:gd name="connsiteX360" fmla="*/ 908 w 1625600"/>
                <a:gd name="connsiteY360" fmla="*/ 706585 h 2240883"/>
                <a:gd name="connsiteX361" fmla="*/ 0 w 1625600"/>
                <a:gd name="connsiteY361" fmla="*/ 698921 h 2240883"/>
                <a:gd name="connsiteX362" fmla="*/ 908 w 1625600"/>
                <a:gd name="connsiteY362" fmla="*/ 691257 h 2240883"/>
                <a:gd name="connsiteX363" fmla="*/ 0 w 1625600"/>
                <a:gd name="connsiteY363" fmla="*/ 683593 h 2240883"/>
                <a:gd name="connsiteX364" fmla="*/ 908 w 1625600"/>
                <a:gd name="connsiteY364" fmla="*/ 675929 h 2240883"/>
                <a:gd name="connsiteX365" fmla="*/ 0 w 1625600"/>
                <a:gd name="connsiteY365" fmla="*/ 668265 h 2240883"/>
                <a:gd name="connsiteX366" fmla="*/ 908 w 1625600"/>
                <a:gd name="connsiteY366" fmla="*/ 660601 h 2240883"/>
                <a:gd name="connsiteX367" fmla="*/ 0 w 1625600"/>
                <a:gd name="connsiteY367" fmla="*/ 652937 h 2240883"/>
                <a:gd name="connsiteX368" fmla="*/ 908 w 1625600"/>
                <a:gd name="connsiteY368" fmla="*/ 645273 h 2240883"/>
                <a:gd name="connsiteX369" fmla="*/ 0 w 1625600"/>
                <a:gd name="connsiteY369" fmla="*/ 637609 h 2240883"/>
                <a:gd name="connsiteX370" fmla="*/ 908 w 1625600"/>
                <a:gd name="connsiteY370" fmla="*/ 629945 h 2240883"/>
                <a:gd name="connsiteX371" fmla="*/ 0 w 1625600"/>
                <a:gd name="connsiteY371" fmla="*/ 622281 h 2240883"/>
                <a:gd name="connsiteX372" fmla="*/ 908 w 1625600"/>
                <a:gd name="connsiteY372" fmla="*/ 614616 h 2240883"/>
                <a:gd name="connsiteX373" fmla="*/ 0 w 1625600"/>
                <a:gd name="connsiteY373" fmla="*/ 606952 h 2240883"/>
                <a:gd name="connsiteX374" fmla="*/ 908 w 1625600"/>
                <a:gd name="connsiteY374" fmla="*/ 599288 h 2240883"/>
                <a:gd name="connsiteX375" fmla="*/ 0 w 1625600"/>
                <a:gd name="connsiteY375" fmla="*/ 591625 h 2240883"/>
                <a:gd name="connsiteX376" fmla="*/ 908 w 1625600"/>
                <a:gd name="connsiteY376" fmla="*/ 583961 h 2240883"/>
                <a:gd name="connsiteX377" fmla="*/ 0 w 1625600"/>
                <a:gd name="connsiteY377" fmla="*/ 576297 h 2240883"/>
                <a:gd name="connsiteX378" fmla="*/ 908 w 1625600"/>
                <a:gd name="connsiteY378" fmla="*/ 568632 h 2240883"/>
                <a:gd name="connsiteX379" fmla="*/ 0 w 1625600"/>
                <a:gd name="connsiteY379" fmla="*/ 560968 h 2240883"/>
                <a:gd name="connsiteX380" fmla="*/ 908 w 1625600"/>
                <a:gd name="connsiteY380" fmla="*/ 553304 h 2240883"/>
                <a:gd name="connsiteX381" fmla="*/ 0 w 1625600"/>
                <a:gd name="connsiteY381" fmla="*/ 545640 h 2240883"/>
                <a:gd name="connsiteX382" fmla="*/ 908 w 1625600"/>
                <a:gd name="connsiteY382" fmla="*/ 537976 h 2240883"/>
                <a:gd name="connsiteX383" fmla="*/ 0 w 1625600"/>
                <a:gd name="connsiteY383" fmla="*/ 530312 h 2240883"/>
                <a:gd name="connsiteX384" fmla="*/ 908 w 1625600"/>
                <a:gd name="connsiteY384" fmla="*/ 522648 h 2240883"/>
                <a:gd name="connsiteX385" fmla="*/ 0 w 1625600"/>
                <a:gd name="connsiteY385" fmla="*/ 514984 h 2240883"/>
                <a:gd name="connsiteX386" fmla="*/ 908 w 1625600"/>
                <a:gd name="connsiteY386" fmla="*/ 507320 h 2240883"/>
                <a:gd name="connsiteX387" fmla="*/ 0 w 1625600"/>
                <a:gd name="connsiteY387" fmla="*/ 499656 h 2240883"/>
                <a:gd name="connsiteX388" fmla="*/ 908 w 1625600"/>
                <a:gd name="connsiteY388" fmla="*/ 491992 h 2240883"/>
                <a:gd name="connsiteX389" fmla="*/ 0 w 1625600"/>
                <a:gd name="connsiteY389" fmla="*/ 484328 h 2240883"/>
                <a:gd name="connsiteX390" fmla="*/ 908 w 1625600"/>
                <a:gd name="connsiteY390" fmla="*/ 476664 h 2240883"/>
                <a:gd name="connsiteX391" fmla="*/ 0 w 1625600"/>
                <a:gd name="connsiteY391" fmla="*/ 469000 h 2240883"/>
                <a:gd name="connsiteX392" fmla="*/ 908 w 1625600"/>
                <a:gd name="connsiteY392" fmla="*/ 461336 h 2240883"/>
                <a:gd name="connsiteX393" fmla="*/ 0 w 1625600"/>
                <a:gd name="connsiteY393" fmla="*/ 453672 h 2240883"/>
                <a:gd name="connsiteX394" fmla="*/ 908 w 1625600"/>
                <a:gd name="connsiteY394" fmla="*/ 446008 h 2240883"/>
                <a:gd name="connsiteX395" fmla="*/ 0 w 1625600"/>
                <a:gd name="connsiteY395" fmla="*/ 438344 h 2240883"/>
                <a:gd name="connsiteX396" fmla="*/ 908 w 1625600"/>
                <a:gd name="connsiteY396" fmla="*/ 430680 h 2240883"/>
                <a:gd name="connsiteX397" fmla="*/ 0 w 1625600"/>
                <a:gd name="connsiteY397" fmla="*/ 423016 h 2240883"/>
                <a:gd name="connsiteX398" fmla="*/ 908 w 1625600"/>
                <a:gd name="connsiteY398" fmla="*/ 415352 h 2240883"/>
                <a:gd name="connsiteX399" fmla="*/ 0 w 1625600"/>
                <a:gd name="connsiteY399" fmla="*/ 407688 h 2240883"/>
                <a:gd name="connsiteX400" fmla="*/ 908 w 1625600"/>
                <a:gd name="connsiteY400" fmla="*/ 400024 h 2240883"/>
                <a:gd name="connsiteX401" fmla="*/ 0 w 1625600"/>
                <a:gd name="connsiteY401" fmla="*/ 392360 h 2240883"/>
                <a:gd name="connsiteX402" fmla="*/ 908 w 1625600"/>
                <a:gd name="connsiteY402" fmla="*/ 384696 h 2240883"/>
                <a:gd name="connsiteX403" fmla="*/ 0 w 1625600"/>
                <a:gd name="connsiteY403" fmla="*/ 377032 h 2240883"/>
                <a:gd name="connsiteX404" fmla="*/ 908 w 1625600"/>
                <a:gd name="connsiteY404" fmla="*/ 369368 h 2240883"/>
                <a:gd name="connsiteX405" fmla="*/ 0 w 1625600"/>
                <a:gd name="connsiteY405" fmla="*/ 361704 h 2240883"/>
                <a:gd name="connsiteX406" fmla="*/ 908 w 1625600"/>
                <a:gd name="connsiteY406" fmla="*/ 354040 h 2240883"/>
                <a:gd name="connsiteX407" fmla="*/ 0 w 1625600"/>
                <a:gd name="connsiteY407" fmla="*/ 346376 h 2240883"/>
                <a:gd name="connsiteX408" fmla="*/ 812800 w 1625600"/>
                <a:gd name="connsiteY408" fmla="*/ 0 h 2240883"/>
                <a:gd name="connsiteX0" fmla="*/ 823527 w 1636327"/>
                <a:gd name="connsiteY0" fmla="*/ 0 h 2240883"/>
                <a:gd name="connsiteX1" fmla="*/ 1636327 w 1636327"/>
                <a:gd name="connsiteY1" fmla="*/ 346376 h 2240883"/>
                <a:gd name="connsiteX2" fmla="*/ 1635419 w 1636327"/>
                <a:gd name="connsiteY2" fmla="*/ 354040 h 2240883"/>
                <a:gd name="connsiteX3" fmla="*/ 1636327 w 1636327"/>
                <a:gd name="connsiteY3" fmla="*/ 361704 h 2240883"/>
                <a:gd name="connsiteX4" fmla="*/ 1635419 w 1636327"/>
                <a:gd name="connsiteY4" fmla="*/ 369368 h 2240883"/>
                <a:gd name="connsiteX5" fmla="*/ 1636327 w 1636327"/>
                <a:gd name="connsiteY5" fmla="*/ 377032 h 2240883"/>
                <a:gd name="connsiteX6" fmla="*/ 1635419 w 1636327"/>
                <a:gd name="connsiteY6" fmla="*/ 384696 h 2240883"/>
                <a:gd name="connsiteX7" fmla="*/ 1636327 w 1636327"/>
                <a:gd name="connsiteY7" fmla="*/ 392360 h 2240883"/>
                <a:gd name="connsiteX8" fmla="*/ 1635419 w 1636327"/>
                <a:gd name="connsiteY8" fmla="*/ 400024 h 2240883"/>
                <a:gd name="connsiteX9" fmla="*/ 1636327 w 1636327"/>
                <a:gd name="connsiteY9" fmla="*/ 407688 h 2240883"/>
                <a:gd name="connsiteX10" fmla="*/ 1635419 w 1636327"/>
                <a:gd name="connsiteY10" fmla="*/ 415352 h 2240883"/>
                <a:gd name="connsiteX11" fmla="*/ 1636327 w 1636327"/>
                <a:gd name="connsiteY11" fmla="*/ 423016 h 2240883"/>
                <a:gd name="connsiteX12" fmla="*/ 1635419 w 1636327"/>
                <a:gd name="connsiteY12" fmla="*/ 430680 h 2240883"/>
                <a:gd name="connsiteX13" fmla="*/ 1636327 w 1636327"/>
                <a:gd name="connsiteY13" fmla="*/ 438344 h 2240883"/>
                <a:gd name="connsiteX14" fmla="*/ 1635419 w 1636327"/>
                <a:gd name="connsiteY14" fmla="*/ 446008 h 2240883"/>
                <a:gd name="connsiteX15" fmla="*/ 1636327 w 1636327"/>
                <a:gd name="connsiteY15" fmla="*/ 453672 h 2240883"/>
                <a:gd name="connsiteX16" fmla="*/ 1635419 w 1636327"/>
                <a:gd name="connsiteY16" fmla="*/ 461336 h 2240883"/>
                <a:gd name="connsiteX17" fmla="*/ 1636327 w 1636327"/>
                <a:gd name="connsiteY17" fmla="*/ 469000 h 2240883"/>
                <a:gd name="connsiteX18" fmla="*/ 1635419 w 1636327"/>
                <a:gd name="connsiteY18" fmla="*/ 476664 h 2240883"/>
                <a:gd name="connsiteX19" fmla="*/ 1636327 w 1636327"/>
                <a:gd name="connsiteY19" fmla="*/ 484328 h 2240883"/>
                <a:gd name="connsiteX20" fmla="*/ 1635419 w 1636327"/>
                <a:gd name="connsiteY20" fmla="*/ 491992 h 2240883"/>
                <a:gd name="connsiteX21" fmla="*/ 1636327 w 1636327"/>
                <a:gd name="connsiteY21" fmla="*/ 499656 h 2240883"/>
                <a:gd name="connsiteX22" fmla="*/ 1635419 w 1636327"/>
                <a:gd name="connsiteY22" fmla="*/ 507320 h 2240883"/>
                <a:gd name="connsiteX23" fmla="*/ 1636327 w 1636327"/>
                <a:gd name="connsiteY23" fmla="*/ 514984 h 2240883"/>
                <a:gd name="connsiteX24" fmla="*/ 1635419 w 1636327"/>
                <a:gd name="connsiteY24" fmla="*/ 522648 h 2240883"/>
                <a:gd name="connsiteX25" fmla="*/ 1636327 w 1636327"/>
                <a:gd name="connsiteY25" fmla="*/ 530312 h 2240883"/>
                <a:gd name="connsiteX26" fmla="*/ 1635419 w 1636327"/>
                <a:gd name="connsiteY26" fmla="*/ 537976 h 2240883"/>
                <a:gd name="connsiteX27" fmla="*/ 1636327 w 1636327"/>
                <a:gd name="connsiteY27" fmla="*/ 545640 h 2240883"/>
                <a:gd name="connsiteX28" fmla="*/ 1635419 w 1636327"/>
                <a:gd name="connsiteY28" fmla="*/ 553304 h 2240883"/>
                <a:gd name="connsiteX29" fmla="*/ 1636327 w 1636327"/>
                <a:gd name="connsiteY29" fmla="*/ 560968 h 2240883"/>
                <a:gd name="connsiteX30" fmla="*/ 1635419 w 1636327"/>
                <a:gd name="connsiteY30" fmla="*/ 568632 h 2240883"/>
                <a:gd name="connsiteX31" fmla="*/ 1636327 w 1636327"/>
                <a:gd name="connsiteY31" fmla="*/ 576297 h 2240883"/>
                <a:gd name="connsiteX32" fmla="*/ 1635419 w 1636327"/>
                <a:gd name="connsiteY32" fmla="*/ 583961 h 2240883"/>
                <a:gd name="connsiteX33" fmla="*/ 1636327 w 1636327"/>
                <a:gd name="connsiteY33" fmla="*/ 591625 h 2240883"/>
                <a:gd name="connsiteX34" fmla="*/ 1635419 w 1636327"/>
                <a:gd name="connsiteY34" fmla="*/ 599288 h 2240883"/>
                <a:gd name="connsiteX35" fmla="*/ 1636327 w 1636327"/>
                <a:gd name="connsiteY35" fmla="*/ 606952 h 2240883"/>
                <a:gd name="connsiteX36" fmla="*/ 1635419 w 1636327"/>
                <a:gd name="connsiteY36" fmla="*/ 614616 h 2240883"/>
                <a:gd name="connsiteX37" fmla="*/ 1636327 w 1636327"/>
                <a:gd name="connsiteY37" fmla="*/ 622281 h 2240883"/>
                <a:gd name="connsiteX38" fmla="*/ 1635419 w 1636327"/>
                <a:gd name="connsiteY38" fmla="*/ 629945 h 2240883"/>
                <a:gd name="connsiteX39" fmla="*/ 1636327 w 1636327"/>
                <a:gd name="connsiteY39" fmla="*/ 637609 h 2240883"/>
                <a:gd name="connsiteX40" fmla="*/ 1635419 w 1636327"/>
                <a:gd name="connsiteY40" fmla="*/ 645273 h 2240883"/>
                <a:gd name="connsiteX41" fmla="*/ 1636327 w 1636327"/>
                <a:gd name="connsiteY41" fmla="*/ 652937 h 2240883"/>
                <a:gd name="connsiteX42" fmla="*/ 1635419 w 1636327"/>
                <a:gd name="connsiteY42" fmla="*/ 660601 h 2240883"/>
                <a:gd name="connsiteX43" fmla="*/ 1636327 w 1636327"/>
                <a:gd name="connsiteY43" fmla="*/ 668265 h 2240883"/>
                <a:gd name="connsiteX44" fmla="*/ 1635419 w 1636327"/>
                <a:gd name="connsiteY44" fmla="*/ 675929 h 2240883"/>
                <a:gd name="connsiteX45" fmla="*/ 1636327 w 1636327"/>
                <a:gd name="connsiteY45" fmla="*/ 683593 h 2240883"/>
                <a:gd name="connsiteX46" fmla="*/ 1635419 w 1636327"/>
                <a:gd name="connsiteY46" fmla="*/ 691257 h 2240883"/>
                <a:gd name="connsiteX47" fmla="*/ 1636327 w 1636327"/>
                <a:gd name="connsiteY47" fmla="*/ 698921 h 2240883"/>
                <a:gd name="connsiteX48" fmla="*/ 1635419 w 1636327"/>
                <a:gd name="connsiteY48" fmla="*/ 706585 h 2240883"/>
                <a:gd name="connsiteX49" fmla="*/ 1636327 w 1636327"/>
                <a:gd name="connsiteY49" fmla="*/ 714249 h 2240883"/>
                <a:gd name="connsiteX50" fmla="*/ 1635419 w 1636327"/>
                <a:gd name="connsiteY50" fmla="*/ 721913 h 2240883"/>
                <a:gd name="connsiteX51" fmla="*/ 1636327 w 1636327"/>
                <a:gd name="connsiteY51" fmla="*/ 729577 h 2240883"/>
                <a:gd name="connsiteX52" fmla="*/ 1635419 w 1636327"/>
                <a:gd name="connsiteY52" fmla="*/ 737241 h 2240883"/>
                <a:gd name="connsiteX53" fmla="*/ 1636327 w 1636327"/>
                <a:gd name="connsiteY53" fmla="*/ 744905 h 2240883"/>
                <a:gd name="connsiteX54" fmla="*/ 1635419 w 1636327"/>
                <a:gd name="connsiteY54" fmla="*/ 752569 h 2240883"/>
                <a:gd name="connsiteX55" fmla="*/ 1636327 w 1636327"/>
                <a:gd name="connsiteY55" fmla="*/ 760233 h 2240883"/>
                <a:gd name="connsiteX56" fmla="*/ 1635419 w 1636327"/>
                <a:gd name="connsiteY56" fmla="*/ 767897 h 2240883"/>
                <a:gd name="connsiteX57" fmla="*/ 1636327 w 1636327"/>
                <a:gd name="connsiteY57" fmla="*/ 775561 h 2240883"/>
                <a:gd name="connsiteX58" fmla="*/ 1635419 w 1636327"/>
                <a:gd name="connsiteY58" fmla="*/ 783225 h 2240883"/>
                <a:gd name="connsiteX59" fmla="*/ 1636327 w 1636327"/>
                <a:gd name="connsiteY59" fmla="*/ 790889 h 2240883"/>
                <a:gd name="connsiteX60" fmla="*/ 1635419 w 1636327"/>
                <a:gd name="connsiteY60" fmla="*/ 798553 h 2240883"/>
                <a:gd name="connsiteX61" fmla="*/ 1636327 w 1636327"/>
                <a:gd name="connsiteY61" fmla="*/ 806217 h 2240883"/>
                <a:gd name="connsiteX62" fmla="*/ 1635419 w 1636327"/>
                <a:gd name="connsiteY62" fmla="*/ 813881 h 2240883"/>
                <a:gd name="connsiteX63" fmla="*/ 1636327 w 1636327"/>
                <a:gd name="connsiteY63" fmla="*/ 821545 h 2240883"/>
                <a:gd name="connsiteX64" fmla="*/ 1635419 w 1636327"/>
                <a:gd name="connsiteY64" fmla="*/ 829209 h 2240883"/>
                <a:gd name="connsiteX65" fmla="*/ 1636327 w 1636327"/>
                <a:gd name="connsiteY65" fmla="*/ 836873 h 2240883"/>
                <a:gd name="connsiteX66" fmla="*/ 1635419 w 1636327"/>
                <a:gd name="connsiteY66" fmla="*/ 844537 h 2240883"/>
                <a:gd name="connsiteX67" fmla="*/ 1636327 w 1636327"/>
                <a:gd name="connsiteY67" fmla="*/ 852201 h 2240883"/>
                <a:gd name="connsiteX68" fmla="*/ 1635419 w 1636327"/>
                <a:gd name="connsiteY68" fmla="*/ 859865 h 2240883"/>
                <a:gd name="connsiteX69" fmla="*/ 1636327 w 1636327"/>
                <a:gd name="connsiteY69" fmla="*/ 867529 h 2240883"/>
                <a:gd name="connsiteX70" fmla="*/ 1635419 w 1636327"/>
                <a:gd name="connsiteY70" fmla="*/ 875193 h 2240883"/>
                <a:gd name="connsiteX71" fmla="*/ 1636327 w 1636327"/>
                <a:gd name="connsiteY71" fmla="*/ 882857 h 2240883"/>
                <a:gd name="connsiteX72" fmla="*/ 1635419 w 1636327"/>
                <a:gd name="connsiteY72" fmla="*/ 890521 h 2240883"/>
                <a:gd name="connsiteX73" fmla="*/ 1636327 w 1636327"/>
                <a:gd name="connsiteY73" fmla="*/ 898185 h 2240883"/>
                <a:gd name="connsiteX74" fmla="*/ 1635419 w 1636327"/>
                <a:gd name="connsiteY74" fmla="*/ 905849 h 2240883"/>
                <a:gd name="connsiteX75" fmla="*/ 1636327 w 1636327"/>
                <a:gd name="connsiteY75" fmla="*/ 913513 h 2240883"/>
                <a:gd name="connsiteX76" fmla="*/ 1635419 w 1636327"/>
                <a:gd name="connsiteY76" fmla="*/ 921177 h 2240883"/>
                <a:gd name="connsiteX77" fmla="*/ 1636327 w 1636327"/>
                <a:gd name="connsiteY77" fmla="*/ 928841 h 2240883"/>
                <a:gd name="connsiteX78" fmla="*/ 1635419 w 1636327"/>
                <a:gd name="connsiteY78" fmla="*/ 936505 h 2240883"/>
                <a:gd name="connsiteX79" fmla="*/ 1636327 w 1636327"/>
                <a:gd name="connsiteY79" fmla="*/ 944169 h 2240883"/>
                <a:gd name="connsiteX80" fmla="*/ 1635419 w 1636327"/>
                <a:gd name="connsiteY80" fmla="*/ 951833 h 2240883"/>
                <a:gd name="connsiteX81" fmla="*/ 1636327 w 1636327"/>
                <a:gd name="connsiteY81" fmla="*/ 959497 h 2240883"/>
                <a:gd name="connsiteX82" fmla="*/ 1635419 w 1636327"/>
                <a:gd name="connsiteY82" fmla="*/ 967161 h 2240883"/>
                <a:gd name="connsiteX83" fmla="*/ 1636327 w 1636327"/>
                <a:gd name="connsiteY83" fmla="*/ 974825 h 2240883"/>
                <a:gd name="connsiteX84" fmla="*/ 1635419 w 1636327"/>
                <a:gd name="connsiteY84" fmla="*/ 982489 h 2240883"/>
                <a:gd name="connsiteX85" fmla="*/ 1636327 w 1636327"/>
                <a:gd name="connsiteY85" fmla="*/ 990153 h 2240883"/>
                <a:gd name="connsiteX86" fmla="*/ 1635419 w 1636327"/>
                <a:gd name="connsiteY86" fmla="*/ 997817 h 2240883"/>
                <a:gd name="connsiteX87" fmla="*/ 1636327 w 1636327"/>
                <a:gd name="connsiteY87" fmla="*/ 1005481 h 2240883"/>
                <a:gd name="connsiteX88" fmla="*/ 1635419 w 1636327"/>
                <a:gd name="connsiteY88" fmla="*/ 1013145 h 2240883"/>
                <a:gd name="connsiteX89" fmla="*/ 1636327 w 1636327"/>
                <a:gd name="connsiteY89" fmla="*/ 1020809 h 2240883"/>
                <a:gd name="connsiteX90" fmla="*/ 1635419 w 1636327"/>
                <a:gd name="connsiteY90" fmla="*/ 1028473 h 2240883"/>
                <a:gd name="connsiteX91" fmla="*/ 1636327 w 1636327"/>
                <a:gd name="connsiteY91" fmla="*/ 1036137 h 2240883"/>
                <a:gd name="connsiteX92" fmla="*/ 1635419 w 1636327"/>
                <a:gd name="connsiteY92" fmla="*/ 1043801 h 2240883"/>
                <a:gd name="connsiteX93" fmla="*/ 1636327 w 1636327"/>
                <a:gd name="connsiteY93" fmla="*/ 1051465 h 2240883"/>
                <a:gd name="connsiteX94" fmla="*/ 1635419 w 1636327"/>
                <a:gd name="connsiteY94" fmla="*/ 1059129 h 2240883"/>
                <a:gd name="connsiteX95" fmla="*/ 1636327 w 1636327"/>
                <a:gd name="connsiteY95" fmla="*/ 1066793 h 2240883"/>
                <a:gd name="connsiteX96" fmla="*/ 1635419 w 1636327"/>
                <a:gd name="connsiteY96" fmla="*/ 1074457 h 2240883"/>
                <a:gd name="connsiteX97" fmla="*/ 1636327 w 1636327"/>
                <a:gd name="connsiteY97" fmla="*/ 1082121 h 2240883"/>
                <a:gd name="connsiteX98" fmla="*/ 1635419 w 1636327"/>
                <a:gd name="connsiteY98" fmla="*/ 1089785 h 2240883"/>
                <a:gd name="connsiteX99" fmla="*/ 1636327 w 1636327"/>
                <a:gd name="connsiteY99" fmla="*/ 1097449 h 2240883"/>
                <a:gd name="connsiteX100" fmla="*/ 1635419 w 1636327"/>
                <a:gd name="connsiteY100" fmla="*/ 1105113 h 2240883"/>
                <a:gd name="connsiteX101" fmla="*/ 1636327 w 1636327"/>
                <a:gd name="connsiteY101" fmla="*/ 1112778 h 2240883"/>
                <a:gd name="connsiteX102" fmla="*/ 1635419 w 1636327"/>
                <a:gd name="connsiteY102" fmla="*/ 1120441 h 2240883"/>
                <a:gd name="connsiteX103" fmla="*/ 1636327 w 1636327"/>
                <a:gd name="connsiteY103" fmla="*/ 1128105 h 2240883"/>
                <a:gd name="connsiteX104" fmla="*/ 1635419 w 1636327"/>
                <a:gd name="connsiteY104" fmla="*/ 1135769 h 2240883"/>
                <a:gd name="connsiteX105" fmla="*/ 1636327 w 1636327"/>
                <a:gd name="connsiteY105" fmla="*/ 1143434 h 2240883"/>
                <a:gd name="connsiteX106" fmla="*/ 1635419 w 1636327"/>
                <a:gd name="connsiteY106" fmla="*/ 1151098 h 2240883"/>
                <a:gd name="connsiteX107" fmla="*/ 1636327 w 1636327"/>
                <a:gd name="connsiteY107" fmla="*/ 1158762 h 2240883"/>
                <a:gd name="connsiteX108" fmla="*/ 1634514 w 1636327"/>
                <a:gd name="connsiteY108" fmla="*/ 1166426 h 2240883"/>
                <a:gd name="connsiteX109" fmla="*/ 1636327 w 1636327"/>
                <a:gd name="connsiteY109" fmla="*/ 1174090 h 2240883"/>
                <a:gd name="connsiteX110" fmla="*/ 1634514 w 1636327"/>
                <a:gd name="connsiteY110" fmla="*/ 1181754 h 2240883"/>
                <a:gd name="connsiteX111" fmla="*/ 1636327 w 1636327"/>
                <a:gd name="connsiteY111" fmla="*/ 1189418 h 2240883"/>
                <a:gd name="connsiteX112" fmla="*/ 1634514 w 1636327"/>
                <a:gd name="connsiteY112" fmla="*/ 1197082 h 2240883"/>
                <a:gd name="connsiteX113" fmla="*/ 1636327 w 1636327"/>
                <a:gd name="connsiteY113" fmla="*/ 1204746 h 2240883"/>
                <a:gd name="connsiteX114" fmla="*/ 1634514 w 1636327"/>
                <a:gd name="connsiteY114" fmla="*/ 1212410 h 2240883"/>
                <a:gd name="connsiteX115" fmla="*/ 1636327 w 1636327"/>
                <a:gd name="connsiteY115" fmla="*/ 1220074 h 2240883"/>
                <a:gd name="connsiteX116" fmla="*/ 1634514 w 1636327"/>
                <a:gd name="connsiteY116" fmla="*/ 1227738 h 2240883"/>
                <a:gd name="connsiteX117" fmla="*/ 1636327 w 1636327"/>
                <a:gd name="connsiteY117" fmla="*/ 1235402 h 2240883"/>
                <a:gd name="connsiteX118" fmla="*/ 1634514 w 1636327"/>
                <a:gd name="connsiteY118" fmla="*/ 1243066 h 2240883"/>
                <a:gd name="connsiteX119" fmla="*/ 1636327 w 1636327"/>
                <a:gd name="connsiteY119" fmla="*/ 1250730 h 2240883"/>
                <a:gd name="connsiteX120" fmla="*/ 1634514 w 1636327"/>
                <a:gd name="connsiteY120" fmla="*/ 1258394 h 2240883"/>
                <a:gd name="connsiteX121" fmla="*/ 1636327 w 1636327"/>
                <a:gd name="connsiteY121" fmla="*/ 1266058 h 2240883"/>
                <a:gd name="connsiteX122" fmla="*/ 1634514 w 1636327"/>
                <a:gd name="connsiteY122" fmla="*/ 1273722 h 2240883"/>
                <a:gd name="connsiteX123" fmla="*/ 1636327 w 1636327"/>
                <a:gd name="connsiteY123" fmla="*/ 1281386 h 2240883"/>
                <a:gd name="connsiteX124" fmla="*/ 1634514 w 1636327"/>
                <a:gd name="connsiteY124" fmla="*/ 1289050 h 2240883"/>
                <a:gd name="connsiteX125" fmla="*/ 1636327 w 1636327"/>
                <a:gd name="connsiteY125" fmla="*/ 1296714 h 2240883"/>
                <a:gd name="connsiteX126" fmla="*/ 1634514 w 1636327"/>
                <a:gd name="connsiteY126" fmla="*/ 1304378 h 2240883"/>
                <a:gd name="connsiteX127" fmla="*/ 1636327 w 1636327"/>
                <a:gd name="connsiteY127" fmla="*/ 1312042 h 2240883"/>
                <a:gd name="connsiteX128" fmla="*/ 1634514 w 1636327"/>
                <a:gd name="connsiteY128" fmla="*/ 1319706 h 2240883"/>
                <a:gd name="connsiteX129" fmla="*/ 1636327 w 1636327"/>
                <a:gd name="connsiteY129" fmla="*/ 1327370 h 2240883"/>
                <a:gd name="connsiteX130" fmla="*/ 1634514 w 1636327"/>
                <a:gd name="connsiteY130" fmla="*/ 1335034 h 2240883"/>
                <a:gd name="connsiteX131" fmla="*/ 1636327 w 1636327"/>
                <a:gd name="connsiteY131" fmla="*/ 1342698 h 2240883"/>
                <a:gd name="connsiteX132" fmla="*/ 1634514 w 1636327"/>
                <a:gd name="connsiteY132" fmla="*/ 1350362 h 2240883"/>
                <a:gd name="connsiteX133" fmla="*/ 1636327 w 1636327"/>
                <a:gd name="connsiteY133" fmla="*/ 1358026 h 2240883"/>
                <a:gd name="connsiteX134" fmla="*/ 1634514 w 1636327"/>
                <a:gd name="connsiteY134" fmla="*/ 1365690 h 2240883"/>
                <a:gd name="connsiteX135" fmla="*/ 1636327 w 1636327"/>
                <a:gd name="connsiteY135" fmla="*/ 1373354 h 2240883"/>
                <a:gd name="connsiteX136" fmla="*/ 1634514 w 1636327"/>
                <a:gd name="connsiteY136" fmla="*/ 1381018 h 2240883"/>
                <a:gd name="connsiteX137" fmla="*/ 1636327 w 1636327"/>
                <a:gd name="connsiteY137" fmla="*/ 1388682 h 2240883"/>
                <a:gd name="connsiteX138" fmla="*/ 1634514 w 1636327"/>
                <a:gd name="connsiteY138" fmla="*/ 1396346 h 2240883"/>
                <a:gd name="connsiteX139" fmla="*/ 1636327 w 1636327"/>
                <a:gd name="connsiteY139" fmla="*/ 1404010 h 2240883"/>
                <a:gd name="connsiteX140" fmla="*/ 1634514 w 1636327"/>
                <a:gd name="connsiteY140" fmla="*/ 1411674 h 2240883"/>
                <a:gd name="connsiteX141" fmla="*/ 1636327 w 1636327"/>
                <a:gd name="connsiteY141" fmla="*/ 1419338 h 2240883"/>
                <a:gd name="connsiteX142" fmla="*/ 1634514 w 1636327"/>
                <a:gd name="connsiteY142" fmla="*/ 1427002 h 2240883"/>
                <a:gd name="connsiteX143" fmla="*/ 1636327 w 1636327"/>
                <a:gd name="connsiteY143" fmla="*/ 1434666 h 2240883"/>
                <a:gd name="connsiteX144" fmla="*/ 1634514 w 1636327"/>
                <a:gd name="connsiteY144" fmla="*/ 1442330 h 2240883"/>
                <a:gd name="connsiteX145" fmla="*/ 1636327 w 1636327"/>
                <a:gd name="connsiteY145" fmla="*/ 1449994 h 2240883"/>
                <a:gd name="connsiteX146" fmla="*/ 1634514 w 1636327"/>
                <a:gd name="connsiteY146" fmla="*/ 1457658 h 2240883"/>
                <a:gd name="connsiteX147" fmla="*/ 1636327 w 1636327"/>
                <a:gd name="connsiteY147" fmla="*/ 1465322 h 2240883"/>
                <a:gd name="connsiteX148" fmla="*/ 1634514 w 1636327"/>
                <a:gd name="connsiteY148" fmla="*/ 1472986 h 2240883"/>
                <a:gd name="connsiteX149" fmla="*/ 1636327 w 1636327"/>
                <a:gd name="connsiteY149" fmla="*/ 1480650 h 2240883"/>
                <a:gd name="connsiteX150" fmla="*/ 1634514 w 1636327"/>
                <a:gd name="connsiteY150" fmla="*/ 1488314 h 2240883"/>
                <a:gd name="connsiteX151" fmla="*/ 1636327 w 1636327"/>
                <a:gd name="connsiteY151" fmla="*/ 1495978 h 2240883"/>
                <a:gd name="connsiteX152" fmla="*/ 1634514 w 1636327"/>
                <a:gd name="connsiteY152" fmla="*/ 1503642 h 2240883"/>
                <a:gd name="connsiteX153" fmla="*/ 1636327 w 1636327"/>
                <a:gd name="connsiteY153" fmla="*/ 1511306 h 2240883"/>
                <a:gd name="connsiteX154" fmla="*/ 1634514 w 1636327"/>
                <a:gd name="connsiteY154" fmla="*/ 1518970 h 2240883"/>
                <a:gd name="connsiteX155" fmla="*/ 1636327 w 1636327"/>
                <a:gd name="connsiteY155" fmla="*/ 1526634 h 2240883"/>
                <a:gd name="connsiteX156" fmla="*/ 1634514 w 1636327"/>
                <a:gd name="connsiteY156" fmla="*/ 1534298 h 2240883"/>
                <a:gd name="connsiteX157" fmla="*/ 1636327 w 1636327"/>
                <a:gd name="connsiteY157" fmla="*/ 1541962 h 2240883"/>
                <a:gd name="connsiteX158" fmla="*/ 1634514 w 1636327"/>
                <a:gd name="connsiteY158" fmla="*/ 1549626 h 2240883"/>
                <a:gd name="connsiteX159" fmla="*/ 1636327 w 1636327"/>
                <a:gd name="connsiteY159" fmla="*/ 1557290 h 2240883"/>
                <a:gd name="connsiteX160" fmla="*/ 1634514 w 1636327"/>
                <a:gd name="connsiteY160" fmla="*/ 1564954 h 2240883"/>
                <a:gd name="connsiteX161" fmla="*/ 1636327 w 1636327"/>
                <a:gd name="connsiteY161" fmla="*/ 1572618 h 2240883"/>
                <a:gd name="connsiteX162" fmla="*/ 1634514 w 1636327"/>
                <a:gd name="connsiteY162" fmla="*/ 1580282 h 2240883"/>
                <a:gd name="connsiteX163" fmla="*/ 1636327 w 1636327"/>
                <a:gd name="connsiteY163" fmla="*/ 1587946 h 2240883"/>
                <a:gd name="connsiteX164" fmla="*/ 1634514 w 1636327"/>
                <a:gd name="connsiteY164" fmla="*/ 1595610 h 2240883"/>
                <a:gd name="connsiteX165" fmla="*/ 1636327 w 1636327"/>
                <a:gd name="connsiteY165" fmla="*/ 1603274 h 2240883"/>
                <a:gd name="connsiteX166" fmla="*/ 1634514 w 1636327"/>
                <a:gd name="connsiteY166" fmla="*/ 1610938 h 2240883"/>
                <a:gd name="connsiteX167" fmla="*/ 1636327 w 1636327"/>
                <a:gd name="connsiteY167" fmla="*/ 1618602 h 2240883"/>
                <a:gd name="connsiteX168" fmla="*/ 1634514 w 1636327"/>
                <a:gd name="connsiteY168" fmla="*/ 1626266 h 2240883"/>
                <a:gd name="connsiteX169" fmla="*/ 1636327 w 1636327"/>
                <a:gd name="connsiteY169" fmla="*/ 1633930 h 2240883"/>
                <a:gd name="connsiteX170" fmla="*/ 1634514 w 1636327"/>
                <a:gd name="connsiteY170" fmla="*/ 1641595 h 2240883"/>
                <a:gd name="connsiteX171" fmla="*/ 1636327 w 1636327"/>
                <a:gd name="connsiteY171" fmla="*/ 1649259 h 2240883"/>
                <a:gd name="connsiteX172" fmla="*/ 1634514 w 1636327"/>
                <a:gd name="connsiteY172" fmla="*/ 1656923 h 2240883"/>
                <a:gd name="connsiteX173" fmla="*/ 1636327 w 1636327"/>
                <a:gd name="connsiteY173" fmla="*/ 1664586 h 2240883"/>
                <a:gd name="connsiteX174" fmla="*/ 1634514 w 1636327"/>
                <a:gd name="connsiteY174" fmla="*/ 1672251 h 2240883"/>
                <a:gd name="connsiteX175" fmla="*/ 1636327 w 1636327"/>
                <a:gd name="connsiteY175" fmla="*/ 1679915 h 2240883"/>
                <a:gd name="connsiteX176" fmla="*/ 1634514 w 1636327"/>
                <a:gd name="connsiteY176" fmla="*/ 1687579 h 2240883"/>
                <a:gd name="connsiteX177" fmla="*/ 1636327 w 1636327"/>
                <a:gd name="connsiteY177" fmla="*/ 1695243 h 2240883"/>
                <a:gd name="connsiteX178" fmla="*/ 1634514 w 1636327"/>
                <a:gd name="connsiteY178" fmla="*/ 1702907 h 2240883"/>
                <a:gd name="connsiteX179" fmla="*/ 1636327 w 1636327"/>
                <a:gd name="connsiteY179" fmla="*/ 1710571 h 2240883"/>
                <a:gd name="connsiteX180" fmla="*/ 1634514 w 1636327"/>
                <a:gd name="connsiteY180" fmla="*/ 1718235 h 2240883"/>
                <a:gd name="connsiteX181" fmla="*/ 1636327 w 1636327"/>
                <a:gd name="connsiteY181" fmla="*/ 1725899 h 2240883"/>
                <a:gd name="connsiteX182" fmla="*/ 1634514 w 1636327"/>
                <a:gd name="connsiteY182" fmla="*/ 1733563 h 2240883"/>
                <a:gd name="connsiteX183" fmla="*/ 1636327 w 1636327"/>
                <a:gd name="connsiteY183" fmla="*/ 1741227 h 2240883"/>
                <a:gd name="connsiteX184" fmla="*/ 1634514 w 1636327"/>
                <a:gd name="connsiteY184" fmla="*/ 1748891 h 2240883"/>
                <a:gd name="connsiteX185" fmla="*/ 1636327 w 1636327"/>
                <a:gd name="connsiteY185" fmla="*/ 1756555 h 2240883"/>
                <a:gd name="connsiteX186" fmla="*/ 1634514 w 1636327"/>
                <a:gd name="connsiteY186" fmla="*/ 1764219 h 2240883"/>
                <a:gd name="connsiteX187" fmla="*/ 1636327 w 1636327"/>
                <a:gd name="connsiteY187" fmla="*/ 1771883 h 2240883"/>
                <a:gd name="connsiteX188" fmla="*/ 1634514 w 1636327"/>
                <a:gd name="connsiteY188" fmla="*/ 1779547 h 2240883"/>
                <a:gd name="connsiteX189" fmla="*/ 1636327 w 1636327"/>
                <a:gd name="connsiteY189" fmla="*/ 1787211 h 2240883"/>
                <a:gd name="connsiteX190" fmla="*/ 1634514 w 1636327"/>
                <a:gd name="connsiteY190" fmla="*/ 1794875 h 2240883"/>
                <a:gd name="connsiteX191" fmla="*/ 1636327 w 1636327"/>
                <a:gd name="connsiteY191" fmla="*/ 1802539 h 2240883"/>
                <a:gd name="connsiteX192" fmla="*/ 1634514 w 1636327"/>
                <a:gd name="connsiteY192" fmla="*/ 1810203 h 2240883"/>
                <a:gd name="connsiteX193" fmla="*/ 1636327 w 1636327"/>
                <a:gd name="connsiteY193" fmla="*/ 1817867 h 2240883"/>
                <a:gd name="connsiteX194" fmla="*/ 1634514 w 1636327"/>
                <a:gd name="connsiteY194" fmla="*/ 1825531 h 2240883"/>
                <a:gd name="connsiteX195" fmla="*/ 1636327 w 1636327"/>
                <a:gd name="connsiteY195" fmla="*/ 1833195 h 2240883"/>
                <a:gd name="connsiteX196" fmla="*/ 1634514 w 1636327"/>
                <a:gd name="connsiteY196" fmla="*/ 1840859 h 2240883"/>
                <a:gd name="connsiteX197" fmla="*/ 1636327 w 1636327"/>
                <a:gd name="connsiteY197" fmla="*/ 1848523 h 2240883"/>
                <a:gd name="connsiteX198" fmla="*/ 1634514 w 1636327"/>
                <a:gd name="connsiteY198" fmla="*/ 1856187 h 2240883"/>
                <a:gd name="connsiteX199" fmla="*/ 1636327 w 1636327"/>
                <a:gd name="connsiteY199" fmla="*/ 1863851 h 2240883"/>
                <a:gd name="connsiteX200" fmla="*/ 1634514 w 1636327"/>
                <a:gd name="connsiteY200" fmla="*/ 1871515 h 2240883"/>
                <a:gd name="connsiteX201" fmla="*/ 1636327 w 1636327"/>
                <a:gd name="connsiteY201" fmla="*/ 1879179 h 2240883"/>
                <a:gd name="connsiteX202" fmla="*/ 1634514 w 1636327"/>
                <a:gd name="connsiteY202" fmla="*/ 1886843 h 2240883"/>
                <a:gd name="connsiteX203" fmla="*/ 1636327 w 1636327"/>
                <a:gd name="connsiteY203" fmla="*/ 1894507 h 2240883"/>
                <a:gd name="connsiteX204" fmla="*/ 823527 w 1636327"/>
                <a:gd name="connsiteY204" fmla="*/ 2240883 h 2240883"/>
                <a:gd name="connsiteX205" fmla="*/ 10727 w 1636327"/>
                <a:gd name="connsiteY205" fmla="*/ 1894507 h 2240883"/>
                <a:gd name="connsiteX206" fmla="*/ 12540 w 1636327"/>
                <a:gd name="connsiteY206" fmla="*/ 1886843 h 2240883"/>
                <a:gd name="connsiteX207" fmla="*/ 10727 w 1636327"/>
                <a:gd name="connsiteY207" fmla="*/ 1879179 h 2240883"/>
                <a:gd name="connsiteX208" fmla="*/ 12540 w 1636327"/>
                <a:gd name="connsiteY208" fmla="*/ 1871515 h 2240883"/>
                <a:gd name="connsiteX209" fmla="*/ 10727 w 1636327"/>
                <a:gd name="connsiteY209" fmla="*/ 1863851 h 2240883"/>
                <a:gd name="connsiteX210" fmla="*/ 12540 w 1636327"/>
                <a:gd name="connsiteY210" fmla="*/ 1856187 h 2240883"/>
                <a:gd name="connsiteX211" fmla="*/ 10727 w 1636327"/>
                <a:gd name="connsiteY211" fmla="*/ 1848523 h 2240883"/>
                <a:gd name="connsiteX212" fmla="*/ 12540 w 1636327"/>
                <a:gd name="connsiteY212" fmla="*/ 1840859 h 2240883"/>
                <a:gd name="connsiteX213" fmla="*/ 10727 w 1636327"/>
                <a:gd name="connsiteY213" fmla="*/ 1833195 h 2240883"/>
                <a:gd name="connsiteX214" fmla="*/ 12540 w 1636327"/>
                <a:gd name="connsiteY214" fmla="*/ 1825531 h 2240883"/>
                <a:gd name="connsiteX215" fmla="*/ 10727 w 1636327"/>
                <a:gd name="connsiteY215" fmla="*/ 1817867 h 2240883"/>
                <a:gd name="connsiteX216" fmla="*/ 12540 w 1636327"/>
                <a:gd name="connsiteY216" fmla="*/ 1810203 h 2240883"/>
                <a:gd name="connsiteX217" fmla="*/ 10727 w 1636327"/>
                <a:gd name="connsiteY217" fmla="*/ 1802539 h 2240883"/>
                <a:gd name="connsiteX218" fmla="*/ 12540 w 1636327"/>
                <a:gd name="connsiteY218" fmla="*/ 1794875 h 2240883"/>
                <a:gd name="connsiteX219" fmla="*/ 10727 w 1636327"/>
                <a:gd name="connsiteY219" fmla="*/ 1787211 h 2240883"/>
                <a:gd name="connsiteX220" fmla="*/ 12540 w 1636327"/>
                <a:gd name="connsiteY220" fmla="*/ 1779547 h 2240883"/>
                <a:gd name="connsiteX221" fmla="*/ 10727 w 1636327"/>
                <a:gd name="connsiteY221" fmla="*/ 1771883 h 2240883"/>
                <a:gd name="connsiteX222" fmla="*/ 12540 w 1636327"/>
                <a:gd name="connsiteY222" fmla="*/ 1764219 h 2240883"/>
                <a:gd name="connsiteX223" fmla="*/ 10727 w 1636327"/>
                <a:gd name="connsiteY223" fmla="*/ 1756555 h 2240883"/>
                <a:gd name="connsiteX224" fmla="*/ 12540 w 1636327"/>
                <a:gd name="connsiteY224" fmla="*/ 1748891 h 2240883"/>
                <a:gd name="connsiteX225" fmla="*/ 10727 w 1636327"/>
                <a:gd name="connsiteY225" fmla="*/ 1741227 h 2240883"/>
                <a:gd name="connsiteX226" fmla="*/ 12540 w 1636327"/>
                <a:gd name="connsiteY226" fmla="*/ 1733563 h 2240883"/>
                <a:gd name="connsiteX227" fmla="*/ 10727 w 1636327"/>
                <a:gd name="connsiteY227" fmla="*/ 1725899 h 2240883"/>
                <a:gd name="connsiteX228" fmla="*/ 12540 w 1636327"/>
                <a:gd name="connsiteY228" fmla="*/ 1718235 h 2240883"/>
                <a:gd name="connsiteX229" fmla="*/ 10727 w 1636327"/>
                <a:gd name="connsiteY229" fmla="*/ 1710571 h 2240883"/>
                <a:gd name="connsiteX230" fmla="*/ 12540 w 1636327"/>
                <a:gd name="connsiteY230" fmla="*/ 1702907 h 2240883"/>
                <a:gd name="connsiteX231" fmla="*/ 10727 w 1636327"/>
                <a:gd name="connsiteY231" fmla="*/ 1695243 h 2240883"/>
                <a:gd name="connsiteX232" fmla="*/ 12540 w 1636327"/>
                <a:gd name="connsiteY232" fmla="*/ 1687579 h 2240883"/>
                <a:gd name="connsiteX233" fmla="*/ 10727 w 1636327"/>
                <a:gd name="connsiteY233" fmla="*/ 1679915 h 2240883"/>
                <a:gd name="connsiteX234" fmla="*/ 12540 w 1636327"/>
                <a:gd name="connsiteY234" fmla="*/ 1672251 h 2240883"/>
                <a:gd name="connsiteX235" fmla="*/ 10727 w 1636327"/>
                <a:gd name="connsiteY235" fmla="*/ 1664586 h 2240883"/>
                <a:gd name="connsiteX236" fmla="*/ 12540 w 1636327"/>
                <a:gd name="connsiteY236" fmla="*/ 1656923 h 2240883"/>
                <a:gd name="connsiteX237" fmla="*/ 10727 w 1636327"/>
                <a:gd name="connsiteY237" fmla="*/ 1649259 h 2240883"/>
                <a:gd name="connsiteX238" fmla="*/ 12540 w 1636327"/>
                <a:gd name="connsiteY238" fmla="*/ 1641595 h 2240883"/>
                <a:gd name="connsiteX239" fmla="*/ 10727 w 1636327"/>
                <a:gd name="connsiteY239" fmla="*/ 1633930 h 2240883"/>
                <a:gd name="connsiteX240" fmla="*/ 12540 w 1636327"/>
                <a:gd name="connsiteY240" fmla="*/ 1626266 h 2240883"/>
                <a:gd name="connsiteX241" fmla="*/ 10727 w 1636327"/>
                <a:gd name="connsiteY241" fmla="*/ 1618602 h 2240883"/>
                <a:gd name="connsiteX242" fmla="*/ 12540 w 1636327"/>
                <a:gd name="connsiteY242" fmla="*/ 1610938 h 2240883"/>
                <a:gd name="connsiteX243" fmla="*/ 10727 w 1636327"/>
                <a:gd name="connsiteY243" fmla="*/ 1603274 h 2240883"/>
                <a:gd name="connsiteX244" fmla="*/ 12540 w 1636327"/>
                <a:gd name="connsiteY244" fmla="*/ 1595610 h 2240883"/>
                <a:gd name="connsiteX245" fmla="*/ 10727 w 1636327"/>
                <a:gd name="connsiteY245" fmla="*/ 1587946 h 2240883"/>
                <a:gd name="connsiteX246" fmla="*/ 12540 w 1636327"/>
                <a:gd name="connsiteY246" fmla="*/ 1580282 h 2240883"/>
                <a:gd name="connsiteX247" fmla="*/ 10727 w 1636327"/>
                <a:gd name="connsiteY247" fmla="*/ 1572618 h 2240883"/>
                <a:gd name="connsiteX248" fmla="*/ 12540 w 1636327"/>
                <a:gd name="connsiteY248" fmla="*/ 1564954 h 2240883"/>
                <a:gd name="connsiteX249" fmla="*/ 10727 w 1636327"/>
                <a:gd name="connsiteY249" fmla="*/ 1557290 h 2240883"/>
                <a:gd name="connsiteX250" fmla="*/ 12540 w 1636327"/>
                <a:gd name="connsiteY250" fmla="*/ 1549626 h 2240883"/>
                <a:gd name="connsiteX251" fmla="*/ 10727 w 1636327"/>
                <a:gd name="connsiteY251" fmla="*/ 1541962 h 2240883"/>
                <a:gd name="connsiteX252" fmla="*/ 12540 w 1636327"/>
                <a:gd name="connsiteY252" fmla="*/ 1534298 h 2240883"/>
                <a:gd name="connsiteX253" fmla="*/ 10727 w 1636327"/>
                <a:gd name="connsiteY253" fmla="*/ 1526634 h 2240883"/>
                <a:gd name="connsiteX254" fmla="*/ 12540 w 1636327"/>
                <a:gd name="connsiteY254" fmla="*/ 1518970 h 2240883"/>
                <a:gd name="connsiteX255" fmla="*/ 10727 w 1636327"/>
                <a:gd name="connsiteY255" fmla="*/ 1511306 h 2240883"/>
                <a:gd name="connsiteX256" fmla="*/ 12540 w 1636327"/>
                <a:gd name="connsiteY256" fmla="*/ 1503642 h 2240883"/>
                <a:gd name="connsiteX257" fmla="*/ 10727 w 1636327"/>
                <a:gd name="connsiteY257" fmla="*/ 1495978 h 2240883"/>
                <a:gd name="connsiteX258" fmla="*/ 12540 w 1636327"/>
                <a:gd name="connsiteY258" fmla="*/ 1488314 h 2240883"/>
                <a:gd name="connsiteX259" fmla="*/ 10727 w 1636327"/>
                <a:gd name="connsiteY259" fmla="*/ 1480650 h 2240883"/>
                <a:gd name="connsiteX260" fmla="*/ 12540 w 1636327"/>
                <a:gd name="connsiteY260" fmla="*/ 1472986 h 2240883"/>
                <a:gd name="connsiteX261" fmla="*/ 10727 w 1636327"/>
                <a:gd name="connsiteY261" fmla="*/ 1465322 h 2240883"/>
                <a:gd name="connsiteX262" fmla="*/ 12540 w 1636327"/>
                <a:gd name="connsiteY262" fmla="*/ 1457658 h 2240883"/>
                <a:gd name="connsiteX263" fmla="*/ 10727 w 1636327"/>
                <a:gd name="connsiteY263" fmla="*/ 1449994 h 2240883"/>
                <a:gd name="connsiteX264" fmla="*/ 12540 w 1636327"/>
                <a:gd name="connsiteY264" fmla="*/ 1442330 h 2240883"/>
                <a:gd name="connsiteX265" fmla="*/ 10727 w 1636327"/>
                <a:gd name="connsiteY265" fmla="*/ 1434666 h 2240883"/>
                <a:gd name="connsiteX266" fmla="*/ 12540 w 1636327"/>
                <a:gd name="connsiteY266" fmla="*/ 1427002 h 2240883"/>
                <a:gd name="connsiteX267" fmla="*/ 10727 w 1636327"/>
                <a:gd name="connsiteY267" fmla="*/ 1419338 h 2240883"/>
                <a:gd name="connsiteX268" fmla="*/ 12540 w 1636327"/>
                <a:gd name="connsiteY268" fmla="*/ 1411674 h 2240883"/>
                <a:gd name="connsiteX269" fmla="*/ 10727 w 1636327"/>
                <a:gd name="connsiteY269" fmla="*/ 1404010 h 2240883"/>
                <a:gd name="connsiteX270" fmla="*/ 12540 w 1636327"/>
                <a:gd name="connsiteY270" fmla="*/ 1396346 h 2240883"/>
                <a:gd name="connsiteX271" fmla="*/ 10727 w 1636327"/>
                <a:gd name="connsiteY271" fmla="*/ 1388682 h 2240883"/>
                <a:gd name="connsiteX272" fmla="*/ 12540 w 1636327"/>
                <a:gd name="connsiteY272" fmla="*/ 1381018 h 2240883"/>
                <a:gd name="connsiteX273" fmla="*/ 10727 w 1636327"/>
                <a:gd name="connsiteY273" fmla="*/ 1373354 h 2240883"/>
                <a:gd name="connsiteX274" fmla="*/ 12540 w 1636327"/>
                <a:gd name="connsiteY274" fmla="*/ 1365690 h 2240883"/>
                <a:gd name="connsiteX275" fmla="*/ 10727 w 1636327"/>
                <a:gd name="connsiteY275" fmla="*/ 1358026 h 2240883"/>
                <a:gd name="connsiteX276" fmla="*/ 12540 w 1636327"/>
                <a:gd name="connsiteY276" fmla="*/ 1350362 h 2240883"/>
                <a:gd name="connsiteX277" fmla="*/ 10727 w 1636327"/>
                <a:gd name="connsiteY277" fmla="*/ 1342698 h 2240883"/>
                <a:gd name="connsiteX278" fmla="*/ 12540 w 1636327"/>
                <a:gd name="connsiteY278" fmla="*/ 1335034 h 2240883"/>
                <a:gd name="connsiteX279" fmla="*/ 10727 w 1636327"/>
                <a:gd name="connsiteY279" fmla="*/ 1327370 h 2240883"/>
                <a:gd name="connsiteX280" fmla="*/ 12540 w 1636327"/>
                <a:gd name="connsiteY280" fmla="*/ 1319706 h 2240883"/>
                <a:gd name="connsiteX281" fmla="*/ 10727 w 1636327"/>
                <a:gd name="connsiteY281" fmla="*/ 1312042 h 2240883"/>
                <a:gd name="connsiteX282" fmla="*/ 12540 w 1636327"/>
                <a:gd name="connsiteY282" fmla="*/ 1304378 h 2240883"/>
                <a:gd name="connsiteX283" fmla="*/ 10727 w 1636327"/>
                <a:gd name="connsiteY283" fmla="*/ 1296714 h 2240883"/>
                <a:gd name="connsiteX284" fmla="*/ 12540 w 1636327"/>
                <a:gd name="connsiteY284" fmla="*/ 1289050 h 2240883"/>
                <a:gd name="connsiteX285" fmla="*/ 10727 w 1636327"/>
                <a:gd name="connsiteY285" fmla="*/ 1281386 h 2240883"/>
                <a:gd name="connsiteX286" fmla="*/ 12540 w 1636327"/>
                <a:gd name="connsiteY286" fmla="*/ 1273722 h 2240883"/>
                <a:gd name="connsiteX287" fmla="*/ 10727 w 1636327"/>
                <a:gd name="connsiteY287" fmla="*/ 1266058 h 2240883"/>
                <a:gd name="connsiteX288" fmla="*/ 12540 w 1636327"/>
                <a:gd name="connsiteY288" fmla="*/ 1258394 h 2240883"/>
                <a:gd name="connsiteX289" fmla="*/ 10727 w 1636327"/>
                <a:gd name="connsiteY289" fmla="*/ 1250730 h 2240883"/>
                <a:gd name="connsiteX290" fmla="*/ 12540 w 1636327"/>
                <a:gd name="connsiteY290" fmla="*/ 1243066 h 2240883"/>
                <a:gd name="connsiteX291" fmla="*/ 10727 w 1636327"/>
                <a:gd name="connsiteY291" fmla="*/ 1235402 h 2240883"/>
                <a:gd name="connsiteX292" fmla="*/ 12540 w 1636327"/>
                <a:gd name="connsiteY292" fmla="*/ 1227738 h 2240883"/>
                <a:gd name="connsiteX293" fmla="*/ 10727 w 1636327"/>
                <a:gd name="connsiteY293" fmla="*/ 1220074 h 2240883"/>
                <a:gd name="connsiteX294" fmla="*/ 12540 w 1636327"/>
                <a:gd name="connsiteY294" fmla="*/ 1212410 h 2240883"/>
                <a:gd name="connsiteX295" fmla="*/ 10727 w 1636327"/>
                <a:gd name="connsiteY295" fmla="*/ 1204746 h 2240883"/>
                <a:gd name="connsiteX296" fmla="*/ 12540 w 1636327"/>
                <a:gd name="connsiteY296" fmla="*/ 1197082 h 2240883"/>
                <a:gd name="connsiteX297" fmla="*/ 10727 w 1636327"/>
                <a:gd name="connsiteY297" fmla="*/ 1189418 h 2240883"/>
                <a:gd name="connsiteX298" fmla="*/ 12540 w 1636327"/>
                <a:gd name="connsiteY298" fmla="*/ 1181754 h 2240883"/>
                <a:gd name="connsiteX299" fmla="*/ 10727 w 1636327"/>
                <a:gd name="connsiteY299" fmla="*/ 1174090 h 2240883"/>
                <a:gd name="connsiteX300" fmla="*/ 12540 w 1636327"/>
                <a:gd name="connsiteY300" fmla="*/ 1166426 h 2240883"/>
                <a:gd name="connsiteX301" fmla="*/ 10727 w 1636327"/>
                <a:gd name="connsiteY301" fmla="*/ 1158762 h 2240883"/>
                <a:gd name="connsiteX302" fmla="*/ 11635 w 1636327"/>
                <a:gd name="connsiteY302" fmla="*/ 1151098 h 2240883"/>
                <a:gd name="connsiteX303" fmla="*/ 10727 w 1636327"/>
                <a:gd name="connsiteY303" fmla="*/ 1143434 h 2240883"/>
                <a:gd name="connsiteX304" fmla="*/ 11635 w 1636327"/>
                <a:gd name="connsiteY304" fmla="*/ 1135769 h 2240883"/>
                <a:gd name="connsiteX305" fmla="*/ 10727 w 1636327"/>
                <a:gd name="connsiteY305" fmla="*/ 1128105 h 2240883"/>
                <a:gd name="connsiteX306" fmla="*/ 11635 w 1636327"/>
                <a:gd name="connsiteY306" fmla="*/ 1120441 h 2240883"/>
                <a:gd name="connsiteX307" fmla="*/ 10727 w 1636327"/>
                <a:gd name="connsiteY307" fmla="*/ 1112778 h 2240883"/>
                <a:gd name="connsiteX308" fmla="*/ 11635 w 1636327"/>
                <a:gd name="connsiteY308" fmla="*/ 1105113 h 2240883"/>
                <a:gd name="connsiteX309" fmla="*/ 10727 w 1636327"/>
                <a:gd name="connsiteY309" fmla="*/ 1097449 h 2240883"/>
                <a:gd name="connsiteX310" fmla="*/ 11635 w 1636327"/>
                <a:gd name="connsiteY310" fmla="*/ 1089785 h 2240883"/>
                <a:gd name="connsiteX311" fmla="*/ 10727 w 1636327"/>
                <a:gd name="connsiteY311" fmla="*/ 1082121 h 2240883"/>
                <a:gd name="connsiteX312" fmla="*/ 11635 w 1636327"/>
                <a:gd name="connsiteY312" fmla="*/ 1074457 h 2240883"/>
                <a:gd name="connsiteX313" fmla="*/ 10727 w 1636327"/>
                <a:gd name="connsiteY313" fmla="*/ 1066793 h 2240883"/>
                <a:gd name="connsiteX314" fmla="*/ 11635 w 1636327"/>
                <a:gd name="connsiteY314" fmla="*/ 1059129 h 2240883"/>
                <a:gd name="connsiteX315" fmla="*/ 10727 w 1636327"/>
                <a:gd name="connsiteY315" fmla="*/ 1051465 h 2240883"/>
                <a:gd name="connsiteX316" fmla="*/ 11635 w 1636327"/>
                <a:gd name="connsiteY316" fmla="*/ 1043801 h 2240883"/>
                <a:gd name="connsiteX317" fmla="*/ 10727 w 1636327"/>
                <a:gd name="connsiteY317" fmla="*/ 1036137 h 2240883"/>
                <a:gd name="connsiteX318" fmla="*/ 11635 w 1636327"/>
                <a:gd name="connsiteY318" fmla="*/ 1028473 h 2240883"/>
                <a:gd name="connsiteX319" fmla="*/ 10727 w 1636327"/>
                <a:gd name="connsiteY319" fmla="*/ 1020809 h 2240883"/>
                <a:gd name="connsiteX320" fmla="*/ 11635 w 1636327"/>
                <a:gd name="connsiteY320" fmla="*/ 1013145 h 2240883"/>
                <a:gd name="connsiteX321" fmla="*/ 10727 w 1636327"/>
                <a:gd name="connsiteY321" fmla="*/ 1005481 h 2240883"/>
                <a:gd name="connsiteX322" fmla="*/ 11635 w 1636327"/>
                <a:gd name="connsiteY322" fmla="*/ 997817 h 2240883"/>
                <a:gd name="connsiteX323" fmla="*/ 10727 w 1636327"/>
                <a:gd name="connsiteY323" fmla="*/ 990153 h 2240883"/>
                <a:gd name="connsiteX324" fmla="*/ 11635 w 1636327"/>
                <a:gd name="connsiteY324" fmla="*/ 982489 h 2240883"/>
                <a:gd name="connsiteX325" fmla="*/ 10727 w 1636327"/>
                <a:gd name="connsiteY325" fmla="*/ 974825 h 2240883"/>
                <a:gd name="connsiteX326" fmla="*/ 11635 w 1636327"/>
                <a:gd name="connsiteY326" fmla="*/ 967161 h 2240883"/>
                <a:gd name="connsiteX327" fmla="*/ 10727 w 1636327"/>
                <a:gd name="connsiteY327" fmla="*/ 959497 h 2240883"/>
                <a:gd name="connsiteX328" fmla="*/ 11635 w 1636327"/>
                <a:gd name="connsiteY328" fmla="*/ 951833 h 2240883"/>
                <a:gd name="connsiteX329" fmla="*/ 10727 w 1636327"/>
                <a:gd name="connsiteY329" fmla="*/ 944169 h 2240883"/>
                <a:gd name="connsiteX330" fmla="*/ 11635 w 1636327"/>
                <a:gd name="connsiteY330" fmla="*/ 936505 h 2240883"/>
                <a:gd name="connsiteX331" fmla="*/ 10727 w 1636327"/>
                <a:gd name="connsiteY331" fmla="*/ 928841 h 2240883"/>
                <a:gd name="connsiteX332" fmla="*/ 11635 w 1636327"/>
                <a:gd name="connsiteY332" fmla="*/ 921177 h 2240883"/>
                <a:gd name="connsiteX333" fmla="*/ 10727 w 1636327"/>
                <a:gd name="connsiteY333" fmla="*/ 913513 h 2240883"/>
                <a:gd name="connsiteX334" fmla="*/ 11635 w 1636327"/>
                <a:gd name="connsiteY334" fmla="*/ 905849 h 2240883"/>
                <a:gd name="connsiteX335" fmla="*/ 10727 w 1636327"/>
                <a:gd name="connsiteY335" fmla="*/ 898185 h 2240883"/>
                <a:gd name="connsiteX336" fmla="*/ 11635 w 1636327"/>
                <a:gd name="connsiteY336" fmla="*/ 890521 h 2240883"/>
                <a:gd name="connsiteX337" fmla="*/ 10727 w 1636327"/>
                <a:gd name="connsiteY337" fmla="*/ 882857 h 2240883"/>
                <a:gd name="connsiteX338" fmla="*/ 11635 w 1636327"/>
                <a:gd name="connsiteY338" fmla="*/ 875193 h 2240883"/>
                <a:gd name="connsiteX339" fmla="*/ 10727 w 1636327"/>
                <a:gd name="connsiteY339" fmla="*/ 867529 h 2240883"/>
                <a:gd name="connsiteX340" fmla="*/ 11635 w 1636327"/>
                <a:gd name="connsiteY340" fmla="*/ 859865 h 2240883"/>
                <a:gd name="connsiteX341" fmla="*/ 10727 w 1636327"/>
                <a:gd name="connsiteY341" fmla="*/ 852201 h 2240883"/>
                <a:gd name="connsiteX342" fmla="*/ 11635 w 1636327"/>
                <a:gd name="connsiteY342" fmla="*/ 844537 h 2240883"/>
                <a:gd name="connsiteX343" fmla="*/ 10727 w 1636327"/>
                <a:gd name="connsiteY343" fmla="*/ 836873 h 2240883"/>
                <a:gd name="connsiteX344" fmla="*/ 11635 w 1636327"/>
                <a:gd name="connsiteY344" fmla="*/ 829209 h 2240883"/>
                <a:gd name="connsiteX345" fmla="*/ 10727 w 1636327"/>
                <a:gd name="connsiteY345" fmla="*/ 821545 h 2240883"/>
                <a:gd name="connsiteX346" fmla="*/ 11635 w 1636327"/>
                <a:gd name="connsiteY346" fmla="*/ 813881 h 2240883"/>
                <a:gd name="connsiteX347" fmla="*/ 10727 w 1636327"/>
                <a:gd name="connsiteY347" fmla="*/ 806217 h 2240883"/>
                <a:gd name="connsiteX348" fmla="*/ 11635 w 1636327"/>
                <a:gd name="connsiteY348" fmla="*/ 798553 h 2240883"/>
                <a:gd name="connsiteX349" fmla="*/ 10727 w 1636327"/>
                <a:gd name="connsiteY349" fmla="*/ 790889 h 2240883"/>
                <a:gd name="connsiteX350" fmla="*/ 11635 w 1636327"/>
                <a:gd name="connsiteY350" fmla="*/ 783225 h 2240883"/>
                <a:gd name="connsiteX351" fmla="*/ 10727 w 1636327"/>
                <a:gd name="connsiteY351" fmla="*/ 775561 h 2240883"/>
                <a:gd name="connsiteX352" fmla="*/ 11635 w 1636327"/>
                <a:gd name="connsiteY352" fmla="*/ 767897 h 2240883"/>
                <a:gd name="connsiteX353" fmla="*/ 10727 w 1636327"/>
                <a:gd name="connsiteY353" fmla="*/ 760233 h 2240883"/>
                <a:gd name="connsiteX354" fmla="*/ 11635 w 1636327"/>
                <a:gd name="connsiteY354" fmla="*/ 752569 h 2240883"/>
                <a:gd name="connsiteX355" fmla="*/ 10727 w 1636327"/>
                <a:gd name="connsiteY355" fmla="*/ 744905 h 2240883"/>
                <a:gd name="connsiteX356" fmla="*/ 11635 w 1636327"/>
                <a:gd name="connsiteY356" fmla="*/ 737241 h 2240883"/>
                <a:gd name="connsiteX357" fmla="*/ 10727 w 1636327"/>
                <a:gd name="connsiteY357" fmla="*/ 729577 h 2240883"/>
                <a:gd name="connsiteX358" fmla="*/ 11635 w 1636327"/>
                <a:gd name="connsiteY358" fmla="*/ 721913 h 2240883"/>
                <a:gd name="connsiteX359" fmla="*/ 10727 w 1636327"/>
                <a:gd name="connsiteY359" fmla="*/ 714249 h 2240883"/>
                <a:gd name="connsiteX360" fmla="*/ 11635 w 1636327"/>
                <a:gd name="connsiteY360" fmla="*/ 706585 h 2240883"/>
                <a:gd name="connsiteX361" fmla="*/ 10727 w 1636327"/>
                <a:gd name="connsiteY361" fmla="*/ 698921 h 2240883"/>
                <a:gd name="connsiteX362" fmla="*/ 11635 w 1636327"/>
                <a:gd name="connsiteY362" fmla="*/ 691257 h 2240883"/>
                <a:gd name="connsiteX363" fmla="*/ 10727 w 1636327"/>
                <a:gd name="connsiteY363" fmla="*/ 683593 h 2240883"/>
                <a:gd name="connsiteX364" fmla="*/ 11635 w 1636327"/>
                <a:gd name="connsiteY364" fmla="*/ 675929 h 2240883"/>
                <a:gd name="connsiteX365" fmla="*/ 10727 w 1636327"/>
                <a:gd name="connsiteY365" fmla="*/ 668265 h 2240883"/>
                <a:gd name="connsiteX366" fmla="*/ 11635 w 1636327"/>
                <a:gd name="connsiteY366" fmla="*/ 660601 h 2240883"/>
                <a:gd name="connsiteX367" fmla="*/ 10727 w 1636327"/>
                <a:gd name="connsiteY367" fmla="*/ 652937 h 2240883"/>
                <a:gd name="connsiteX368" fmla="*/ 11635 w 1636327"/>
                <a:gd name="connsiteY368" fmla="*/ 645273 h 2240883"/>
                <a:gd name="connsiteX369" fmla="*/ 10727 w 1636327"/>
                <a:gd name="connsiteY369" fmla="*/ 637609 h 2240883"/>
                <a:gd name="connsiteX370" fmla="*/ 11635 w 1636327"/>
                <a:gd name="connsiteY370" fmla="*/ 629945 h 2240883"/>
                <a:gd name="connsiteX371" fmla="*/ 10727 w 1636327"/>
                <a:gd name="connsiteY371" fmla="*/ 622281 h 2240883"/>
                <a:gd name="connsiteX372" fmla="*/ 11635 w 1636327"/>
                <a:gd name="connsiteY372" fmla="*/ 614616 h 2240883"/>
                <a:gd name="connsiteX373" fmla="*/ 10727 w 1636327"/>
                <a:gd name="connsiteY373" fmla="*/ 606952 h 2240883"/>
                <a:gd name="connsiteX374" fmla="*/ 11635 w 1636327"/>
                <a:gd name="connsiteY374" fmla="*/ 599288 h 2240883"/>
                <a:gd name="connsiteX375" fmla="*/ 10727 w 1636327"/>
                <a:gd name="connsiteY375" fmla="*/ 591625 h 2240883"/>
                <a:gd name="connsiteX376" fmla="*/ 11635 w 1636327"/>
                <a:gd name="connsiteY376" fmla="*/ 583961 h 2240883"/>
                <a:gd name="connsiteX377" fmla="*/ 10727 w 1636327"/>
                <a:gd name="connsiteY377" fmla="*/ 576297 h 2240883"/>
                <a:gd name="connsiteX378" fmla="*/ 11635 w 1636327"/>
                <a:gd name="connsiteY378" fmla="*/ 568632 h 2240883"/>
                <a:gd name="connsiteX379" fmla="*/ 10727 w 1636327"/>
                <a:gd name="connsiteY379" fmla="*/ 560968 h 2240883"/>
                <a:gd name="connsiteX380" fmla="*/ 11635 w 1636327"/>
                <a:gd name="connsiteY380" fmla="*/ 553304 h 2240883"/>
                <a:gd name="connsiteX381" fmla="*/ 10727 w 1636327"/>
                <a:gd name="connsiteY381" fmla="*/ 545640 h 2240883"/>
                <a:gd name="connsiteX382" fmla="*/ 11635 w 1636327"/>
                <a:gd name="connsiteY382" fmla="*/ 537976 h 2240883"/>
                <a:gd name="connsiteX383" fmla="*/ 10727 w 1636327"/>
                <a:gd name="connsiteY383" fmla="*/ 530312 h 2240883"/>
                <a:gd name="connsiteX384" fmla="*/ 11635 w 1636327"/>
                <a:gd name="connsiteY384" fmla="*/ 522648 h 2240883"/>
                <a:gd name="connsiteX385" fmla="*/ 10727 w 1636327"/>
                <a:gd name="connsiteY385" fmla="*/ 514984 h 2240883"/>
                <a:gd name="connsiteX386" fmla="*/ 11635 w 1636327"/>
                <a:gd name="connsiteY386" fmla="*/ 507320 h 2240883"/>
                <a:gd name="connsiteX387" fmla="*/ 10727 w 1636327"/>
                <a:gd name="connsiteY387" fmla="*/ 499656 h 2240883"/>
                <a:gd name="connsiteX388" fmla="*/ 11635 w 1636327"/>
                <a:gd name="connsiteY388" fmla="*/ 491992 h 2240883"/>
                <a:gd name="connsiteX389" fmla="*/ 10727 w 1636327"/>
                <a:gd name="connsiteY389" fmla="*/ 484328 h 2240883"/>
                <a:gd name="connsiteX390" fmla="*/ 11635 w 1636327"/>
                <a:gd name="connsiteY390" fmla="*/ 476664 h 2240883"/>
                <a:gd name="connsiteX391" fmla="*/ 10727 w 1636327"/>
                <a:gd name="connsiteY391" fmla="*/ 469000 h 2240883"/>
                <a:gd name="connsiteX392" fmla="*/ 11635 w 1636327"/>
                <a:gd name="connsiteY392" fmla="*/ 461336 h 2240883"/>
                <a:gd name="connsiteX393" fmla="*/ 10727 w 1636327"/>
                <a:gd name="connsiteY393" fmla="*/ 453672 h 2240883"/>
                <a:gd name="connsiteX394" fmla="*/ 11635 w 1636327"/>
                <a:gd name="connsiteY394" fmla="*/ 446008 h 2240883"/>
                <a:gd name="connsiteX395" fmla="*/ 10727 w 1636327"/>
                <a:gd name="connsiteY395" fmla="*/ 438344 h 2240883"/>
                <a:gd name="connsiteX396" fmla="*/ 11635 w 1636327"/>
                <a:gd name="connsiteY396" fmla="*/ 430680 h 2240883"/>
                <a:gd name="connsiteX397" fmla="*/ 10727 w 1636327"/>
                <a:gd name="connsiteY397" fmla="*/ 423016 h 2240883"/>
                <a:gd name="connsiteX398" fmla="*/ 11635 w 1636327"/>
                <a:gd name="connsiteY398" fmla="*/ 415352 h 2240883"/>
                <a:gd name="connsiteX399" fmla="*/ 10727 w 1636327"/>
                <a:gd name="connsiteY399" fmla="*/ 407688 h 2240883"/>
                <a:gd name="connsiteX400" fmla="*/ 11635 w 1636327"/>
                <a:gd name="connsiteY400" fmla="*/ 400024 h 2240883"/>
                <a:gd name="connsiteX401" fmla="*/ 10727 w 1636327"/>
                <a:gd name="connsiteY401" fmla="*/ 392360 h 2240883"/>
                <a:gd name="connsiteX402" fmla="*/ 11635 w 1636327"/>
                <a:gd name="connsiteY402" fmla="*/ 384696 h 2240883"/>
                <a:gd name="connsiteX403" fmla="*/ 10727 w 1636327"/>
                <a:gd name="connsiteY403" fmla="*/ 377032 h 2240883"/>
                <a:gd name="connsiteX404" fmla="*/ 11635 w 1636327"/>
                <a:gd name="connsiteY404" fmla="*/ 369368 h 2240883"/>
                <a:gd name="connsiteX405" fmla="*/ 10727 w 1636327"/>
                <a:gd name="connsiteY405" fmla="*/ 361704 h 2240883"/>
                <a:gd name="connsiteX406" fmla="*/ 11635 w 1636327"/>
                <a:gd name="connsiteY406" fmla="*/ 354040 h 2240883"/>
                <a:gd name="connsiteX407" fmla="*/ 10727 w 1636327"/>
                <a:gd name="connsiteY407" fmla="*/ 346376 h 2240883"/>
                <a:gd name="connsiteX408" fmla="*/ 823527 w 1636327"/>
                <a:gd name="connsiteY408" fmla="*/ 0 h 2240883"/>
                <a:gd name="connsiteX0" fmla="*/ 823527 w 1638313"/>
                <a:gd name="connsiteY0" fmla="*/ 0 h 2240883"/>
                <a:gd name="connsiteX1" fmla="*/ 1636327 w 1638313"/>
                <a:gd name="connsiteY1" fmla="*/ 346376 h 2240883"/>
                <a:gd name="connsiteX2" fmla="*/ 1635419 w 1638313"/>
                <a:gd name="connsiteY2" fmla="*/ 354040 h 2240883"/>
                <a:gd name="connsiteX3" fmla="*/ 1636327 w 1638313"/>
                <a:gd name="connsiteY3" fmla="*/ 361704 h 2240883"/>
                <a:gd name="connsiteX4" fmla="*/ 1635419 w 1638313"/>
                <a:gd name="connsiteY4" fmla="*/ 369368 h 2240883"/>
                <a:gd name="connsiteX5" fmla="*/ 1636327 w 1638313"/>
                <a:gd name="connsiteY5" fmla="*/ 377032 h 2240883"/>
                <a:gd name="connsiteX6" fmla="*/ 1635419 w 1638313"/>
                <a:gd name="connsiteY6" fmla="*/ 384696 h 2240883"/>
                <a:gd name="connsiteX7" fmla="*/ 1636327 w 1638313"/>
                <a:gd name="connsiteY7" fmla="*/ 392360 h 2240883"/>
                <a:gd name="connsiteX8" fmla="*/ 1635419 w 1638313"/>
                <a:gd name="connsiteY8" fmla="*/ 400024 h 2240883"/>
                <a:gd name="connsiteX9" fmla="*/ 1636327 w 1638313"/>
                <a:gd name="connsiteY9" fmla="*/ 407688 h 2240883"/>
                <a:gd name="connsiteX10" fmla="*/ 1635419 w 1638313"/>
                <a:gd name="connsiteY10" fmla="*/ 415352 h 2240883"/>
                <a:gd name="connsiteX11" fmla="*/ 1636327 w 1638313"/>
                <a:gd name="connsiteY11" fmla="*/ 423016 h 2240883"/>
                <a:gd name="connsiteX12" fmla="*/ 1635419 w 1638313"/>
                <a:gd name="connsiteY12" fmla="*/ 430680 h 2240883"/>
                <a:gd name="connsiteX13" fmla="*/ 1636327 w 1638313"/>
                <a:gd name="connsiteY13" fmla="*/ 438344 h 2240883"/>
                <a:gd name="connsiteX14" fmla="*/ 1635419 w 1638313"/>
                <a:gd name="connsiteY14" fmla="*/ 446008 h 2240883"/>
                <a:gd name="connsiteX15" fmla="*/ 1636327 w 1638313"/>
                <a:gd name="connsiteY15" fmla="*/ 453672 h 2240883"/>
                <a:gd name="connsiteX16" fmla="*/ 1635419 w 1638313"/>
                <a:gd name="connsiteY16" fmla="*/ 461336 h 2240883"/>
                <a:gd name="connsiteX17" fmla="*/ 1636327 w 1638313"/>
                <a:gd name="connsiteY17" fmla="*/ 469000 h 2240883"/>
                <a:gd name="connsiteX18" fmla="*/ 1635419 w 1638313"/>
                <a:gd name="connsiteY18" fmla="*/ 476664 h 2240883"/>
                <a:gd name="connsiteX19" fmla="*/ 1636327 w 1638313"/>
                <a:gd name="connsiteY19" fmla="*/ 484328 h 2240883"/>
                <a:gd name="connsiteX20" fmla="*/ 1635419 w 1638313"/>
                <a:gd name="connsiteY20" fmla="*/ 491992 h 2240883"/>
                <a:gd name="connsiteX21" fmla="*/ 1636327 w 1638313"/>
                <a:gd name="connsiteY21" fmla="*/ 499656 h 2240883"/>
                <a:gd name="connsiteX22" fmla="*/ 1635419 w 1638313"/>
                <a:gd name="connsiteY22" fmla="*/ 507320 h 2240883"/>
                <a:gd name="connsiteX23" fmla="*/ 1636327 w 1638313"/>
                <a:gd name="connsiteY23" fmla="*/ 514984 h 2240883"/>
                <a:gd name="connsiteX24" fmla="*/ 1635419 w 1638313"/>
                <a:gd name="connsiteY24" fmla="*/ 522648 h 2240883"/>
                <a:gd name="connsiteX25" fmla="*/ 1636327 w 1638313"/>
                <a:gd name="connsiteY25" fmla="*/ 530312 h 2240883"/>
                <a:gd name="connsiteX26" fmla="*/ 1635419 w 1638313"/>
                <a:gd name="connsiteY26" fmla="*/ 537976 h 2240883"/>
                <a:gd name="connsiteX27" fmla="*/ 1636327 w 1638313"/>
                <a:gd name="connsiteY27" fmla="*/ 545640 h 2240883"/>
                <a:gd name="connsiteX28" fmla="*/ 1635419 w 1638313"/>
                <a:gd name="connsiteY28" fmla="*/ 553304 h 2240883"/>
                <a:gd name="connsiteX29" fmla="*/ 1636327 w 1638313"/>
                <a:gd name="connsiteY29" fmla="*/ 560968 h 2240883"/>
                <a:gd name="connsiteX30" fmla="*/ 1635419 w 1638313"/>
                <a:gd name="connsiteY30" fmla="*/ 568632 h 2240883"/>
                <a:gd name="connsiteX31" fmla="*/ 1636327 w 1638313"/>
                <a:gd name="connsiteY31" fmla="*/ 576297 h 2240883"/>
                <a:gd name="connsiteX32" fmla="*/ 1635419 w 1638313"/>
                <a:gd name="connsiteY32" fmla="*/ 583961 h 2240883"/>
                <a:gd name="connsiteX33" fmla="*/ 1636327 w 1638313"/>
                <a:gd name="connsiteY33" fmla="*/ 591625 h 2240883"/>
                <a:gd name="connsiteX34" fmla="*/ 1635419 w 1638313"/>
                <a:gd name="connsiteY34" fmla="*/ 599288 h 2240883"/>
                <a:gd name="connsiteX35" fmla="*/ 1636327 w 1638313"/>
                <a:gd name="connsiteY35" fmla="*/ 606952 h 2240883"/>
                <a:gd name="connsiteX36" fmla="*/ 1635419 w 1638313"/>
                <a:gd name="connsiteY36" fmla="*/ 614616 h 2240883"/>
                <a:gd name="connsiteX37" fmla="*/ 1636327 w 1638313"/>
                <a:gd name="connsiteY37" fmla="*/ 622281 h 2240883"/>
                <a:gd name="connsiteX38" fmla="*/ 1635419 w 1638313"/>
                <a:gd name="connsiteY38" fmla="*/ 629945 h 2240883"/>
                <a:gd name="connsiteX39" fmla="*/ 1636327 w 1638313"/>
                <a:gd name="connsiteY39" fmla="*/ 637609 h 2240883"/>
                <a:gd name="connsiteX40" fmla="*/ 1635419 w 1638313"/>
                <a:gd name="connsiteY40" fmla="*/ 645273 h 2240883"/>
                <a:gd name="connsiteX41" fmla="*/ 1636327 w 1638313"/>
                <a:gd name="connsiteY41" fmla="*/ 652937 h 2240883"/>
                <a:gd name="connsiteX42" fmla="*/ 1635419 w 1638313"/>
                <a:gd name="connsiteY42" fmla="*/ 660601 h 2240883"/>
                <a:gd name="connsiteX43" fmla="*/ 1636327 w 1638313"/>
                <a:gd name="connsiteY43" fmla="*/ 668265 h 2240883"/>
                <a:gd name="connsiteX44" fmla="*/ 1635419 w 1638313"/>
                <a:gd name="connsiteY44" fmla="*/ 675929 h 2240883"/>
                <a:gd name="connsiteX45" fmla="*/ 1636327 w 1638313"/>
                <a:gd name="connsiteY45" fmla="*/ 683593 h 2240883"/>
                <a:gd name="connsiteX46" fmla="*/ 1635419 w 1638313"/>
                <a:gd name="connsiteY46" fmla="*/ 691257 h 2240883"/>
                <a:gd name="connsiteX47" fmla="*/ 1636327 w 1638313"/>
                <a:gd name="connsiteY47" fmla="*/ 698921 h 2240883"/>
                <a:gd name="connsiteX48" fmla="*/ 1635419 w 1638313"/>
                <a:gd name="connsiteY48" fmla="*/ 706585 h 2240883"/>
                <a:gd name="connsiteX49" fmla="*/ 1636327 w 1638313"/>
                <a:gd name="connsiteY49" fmla="*/ 714249 h 2240883"/>
                <a:gd name="connsiteX50" fmla="*/ 1635419 w 1638313"/>
                <a:gd name="connsiteY50" fmla="*/ 721913 h 2240883"/>
                <a:gd name="connsiteX51" fmla="*/ 1636327 w 1638313"/>
                <a:gd name="connsiteY51" fmla="*/ 729577 h 2240883"/>
                <a:gd name="connsiteX52" fmla="*/ 1635419 w 1638313"/>
                <a:gd name="connsiteY52" fmla="*/ 737241 h 2240883"/>
                <a:gd name="connsiteX53" fmla="*/ 1636327 w 1638313"/>
                <a:gd name="connsiteY53" fmla="*/ 744905 h 2240883"/>
                <a:gd name="connsiteX54" fmla="*/ 1635419 w 1638313"/>
                <a:gd name="connsiteY54" fmla="*/ 752569 h 2240883"/>
                <a:gd name="connsiteX55" fmla="*/ 1636327 w 1638313"/>
                <a:gd name="connsiteY55" fmla="*/ 760233 h 2240883"/>
                <a:gd name="connsiteX56" fmla="*/ 1635419 w 1638313"/>
                <a:gd name="connsiteY56" fmla="*/ 767897 h 2240883"/>
                <a:gd name="connsiteX57" fmla="*/ 1636327 w 1638313"/>
                <a:gd name="connsiteY57" fmla="*/ 775561 h 2240883"/>
                <a:gd name="connsiteX58" fmla="*/ 1635419 w 1638313"/>
                <a:gd name="connsiteY58" fmla="*/ 783225 h 2240883"/>
                <a:gd name="connsiteX59" fmla="*/ 1636327 w 1638313"/>
                <a:gd name="connsiteY59" fmla="*/ 790889 h 2240883"/>
                <a:gd name="connsiteX60" fmla="*/ 1635419 w 1638313"/>
                <a:gd name="connsiteY60" fmla="*/ 798553 h 2240883"/>
                <a:gd name="connsiteX61" fmla="*/ 1636327 w 1638313"/>
                <a:gd name="connsiteY61" fmla="*/ 806217 h 2240883"/>
                <a:gd name="connsiteX62" fmla="*/ 1635419 w 1638313"/>
                <a:gd name="connsiteY62" fmla="*/ 813881 h 2240883"/>
                <a:gd name="connsiteX63" fmla="*/ 1636327 w 1638313"/>
                <a:gd name="connsiteY63" fmla="*/ 821545 h 2240883"/>
                <a:gd name="connsiteX64" fmla="*/ 1635419 w 1638313"/>
                <a:gd name="connsiteY64" fmla="*/ 829209 h 2240883"/>
                <a:gd name="connsiteX65" fmla="*/ 1636327 w 1638313"/>
                <a:gd name="connsiteY65" fmla="*/ 836873 h 2240883"/>
                <a:gd name="connsiteX66" fmla="*/ 1635419 w 1638313"/>
                <a:gd name="connsiteY66" fmla="*/ 844537 h 2240883"/>
                <a:gd name="connsiteX67" fmla="*/ 1636327 w 1638313"/>
                <a:gd name="connsiteY67" fmla="*/ 852201 h 2240883"/>
                <a:gd name="connsiteX68" fmla="*/ 1635419 w 1638313"/>
                <a:gd name="connsiteY68" fmla="*/ 859865 h 2240883"/>
                <a:gd name="connsiteX69" fmla="*/ 1636327 w 1638313"/>
                <a:gd name="connsiteY69" fmla="*/ 867529 h 2240883"/>
                <a:gd name="connsiteX70" fmla="*/ 1635419 w 1638313"/>
                <a:gd name="connsiteY70" fmla="*/ 875193 h 2240883"/>
                <a:gd name="connsiteX71" fmla="*/ 1636327 w 1638313"/>
                <a:gd name="connsiteY71" fmla="*/ 882857 h 2240883"/>
                <a:gd name="connsiteX72" fmla="*/ 1635419 w 1638313"/>
                <a:gd name="connsiteY72" fmla="*/ 890521 h 2240883"/>
                <a:gd name="connsiteX73" fmla="*/ 1636327 w 1638313"/>
                <a:gd name="connsiteY73" fmla="*/ 898185 h 2240883"/>
                <a:gd name="connsiteX74" fmla="*/ 1635419 w 1638313"/>
                <a:gd name="connsiteY74" fmla="*/ 905849 h 2240883"/>
                <a:gd name="connsiteX75" fmla="*/ 1636327 w 1638313"/>
                <a:gd name="connsiteY75" fmla="*/ 913513 h 2240883"/>
                <a:gd name="connsiteX76" fmla="*/ 1635419 w 1638313"/>
                <a:gd name="connsiteY76" fmla="*/ 921177 h 2240883"/>
                <a:gd name="connsiteX77" fmla="*/ 1636327 w 1638313"/>
                <a:gd name="connsiteY77" fmla="*/ 928841 h 2240883"/>
                <a:gd name="connsiteX78" fmla="*/ 1635419 w 1638313"/>
                <a:gd name="connsiteY78" fmla="*/ 936505 h 2240883"/>
                <a:gd name="connsiteX79" fmla="*/ 1636327 w 1638313"/>
                <a:gd name="connsiteY79" fmla="*/ 944169 h 2240883"/>
                <a:gd name="connsiteX80" fmla="*/ 1635419 w 1638313"/>
                <a:gd name="connsiteY80" fmla="*/ 951833 h 2240883"/>
                <a:gd name="connsiteX81" fmla="*/ 1636327 w 1638313"/>
                <a:gd name="connsiteY81" fmla="*/ 959497 h 2240883"/>
                <a:gd name="connsiteX82" fmla="*/ 1635419 w 1638313"/>
                <a:gd name="connsiteY82" fmla="*/ 967161 h 2240883"/>
                <a:gd name="connsiteX83" fmla="*/ 1636327 w 1638313"/>
                <a:gd name="connsiteY83" fmla="*/ 974825 h 2240883"/>
                <a:gd name="connsiteX84" fmla="*/ 1635419 w 1638313"/>
                <a:gd name="connsiteY84" fmla="*/ 982489 h 2240883"/>
                <a:gd name="connsiteX85" fmla="*/ 1636327 w 1638313"/>
                <a:gd name="connsiteY85" fmla="*/ 990153 h 2240883"/>
                <a:gd name="connsiteX86" fmla="*/ 1635419 w 1638313"/>
                <a:gd name="connsiteY86" fmla="*/ 997817 h 2240883"/>
                <a:gd name="connsiteX87" fmla="*/ 1636327 w 1638313"/>
                <a:gd name="connsiteY87" fmla="*/ 1005481 h 2240883"/>
                <a:gd name="connsiteX88" fmla="*/ 1635419 w 1638313"/>
                <a:gd name="connsiteY88" fmla="*/ 1013145 h 2240883"/>
                <a:gd name="connsiteX89" fmla="*/ 1636327 w 1638313"/>
                <a:gd name="connsiteY89" fmla="*/ 1020809 h 2240883"/>
                <a:gd name="connsiteX90" fmla="*/ 1635419 w 1638313"/>
                <a:gd name="connsiteY90" fmla="*/ 1028473 h 2240883"/>
                <a:gd name="connsiteX91" fmla="*/ 1636327 w 1638313"/>
                <a:gd name="connsiteY91" fmla="*/ 1036137 h 2240883"/>
                <a:gd name="connsiteX92" fmla="*/ 1635419 w 1638313"/>
                <a:gd name="connsiteY92" fmla="*/ 1043801 h 2240883"/>
                <a:gd name="connsiteX93" fmla="*/ 1636327 w 1638313"/>
                <a:gd name="connsiteY93" fmla="*/ 1051465 h 2240883"/>
                <a:gd name="connsiteX94" fmla="*/ 1635419 w 1638313"/>
                <a:gd name="connsiteY94" fmla="*/ 1059129 h 2240883"/>
                <a:gd name="connsiteX95" fmla="*/ 1636327 w 1638313"/>
                <a:gd name="connsiteY95" fmla="*/ 1066793 h 2240883"/>
                <a:gd name="connsiteX96" fmla="*/ 1635419 w 1638313"/>
                <a:gd name="connsiteY96" fmla="*/ 1074457 h 2240883"/>
                <a:gd name="connsiteX97" fmla="*/ 1636327 w 1638313"/>
                <a:gd name="connsiteY97" fmla="*/ 1082121 h 2240883"/>
                <a:gd name="connsiteX98" fmla="*/ 1635419 w 1638313"/>
                <a:gd name="connsiteY98" fmla="*/ 1089785 h 2240883"/>
                <a:gd name="connsiteX99" fmla="*/ 1636327 w 1638313"/>
                <a:gd name="connsiteY99" fmla="*/ 1097449 h 2240883"/>
                <a:gd name="connsiteX100" fmla="*/ 1635419 w 1638313"/>
                <a:gd name="connsiteY100" fmla="*/ 1105113 h 2240883"/>
                <a:gd name="connsiteX101" fmla="*/ 1636327 w 1638313"/>
                <a:gd name="connsiteY101" fmla="*/ 1112778 h 2240883"/>
                <a:gd name="connsiteX102" fmla="*/ 1635419 w 1638313"/>
                <a:gd name="connsiteY102" fmla="*/ 1120441 h 2240883"/>
                <a:gd name="connsiteX103" fmla="*/ 1636327 w 1638313"/>
                <a:gd name="connsiteY103" fmla="*/ 1128105 h 2240883"/>
                <a:gd name="connsiteX104" fmla="*/ 1635419 w 1638313"/>
                <a:gd name="connsiteY104" fmla="*/ 1135769 h 2240883"/>
                <a:gd name="connsiteX105" fmla="*/ 1636327 w 1638313"/>
                <a:gd name="connsiteY105" fmla="*/ 1143434 h 2240883"/>
                <a:gd name="connsiteX106" fmla="*/ 1635419 w 1638313"/>
                <a:gd name="connsiteY106" fmla="*/ 1151098 h 2240883"/>
                <a:gd name="connsiteX107" fmla="*/ 1636327 w 1638313"/>
                <a:gd name="connsiteY107" fmla="*/ 1158762 h 2240883"/>
                <a:gd name="connsiteX108" fmla="*/ 1634514 w 1638313"/>
                <a:gd name="connsiteY108" fmla="*/ 1166426 h 2240883"/>
                <a:gd name="connsiteX109" fmla="*/ 1636327 w 1638313"/>
                <a:gd name="connsiteY109" fmla="*/ 1174090 h 2240883"/>
                <a:gd name="connsiteX110" fmla="*/ 1634514 w 1638313"/>
                <a:gd name="connsiteY110" fmla="*/ 1181754 h 2240883"/>
                <a:gd name="connsiteX111" fmla="*/ 1636327 w 1638313"/>
                <a:gd name="connsiteY111" fmla="*/ 1189418 h 2240883"/>
                <a:gd name="connsiteX112" fmla="*/ 1634514 w 1638313"/>
                <a:gd name="connsiteY112" fmla="*/ 1197082 h 2240883"/>
                <a:gd name="connsiteX113" fmla="*/ 1636327 w 1638313"/>
                <a:gd name="connsiteY113" fmla="*/ 1204746 h 2240883"/>
                <a:gd name="connsiteX114" fmla="*/ 1634514 w 1638313"/>
                <a:gd name="connsiteY114" fmla="*/ 1212410 h 2240883"/>
                <a:gd name="connsiteX115" fmla="*/ 1636327 w 1638313"/>
                <a:gd name="connsiteY115" fmla="*/ 1220074 h 2240883"/>
                <a:gd name="connsiteX116" fmla="*/ 1634514 w 1638313"/>
                <a:gd name="connsiteY116" fmla="*/ 1227738 h 2240883"/>
                <a:gd name="connsiteX117" fmla="*/ 1636327 w 1638313"/>
                <a:gd name="connsiteY117" fmla="*/ 1235402 h 2240883"/>
                <a:gd name="connsiteX118" fmla="*/ 1634514 w 1638313"/>
                <a:gd name="connsiteY118" fmla="*/ 1243066 h 2240883"/>
                <a:gd name="connsiteX119" fmla="*/ 1636327 w 1638313"/>
                <a:gd name="connsiteY119" fmla="*/ 1250730 h 2240883"/>
                <a:gd name="connsiteX120" fmla="*/ 1634514 w 1638313"/>
                <a:gd name="connsiteY120" fmla="*/ 1258394 h 2240883"/>
                <a:gd name="connsiteX121" fmla="*/ 1636327 w 1638313"/>
                <a:gd name="connsiteY121" fmla="*/ 1266058 h 2240883"/>
                <a:gd name="connsiteX122" fmla="*/ 1634514 w 1638313"/>
                <a:gd name="connsiteY122" fmla="*/ 1273722 h 2240883"/>
                <a:gd name="connsiteX123" fmla="*/ 1636327 w 1638313"/>
                <a:gd name="connsiteY123" fmla="*/ 1281386 h 2240883"/>
                <a:gd name="connsiteX124" fmla="*/ 1634514 w 1638313"/>
                <a:gd name="connsiteY124" fmla="*/ 1289050 h 2240883"/>
                <a:gd name="connsiteX125" fmla="*/ 1636327 w 1638313"/>
                <a:gd name="connsiteY125" fmla="*/ 1296714 h 2240883"/>
                <a:gd name="connsiteX126" fmla="*/ 1634514 w 1638313"/>
                <a:gd name="connsiteY126" fmla="*/ 1304378 h 2240883"/>
                <a:gd name="connsiteX127" fmla="*/ 1636327 w 1638313"/>
                <a:gd name="connsiteY127" fmla="*/ 1312042 h 2240883"/>
                <a:gd name="connsiteX128" fmla="*/ 1634514 w 1638313"/>
                <a:gd name="connsiteY128" fmla="*/ 1319706 h 2240883"/>
                <a:gd name="connsiteX129" fmla="*/ 1636327 w 1638313"/>
                <a:gd name="connsiteY129" fmla="*/ 1327370 h 2240883"/>
                <a:gd name="connsiteX130" fmla="*/ 1634514 w 1638313"/>
                <a:gd name="connsiteY130" fmla="*/ 1335034 h 2240883"/>
                <a:gd name="connsiteX131" fmla="*/ 1636327 w 1638313"/>
                <a:gd name="connsiteY131" fmla="*/ 1342698 h 2240883"/>
                <a:gd name="connsiteX132" fmla="*/ 1634514 w 1638313"/>
                <a:gd name="connsiteY132" fmla="*/ 1350362 h 2240883"/>
                <a:gd name="connsiteX133" fmla="*/ 1636327 w 1638313"/>
                <a:gd name="connsiteY133" fmla="*/ 1358026 h 2240883"/>
                <a:gd name="connsiteX134" fmla="*/ 1634514 w 1638313"/>
                <a:gd name="connsiteY134" fmla="*/ 1365690 h 2240883"/>
                <a:gd name="connsiteX135" fmla="*/ 1636327 w 1638313"/>
                <a:gd name="connsiteY135" fmla="*/ 1373354 h 2240883"/>
                <a:gd name="connsiteX136" fmla="*/ 1634514 w 1638313"/>
                <a:gd name="connsiteY136" fmla="*/ 1381018 h 2240883"/>
                <a:gd name="connsiteX137" fmla="*/ 1636327 w 1638313"/>
                <a:gd name="connsiteY137" fmla="*/ 1388682 h 2240883"/>
                <a:gd name="connsiteX138" fmla="*/ 1634514 w 1638313"/>
                <a:gd name="connsiteY138" fmla="*/ 1396346 h 2240883"/>
                <a:gd name="connsiteX139" fmla="*/ 1636327 w 1638313"/>
                <a:gd name="connsiteY139" fmla="*/ 1404010 h 2240883"/>
                <a:gd name="connsiteX140" fmla="*/ 1634514 w 1638313"/>
                <a:gd name="connsiteY140" fmla="*/ 1411674 h 2240883"/>
                <a:gd name="connsiteX141" fmla="*/ 1636327 w 1638313"/>
                <a:gd name="connsiteY141" fmla="*/ 1419338 h 2240883"/>
                <a:gd name="connsiteX142" fmla="*/ 1634514 w 1638313"/>
                <a:gd name="connsiteY142" fmla="*/ 1427002 h 2240883"/>
                <a:gd name="connsiteX143" fmla="*/ 1636327 w 1638313"/>
                <a:gd name="connsiteY143" fmla="*/ 1434666 h 2240883"/>
                <a:gd name="connsiteX144" fmla="*/ 1634514 w 1638313"/>
                <a:gd name="connsiteY144" fmla="*/ 1442330 h 2240883"/>
                <a:gd name="connsiteX145" fmla="*/ 1636327 w 1638313"/>
                <a:gd name="connsiteY145" fmla="*/ 1449994 h 2240883"/>
                <a:gd name="connsiteX146" fmla="*/ 1634514 w 1638313"/>
                <a:gd name="connsiteY146" fmla="*/ 1457658 h 2240883"/>
                <a:gd name="connsiteX147" fmla="*/ 1636327 w 1638313"/>
                <a:gd name="connsiteY147" fmla="*/ 1465322 h 2240883"/>
                <a:gd name="connsiteX148" fmla="*/ 1634514 w 1638313"/>
                <a:gd name="connsiteY148" fmla="*/ 1472986 h 2240883"/>
                <a:gd name="connsiteX149" fmla="*/ 1636327 w 1638313"/>
                <a:gd name="connsiteY149" fmla="*/ 1480650 h 2240883"/>
                <a:gd name="connsiteX150" fmla="*/ 1634514 w 1638313"/>
                <a:gd name="connsiteY150" fmla="*/ 1488314 h 2240883"/>
                <a:gd name="connsiteX151" fmla="*/ 1636327 w 1638313"/>
                <a:gd name="connsiteY151" fmla="*/ 1495978 h 2240883"/>
                <a:gd name="connsiteX152" fmla="*/ 1634514 w 1638313"/>
                <a:gd name="connsiteY152" fmla="*/ 1503642 h 2240883"/>
                <a:gd name="connsiteX153" fmla="*/ 1636327 w 1638313"/>
                <a:gd name="connsiteY153" fmla="*/ 1511306 h 2240883"/>
                <a:gd name="connsiteX154" fmla="*/ 1634514 w 1638313"/>
                <a:gd name="connsiteY154" fmla="*/ 1518970 h 2240883"/>
                <a:gd name="connsiteX155" fmla="*/ 1636327 w 1638313"/>
                <a:gd name="connsiteY155" fmla="*/ 1526634 h 2240883"/>
                <a:gd name="connsiteX156" fmla="*/ 1634514 w 1638313"/>
                <a:gd name="connsiteY156" fmla="*/ 1534298 h 2240883"/>
                <a:gd name="connsiteX157" fmla="*/ 1636327 w 1638313"/>
                <a:gd name="connsiteY157" fmla="*/ 1541962 h 2240883"/>
                <a:gd name="connsiteX158" fmla="*/ 1634514 w 1638313"/>
                <a:gd name="connsiteY158" fmla="*/ 1549626 h 2240883"/>
                <a:gd name="connsiteX159" fmla="*/ 1636327 w 1638313"/>
                <a:gd name="connsiteY159" fmla="*/ 1557290 h 2240883"/>
                <a:gd name="connsiteX160" fmla="*/ 1634514 w 1638313"/>
                <a:gd name="connsiteY160" fmla="*/ 1564954 h 2240883"/>
                <a:gd name="connsiteX161" fmla="*/ 1636327 w 1638313"/>
                <a:gd name="connsiteY161" fmla="*/ 1572618 h 2240883"/>
                <a:gd name="connsiteX162" fmla="*/ 1634514 w 1638313"/>
                <a:gd name="connsiteY162" fmla="*/ 1580282 h 2240883"/>
                <a:gd name="connsiteX163" fmla="*/ 1636327 w 1638313"/>
                <a:gd name="connsiteY163" fmla="*/ 1587946 h 2240883"/>
                <a:gd name="connsiteX164" fmla="*/ 1634514 w 1638313"/>
                <a:gd name="connsiteY164" fmla="*/ 1595610 h 2240883"/>
                <a:gd name="connsiteX165" fmla="*/ 1636327 w 1638313"/>
                <a:gd name="connsiteY165" fmla="*/ 1603274 h 2240883"/>
                <a:gd name="connsiteX166" fmla="*/ 1634514 w 1638313"/>
                <a:gd name="connsiteY166" fmla="*/ 1610938 h 2240883"/>
                <a:gd name="connsiteX167" fmla="*/ 1636327 w 1638313"/>
                <a:gd name="connsiteY167" fmla="*/ 1618602 h 2240883"/>
                <a:gd name="connsiteX168" fmla="*/ 1634514 w 1638313"/>
                <a:gd name="connsiteY168" fmla="*/ 1626266 h 2240883"/>
                <a:gd name="connsiteX169" fmla="*/ 1636327 w 1638313"/>
                <a:gd name="connsiteY169" fmla="*/ 1633930 h 2240883"/>
                <a:gd name="connsiteX170" fmla="*/ 1634514 w 1638313"/>
                <a:gd name="connsiteY170" fmla="*/ 1641595 h 2240883"/>
                <a:gd name="connsiteX171" fmla="*/ 1636327 w 1638313"/>
                <a:gd name="connsiteY171" fmla="*/ 1649259 h 2240883"/>
                <a:gd name="connsiteX172" fmla="*/ 1634514 w 1638313"/>
                <a:gd name="connsiteY172" fmla="*/ 1656923 h 2240883"/>
                <a:gd name="connsiteX173" fmla="*/ 1636327 w 1638313"/>
                <a:gd name="connsiteY173" fmla="*/ 1664586 h 2240883"/>
                <a:gd name="connsiteX174" fmla="*/ 1634514 w 1638313"/>
                <a:gd name="connsiteY174" fmla="*/ 1672251 h 2240883"/>
                <a:gd name="connsiteX175" fmla="*/ 1636327 w 1638313"/>
                <a:gd name="connsiteY175" fmla="*/ 1679915 h 2240883"/>
                <a:gd name="connsiteX176" fmla="*/ 1634514 w 1638313"/>
                <a:gd name="connsiteY176" fmla="*/ 1687579 h 2240883"/>
                <a:gd name="connsiteX177" fmla="*/ 1636327 w 1638313"/>
                <a:gd name="connsiteY177" fmla="*/ 1695243 h 2240883"/>
                <a:gd name="connsiteX178" fmla="*/ 1634514 w 1638313"/>
                <a:gd name="connsiteY178" fmla="*/ 1702907 h 2240883"/>
                <a:gd name="connsiteX179" fmla="*/ 1636327 w 1638313"/>
                <a:gd name="connsiteY179" fmla="*/ 1710571 h 2240883"/>
                <a:gd name="connsiteX180" fmla="*/ 1634514 w 1638313"/>
                <a:gd name="connsiteY180" fmla="*/ 1718235 h 2240883"/>
                <a:gd name="connsiteX181" fmla="*/ 1636327 w 1638313"/>
                <a:gd name="connsiteY181" fmla="*/ 1725899 h 2240883"/>
                <a:gd name="connsiteX182" fmla="*/ 1634514 w 1638313"/>
                <a:gd name="connsiteY182" fmla="*/ 1733563 h 2240883"/>
                <a:gd name="connsiteX183" fmla="*/ 1636327 w 1638313"/>
                <a:gd name="connsiteY183" fmla="*/ 1741227 h 2240883"/>
                <a:gd name="connsiteX184" fmla="*/ 1634514 w 1638313"/>
                <a:gd name="connsiteY184" fmla="*/ 1748891 h 2240883"/>
                <a:gd name="connsiteX185" fmla="*/ 1636327 w 1638313"/>
                <a:gd name="connsiteY185" fmla="*/ 1756555 h 2240883"/>
                <a:gd name="connsiteX186" fmla="*/ 1634514 w 1638313"/>
                <a:gd name="connsiteY186" fmla="*/ 1764219 h 2240883"/>
                <a:gd name="connsiteX187" fmla="*/ 1636327 w 1638313"/>
                <a:gd name="connsiteY187" fmla="*/ 1771883 h 2240883"/>
                <a:gd name="connsiteX188" fmla="*/ 1634514 w 1638313"/>
                <a:gd name="connsiteY188" fmla="*/ 1779547 h 2240883"/>
                <a:gd name="connsiteX189" fmla="*/ 1636327 w 1638313"/>
                <a:gd name="connsiteY189" fmla="*/ 1787211 h 2240883"/>
                <a:gd name="connsiteX190" fmla="*/ 1634514 w 1638313"/>
                <a:gd name="connsiteY190" fmla="*/ 1794875 h 2240883"/>
                <a:gd name="connsiteX191" fmla="*/ 1636327 w 1638313"/>
                <a:gd name="connsiteY191" fmla="*/ 1802539 h 2240883"/>
                <a:gd name="connsiteX192" fmla="*/ 1634514 w 1638313"/>
                <a:gd name="connsiteY192" fmla="*/ 1810203 h 2240883"/>
                <a:gd name="connsiteX193" fmla="*/ 1636327 w 1638313"/>
                <a:gd name="connsiteY193" fmla="*/ 1817867 h 2240883"/>
                <a:gd name="connsiteX194" fmla="*/ 1634514 w 1638313"/>
                <a:gd name="connsiteY194" fmla="*/ 1825531 h 2240883"/>
                <a:gd name="connsiteX195" fmla="*/ 1636327 w 1638313"/>
                <a:gd name="connsiteY195" fmla="*/ 1833195 h 2240883"/>
                <a:gd name="connsiteX196" fmla="*/ 1634514 w 1638313"/>
                <a:gd name="connsiteY196" fmla="*/ 1840859 h 2240883"/>
                <a:gd name="connsiteX197" fmla="*/ 1636327 w 1638313"/>
                <a:gd name="connsiteY197" fmla="*/ 1848523 h 2240883"/>
                <a:gd name="connsiteX198" fmla="*/ 1634514 w 1638313"/>
                <a:gd name="connsiteY198" fmla="*/ 1856187 h 2240883"/>
                <a:gd name="connsiteX199" fmla="*/ 1636327 w 1638313"/>
                <a:gd name="connsiteY199" fmla="*/ 1863851 h 2240883"/>
                <a:gd name="connsiteX200" fmla="*/ 1634514 w 1638313"/>
                <a:gd name="connsiteY200" fmla="*/ 1871515 h 2240883"/>
                <a:gd name="connsiteX201" fmla="*/ 1636327 w 1638313"/>
                <a:gd name="connsiteY201" fmla="*/ 1879179 h 2240883"/>
                <a:gd name="connsiteX202" fmla="*/ 1634514 w 1638313"/>
                <a:gd name="connsiteY202" fmla="*/ 1886843 h 2240883"/>
                <a:gd name="connsiteX203" fmla="*/ 1636327 w 1638313"/>
                <a:gd name="connsiteY203" fmla="*/ 1894507 h 2240883"/>
                <a:gd name="connsiteX204" fmla="*/ 823527 w 1638313"/>
                <a:gd name="connsiteY204" fmla="*/ 2240883 h 2240883"/>
                <a:gd name="connsiteX205" fmla="*/ 10727 w 1638313"/>
                <a:gd name="connsiteY205" fmla="*/ 1894507 h 2240883"/>
                <a:gd name="connsiteX206" fmla="*/ 12540 w 1638313"/>
                <a:gd name="connsiteY206" fmla="*/ 1886843 h 2240883"/>
                <a:gd name="connsiteX207" fmla="*/ 10727 w 1638313"/>
                <a:gd name="connsiteY207" fmla="*/ 1879179 h 2240883"/>
                <a:gd name="connsiteX208" fmla="*/ 12540 w 1638313"/>
                <a:gd name="connsiteY208" fmla="*/ 1871515 h 2240883"/>
                <a:gd name="connsiteX209" fmla="*/ 10727 w 1638313"/>
                <a:gd name="connsiteY209" fmla="*/ 1863851 h 2240883"/>
                <a:gd name="connsiteX210" fmla="*/ 12540 w 1638313"/>
                <a:gd name="connsiteY210" fmla="*/ 1856187 h 2240883"/>
                <a:gd name="connsiteX211" fmla="*/ 10727 w 1638313"/>
                <a:gd name="connsiteY211" fmla="*/ 1848523 h 2240883"/>
                <a:gd name="connsiteX212" fmla="*/ 12540 w 1638313"/>
                <a:gd name="connsiteY212" fmla="*/ 1840859 h 2240883"/>
                <a:gd name="connsiteX213" fmla="*/ 10727 w 1638313"/>
                <a:gd name="connsiteY213" fmla="*/ 1833195 h 2240883"/>
                <a:gd name="connsiteX214" fmla="*/ 12540 w 1638313"/>
                <a:gd name="connsiteY214" fmla="*/ 1825531 h 2240883"/>
                <a:gd name="connsiteX215" fmla="*/ 10727 w 1638313"/>
                <a:gd name="connsiteY215" fmla="*/ 1817867 h 2240883"/>
                <a:gd name="connsiteX216" fmla="*/ 12540 w 1638313"/>
                <a:gd name="connsiteY216" fmla="*/ 1810203 h 2240883"/>
                <a:gd name="connsiteX217" fmla="*/ 10727 w 1638313"/>
                <a:gd name="connsiteY217" fmla="*/ 1802539 h 2240883"/>
                <a:gd name="connsiteX218" fmla="*/ 12540 w 1638313"/>
                <a:gd name="connsiteY218" fmla="*/ 1794875 h 2240883"/>
                <a:gd name="connsiteX219" fmla="*/ 10727 w 1638313"/>
                <a:gd name="connsiteY219" fmla="*/ 1787211 h 2240883"/>
                <a:gd name="connsiteX220" fmla="*/ 12540 w 1638313"/>
                <a:gd name="connsiteY220" fmla="*/ 1779547 h 2240883"/>
                <a:gd name="connsiteX221" fmla="*/ 10727 w 1638313"/>
                <a:gd name="connsiteY221" fmla="*/ 1771883 h 2240883"/>
                <a:gd name="connsiteX222" fmla="*/ 12540 w 1638313"/>
                <a:gd name="connsiteY222" fmla="*/ 1764219 h 2240883"/>
                <a:gd name="connsiteX223" fmla="*/ 10727 w 1638313"/>
                <a:gd name="connsiteY223" fmla="*/ 1756555 h 2240883"/>
                <a:gd name="connsiteX224" fmla="*/ 12540 w 1638313"/>
                <a:gd name="connsiteY224" fmla="*/ 1748891 h 2240883"/>
                <a:gd name="connsiteX225" fmla="*/ 10727 w 1638313"/>
                <a:gd name="connsiteY225" fmla="*/ 1741227 h 2240883"/>
                <a:gd name="connsiteX226" fmla="*/ 12540 w 1638313"/>
                <a:gd name="connsiteY226" fmla="*/ 1733563 h 2240883"/>
                <a:gd name="connsiteX227" fmla="*/ 10727 w 1638313"/>
                <a:gd name="connsiteY227" fmla="*/ 1725899 h 2240883"/>
                <a:gd name="connsiteX228" fmla="*/ 12540 w 1638313"/>
                <a:gd name="connsiteY228" fmla="*/ 1718235 h 2240883"/>
                <a:gd name="connsiteX229" fmla="*/ 10727 w 1638313"/>
                <a:gd name="connsiteY229" fmla="*/ 1710571 h 2240883"/>
                <a:gd name="connsiteX230" fmla="*/ 12540 w 1638313"/>
                <a:gd name="connsiteY230" fmla="*/ 1702907 h 2240883"/>
                <a:gd name="connsiteX231" fmla="*/ 10727 w 1638313"/>
                <a:gd name="connsiteY231" fmla="*/ 1695243 h 2240883"/>
                <a:gd name="connsiteX232" fmla="*/ 12540 w 1638313"/>
                <a:gd name="connsiteY232" fmla="*/ 1687579 h 2240883"/>
                <a:gd name="connsiteX233" fmla="*/ 10727 w 1638313"/>
                <a:gd name="connsiteY233" fmla="*/ 1679915 h 2240883"/>
                <a:gd name="connsiteX234" fmla="*/ 12540 w 1638313"/>
                <a:gd name="connsiteY234" fmla="*/ 1672251 h 2240883"/>
                <a:gd name="connsiteX235" fmla="*/ 10727 w 1638313"/>
                <a:gd name="connsiteY235" fmla="*/ 1664586 h 2240883"/>
                <a:gd name="connsiteX236" fmla="*/ 12540 w 1638313"/>
                <a:gd name="connsiteY236" fmla="*/ 1656923 h 2240883"/>
                <a:gd name="connsiteX237" fmla="*/ 10727 w 1638313"/>
                <a:gd name="connsiteY237" fmla="*/ 1649259 h 2240883"/>
                <a:gd name="connsiteX238" fmla="*/ 12540 w 1638313"/>
                <a:gd name="connsiteY238" fmla="*/ 1641595 h 2240883"/>
                <a:gd name="connsiteX239" fmla="*/ 10727 w 1638313"/>
                <a:gd name="connsiteY239" fmla="*/ 1633930 h 2240883"/>
                <a:gd name="connsiteX240" fmla="*/ 12540 w 1638313"/>
                <a:gd name="connsiteY240" fmla="*/ 1626266 h 2240883"/>
                <a:gd name="connsiteX241" fmla="*/ 10727 w 1638313"/>
                <a:gd name="connsiteY241" fmla="*/ 1618602 h 2240883"/>
                <a:gd name="connsiteX242" fmla="*/ 12540 w 1638313"/>
                <a:gd name="connsiteY242" fmla="*/ 1610938 h 2240883"/>
                <a:gd name="connsiteX243" fmla="*/ 10727 w 1638313"/>
                <a:gd name="connsiteY243" fmla="*/ 1603274 h 2240883"/>
                <a:gd name="connsiteX244" fmla="*/ 12540 w 1638313"/>
                <a:gd name="connsiteY244" fmla="*/ 1595610 h 2240883"/>
                <a:gd name="connsiteX245" fmla="*/ 10727 w 1638313"/>
                <a:gd name="connsiteY245" fmla="*/ 1587946 h 2240883"/>
                <a:gd name="connsiteX246" fmla="*/ 12540 w 1638313"/>
                <a:gd name="connsiteY246" fmla="*/ 1580282 h 2240883"/>
                <a:gd name="connsiteX247" fmla="*/ 10727 w 1638313"/>
                <a:gd name="connsiteY247" fmla="*/ 1572618 h 2240883"/>
                <a:gd name="connsiteX248" fmla="*/ 12540 w 1638313"/>
                <a:gd name="connsiteY248" fmla="*/ 1564954 h 2240883"/>
                <a:gd name="connsiteX249" fmla="*/ 10727 w 1638313"/>
                <a:gd name="connsiteY249" fmla="*/ 1557290 h 2240883"/>
                <a:gd name="connsiteX250" fmla="*/ 12540 w 1638313"/>
                <a:gd name="connsiteY250" fmla="*/ 1549626 h 2240883"/>
                <a:gd name="connsiteX251" fmla="*/ 10727 w 1638313"/>
                <a:gd name="connsiteY251" fmla="*/ 1541962 h 2240883"/>
                <a:gd name="connsiteX252" fmla="*/ 12540 w 1638313"/>
                <a:gd name="connsiteY252" fmla="*/ 1534298 h 2240883"/>
                <a:gd name="connsiteX253" fmla="*/ 10727 w 1638313"/>
                <a:gd name="connsiteY253" fmla="*/ 1526634 h 2240883"/>
                <a:gd name="connsiteX254" fmla="*/ 12540 w 1638313"/>
                <a:gd name="connsiteY254" fmla="*/ 1518970 h 2240883"/>
                <a:gd name="connsiteX255" fmla="*/ 10727 w 1638313"/>
                <a:gd name="connsiteY255" fmla="*/ 1511306 h 2240883"/>
                <a:gd name="connsiteX256" fmla="*/ 12540 w 1638313"/>
                <a:gd name="connsiteY256" fmla="*/ 1503642 h 2240883"/>
                <a:gd name="connsiteX257" fmla="*/ 10727 w 1638313"/>
                <a:gd name="connsiteY257" fmla="*/ 1495978 h 2240883"/>
                <a:gd name="connsiteX258" fmla="*/ 12540 w 1638313"/>
                <a:gd name="connsiteY258" fmla="*/ 1488314 h 2240883"/>
                <a:gd name="connsiteX259" fmla="*/ 10727 w 1638313"/>
                <a:gd name="connsiteY259" fmla="*/ 1480650 h 2240883"/>
                <a:gd name="connsiteX260" fmla="*/ 12540 w 1638313"/>
                <a:gd name="connsiteY260" fmla="*/ 1472986 h 2240883"/>
                <a:gd name="connsiteX261" fmla="*/ 10727 w 1638313"/>
                <a:gd name="connsiteY261" fmla="*/ 1465322 h 2240883"/>
                <a:gd name="connsiteX262" fmla="*/ 12540 w 1638313"/>
                <a:gd name="connsiteY262" fmla="*/ 1457658 h 2240883"/>
                <a:gd name="connsiteX263" fmla="*/ 10727 w 1638313"/>
                <a:gd name="connsiteY263" fmla="*/ 1449994 h 2240883"/>
                <a:gd name="connsiteX264" fmla="*/ 12540 w 1638313"/>
                <a:gd name="connsiteY264" fmla="*/ 1442330 h 2240883"/>
                <a:gd name="connsiteX265" fmla="*/ 10727 w 1638313"/>
                <a:gd name="connsiteY265" fmla="*/ 1434666 h 2240883"/>
                <a:gd name="connsiteX266" fmla="*/ 12540 w 1638313"/>
                <a:gd name="connsiteY266" fmla="*/ 1427002 h 2240883"/>
                <a:gd name="connsiteX267" fmla="*/ 10727 w 1638313"/>
                <a:gd name="connsiteY267" fmla="*/ 1419338 h 2240883"/>
                <a:gd name="connsiteX268" fmla="*/ 12540 w 1638313"/>
                <a:gd name="connsiteY268" fmla="*/ 1411674 h 2240883"/>
                <a:gd name="connsiteX269" fmla="*/ 10727 w 1638313"/>
                <a:gd name="connsiteY269" fmla="*/ 1404010 h 2240883"/>
                <a:gd name="connsiteX270" fmla="*/ 12540 w 1638313"/>
                <a:gd name="connsiteY270" fmla="*/ 1396346 h 2240883"/>
                <a:gd name="connsiteX271" fmla="*/ 10727 w 1638313"/>
                <a:gd name="connsiteY271" fmla="*/ 1388682 h 2240883"/>
                <a:gd name="connsiteX272" fmla="*/ 12540 w 1638313"/>
                <a:gd name="connsiteY272" fmla="*/ 1381018 h 2240883"/>
                <a:gd name="connsiteX273" fmla="*/ 10727 w 1638313"/>
                <a:gd name="connsiteY273" fmla="*/ 1373354 h 2240883"/>
                <a:gd name="connsiteX274" fmla="*/ 12540 w 1638313"/>
                <a:gd name="connsiteY274" fmla="*/ 1365690 h 2240883"/>
                <a:gd name="connsiteX275" fmla="*/ 10727 w 1638313"/>
                <a:gd name="connsiteY275" fmla="*/ 1358026 h 2240883"/>
                <a:gd name="connsiteX276" fmla="*/ 12540 w 1638313"/>
                <a:gd name="connsiteY276" fmla="*/ 1350362 h 2240883"/>
                <a:gd name="connsiteX277" fmla="*/ 10727 w 1638313"/>
                <a:gd name="connsiteY277" fmla="*/ 1342698 h 2240883"/>
                <a:gd name="connsiteX278" fmla="*/ 12540 w 1638313"/>
                <a:gd name="connsiteY278" fmla="*/ 1335034 h 2240883"/>
                <a:gd name="connsiteX279" fmla="*/ 10727 w 1638313"/>
                <a:gd name="connsiteY279" fmla="*/ 1327370 h 2240883"/>
                <a:gd name="connsiteX280" fmla="*/ 12540 w 1638313"/>
                <a:gd name="connsiteY280" fmla="*/ 1319706 h 2240883"/>
                <a:gd name="connsiteX281" fmla="*/ 10727 w 1638313"/>
                <a:gd name="connsiteY281" fmla="*/ 1312042 h 2240883"/>
                <a:gd name="connsiteX282" fmla="*/ 12540 w 1638313"/>
                <a:gd name="connsiteY282" fmla="*/ 1304378 h 2240883"/>
                <a:gd name="connsiteX283" fmla="*/ 10727 w 1638313"/>
                <a:gd name="connsiteY283" fmla="*/ 1296714 h 2240883"/>
                <a:gd name="connsiteX284" fmla="*/ 12540 w 1638313"/>
                <a:gd name="connsiteY284" fmla="*/ 1289050 h 2240883"/>
                <a:gd name="connsiteX285" fmla="*/ 10727 w 1638313"/>
                <a:gd name="connsiteY285" fmla="*/ 1281386 h 2240883"/>
                <a:gd name="connsiteX286" fmla="*/ 12540 w 1638313"/>
                <a:gd name="connsiteY286" fmla="*/ 1273722 h 2240883"/>
                <a:gd name="connsiteX287" fmla="*/ 10727 w 1638313"/>
                <a:gd name="connsiteY287" fmla="*/ 1266058 h 2240883"/>
                <a:gd name="connsiteX288" fmla="*/ 12540 w 1638313"/>
                <a:gd name="connsiteY288" fmla="*/ 1258394 h 2240883"/>
                <a:gd name="connsiteX289" fmla="*/ 10727 w 1638313"/>
                <a:gd name="connsiteY289" fmla="*/ 1250730 h 2240883"/>
                <a:gd name="connsiteX290" fmla="*/ 12540 w 1638313"/>
                <a:gd name="connsiteY290" fmla="*/ 1243066 h 2240883"/>
                <a:gd name="connsiteX291" fmla="*/ 10727 w 1638313"/>
                <a:gd name="connsiteY291" fmla="*/ 1235402 h 2240883"/>
                <a:gd name="connsiteX292" fmla="*/ 12540 w 1638313"/>
                <a:gd name="connsiteY292" fmla="*/ 1227738 h 2240883"/>
                <a:gd name="connsiteX293" fmla="*/ 10727 w 1638313"/>
                <a:gd name="connsiteY293" fmla="*/ 1220074 h 2240883"/>
                <a:gd name="connsiteX294" fmla="*/ 12540 w 1638313"/>
                <a:gd name="connsiteY294" fmla="*/ 1212410 h 2240883"/>
                <a:gd name="connsiteX295" fmla="*/ 10727 w 1638313"/>
                <a:gd name="connsiteY295" fmla="*/ 1204746 h 2240883"/>
                <a:gd name="connsiteX296" fmla="*/ 12540 w 1638313"/>
                <a:gd name="connsiteY296" fmla="*/ 1197082 h 2240883"/>
                <a:gd name="connsiteX297" fmla="*/ 10727 w 1638313"/>
                <a:gd name="connsiteY297" fmla="*/ 1189418 h 2240883"/>
                <a:gd name="connsiteX298" fmla="*/ 12540 w 1638313"/>
                <a:gd name="connsiteY298" fmla="*/ 1181754 h 2240883"/>
                <a:gd name="connsiteX299" fmla="*/ 10727 w 1638313"/>
                <a:gd name="connsiteY299" fmla="*/ 1174090 h 2240883"/>
                <a:gd name="connsiteX300" fmla="*/ 12540 w 1638313"/>
                <a:gd name="connsiteY300" fmla="*/ 1166426 h 2240883"/>
                <a:gd name="connsiteX301" fmla="*/ 10727 w 1638313"/>
                <a:gd name="connsiteY301" fmla="*/ 1158762 h 2240883"/>
                <a:gd name="connsiteX302" fmla="*/ 11635 w 1638313"/>
                <a:gd name="connsiteY302" fmla="*/ 1151098 h 2240883"/>
                <a:gd name="connsiteX303" fmla="*/ 10727 w 1638313"/>
                <a:gd name="connsiteY303" fmla="*/ 1143434 h 2240883"/>
                <a:gd name="connsiteX304" fmla="*/ 11635 w 1638313"/>
                <a:gd name="connsiteY304" fmla="*/ 1135769 h 2240883"/>
                <a:gd name="connsiteX305" fmla="*/ 10727 w 1638313"/>
                <a:gd name="connsiteY305" fmla="*/ 1128105 h 2240883"/>
                <a:gd name="connsiteX306" fmla="*/ 11635 w 1638313"/>
                <a:gd name="connsiteY306" fmla="*/ 1120441 h 2240883"/>
                <a:gd name="connsiteX307" fmla="*/ 10727 w 1638313"/>
                <a:gd name="connsiteY307" fmla="*/ 1112778 h 2240883"/>
                <a:gd name="connsiteX308" fmla="*/ 11635 w 1638313"/>
                <a:gd name="connsiteY308" fmla="*/ 1105113 h 2240883"/>
                <a:gd name="connsiteX309" fmla="*/ 10727 w 1638313"/>
                <a:gd name="connsiteY309" fmla="*/ 1097449 h 2240883"/>
                <a:gd name="connsiteX310" fmla="*/ 11635 w 1638313"/>
                <a:gd name="connsiteY310" fmla="*/ 1089785 h 2240883"/>
                <a:gd name="connsiteX311" fmla="*/ 10727 w 1638313"/>
                <a:gd name="connsiteY311" fmla="*/ 1082121 h 2240883"/>
                <a:gd name="connsiteX312" fmla="*/ 11635 w 1638313"/>
                <a:gd name="connsiteY312" fmla="*/ 1074457 h 2240883"/>
                <a:gd name="connsiteX313" fmla="*/ 10727 w 1638313"/>
                <a:gd name="connsiteY313" fmla="*/ 1066793 h 2240883"/>
                <a:gd name="connsiteX314" fmla="*/ 11635 w 1638313"/>
                <a:gd name="connsiteY314" fmla="*/ 1059129 h 2240883"/>
                <a:gd name="connsiteX315" fmla="*/ 10727 w 1638313"/>
                <a:gd name="connsiteY315" fmla="*/ 1051465 h 2240883"/>
                <a:gd name="connsiteX316" fmla="*/ 11635 w 1638313"/>
                <a:gd name="connsiteY316" fmla="*/ 1043801 h 2240883"/>
                <a:gd name="connsiteX317" fmla="*/ 10727 w 1638313"/>
                <a:gd name="connsiteY317" fmla="*/ 1036137 h 2240883"/>
                <a:gd name="connsiteX318" fmla="*/ 11635 w 1638313"/>
                <a:gd name="connsiteY318" fmla="*/ 1028473 h 2240883"/>
                <a:gd name="connsiteX319" fmla="*/ 10727 w 1638313"/>
                <a:gd name="connsiteY319" fmla="*/ 1020809 h 2240883"/>
                <a:gd name="connsiteX320" fmla="*/ 11635 w 1638313"/>
                <a:gd name="connsiteY320" fmla="*/ 1013145 h 2240883"/>
                <a:gd name="connsiteX321" fmla="*/ 10727 w 1638313"/>
                <a:gd name="connsiteY321" fmla="*/ 1005481 h 2240883"/>
                <a:gd name="connsiteX322" fmla="*/ 11635 w 1638313"/>
                <a:gd name="connsiteY322" fmla="*/ 997817 h 2240883"/>
                <a:gd name="connsiteX323" fmla="*/ 10727 w 1638313"/>
                <a:gd name="connsiteY323" fmla="*/ 990153 h 2240883"/>
                <a:gd name="connsiteX324" fmla="*/ 11635 w 1638313"/>
                <a:gd name="connsiteY324" fmla="*/ 982489 h 2240883"/>
                <a:gd name="connsiteX325" fmla="*/ 10727 w 1638313"/>
                <a:gd name="connsiteY325" fmla="*/ 974825 h 2240883"/>
                <a:gd name="connsiteX326" fmla="*/ 11635 w 1638313"/>
                <a:gd name="connsiteY326" fmla="*/ 967161 h 2240883"/>
                <a:gd name="connsiteX327" fmla="*/ 10727 w 1638313"/>
                <a:gd name="connsiteY327" fmla="*/ 959497 h 2240883"/>
                <a:gd name="connsiteX328" fmla="*/ 11635 w 1638313"/>
                <a:gd name="connsiteY328" fmla="*/ 951833 h 2240883"/>
                <a:gd name="connsiteX329" fmla="*/ 10727 w 1638313"/>
                <a:gd name="connsiteY329" fmla="*/ 944169 h 2240883"/>
                <a:gd name="connsiteX330" fmla="*/ 11635 w 1638313"/>
                <a:gd name="connsiteY330" fmla="*/ 936505 h 2240883"/>
                <a:gd name="connsiteX331" fmla="*/ 10727 w 1638313"/>
                <a:gd name="connsiteY331" fmla="*/ 928841 h 2240883"/>
                <a:gd name="connsiteX332" fmla="*/ 11635 w 1638313"/>
                <a:gd name="connsiteY332" fmla="*/ 921177 h 2240883"/>
                <a:gd name="connsiteX333" fmla="*/ 10727 w 1638313"/>
                <a:gd name="connsiteY333" fmla="*/ 913513 h 2240883"/>
                <a:gd name="connsiteX334" fmla="*/ 11635 w 1638313"/>
                <a:gd name="connsiteY334" fmla="*/ 905849 h 2240883"/>
                <a:gd name="connsiteX335" fmla="*/ 10727 w 1638313"/>
                <a:gd name="connsiteY335" fmla="*/ 898185 h 2240883"/>
                <a:gd name="connsiteX336" fmla="*/ 11635 w 1638313"/>
                <a:gd name="connsiteY336" fmla="*/ 890521 h 2240883"/>
                <a:gd name="connsiteX337" fmla="*/ 10727 w 1638313"/>
                <a:gd name="connsiteY337" fmla="*/ 882857 h 2240883"/>
                <a:gd name="connsiteX338" fmla="*/ 11635 w 1638313"/>
                <a:gd name="connsiteY338" fmla="*/ 875193 h 2240883"/>
                <a:gd name="connsiteX339" fmla="*/ 10727 w 1638313"/>
                <a:gd name="connsiteY339" fmla="*/ 867529 h 2240883"/>
                <a:gd name="connsiteX340" fmla="*/ 11635 w 1638313"/>
                <a:gd name="connsiteY340" fmla="*/ 859865 h 2240883"/>
                <a:gd name="connsiteX341" fmla="*/ 10727 w 1638313"/>
                <a:gd name="connsiteY341" fmla="*/ 852201 h 2240883"/>
                <a:gd name="connsiteX342" fmla="*/ 11635 w 1638313"/>
                <a:gd name="connsiteY342" fmla="*/ 844537 h 2240883"/>
                <a:gd name="connsiteX343" fmla="*/ 10727 w 1638313"/>
                <a:gd name="connsiteY343" fmla="*/ 836873 h 2240883"/>
                <a:gd name="connsiteX344" fmla="*/ 11635 w 1638313"/>
                <a:gd name="connsiteY344" fmla="*/ 829209 h 2240883"/>
                <a:gd name="connsiteX345" fmla="*/ 10727 w 1638313"/>
                <a:gd name="connsiteY345" fmla="*/ 821545 h 2240883"/>
                <a:gd name="connsiteX346" fmla="*/ 11635 w 1638313"/>
                <a:gd name="connsiteY346" fmla="*/ 813881 h 2240883"/>
                <a:gd name="connsiteX347" fmla="*/ 10727 w 1638313"/>
                <a:gd name="connsiteY347" fmla="*/ 806217 h 2240883"/>
                <a:gd name="connsiteX348" fmla="*/ 11635 w 1638313"/>
                <a:gd name="connsiteY348" fmla="*/ 798553 h 2240883"/>
                <a:gd name="connsiteX349" fmla="*/ 10727 w 1638313"/>
                <a:gd name="connsiteY349" fmla="*/ 790889 h 2240883"/>
                <a:gd name="connsiteX350" fmla="*/ 11635 w 1638313"/>
                <a:gd name="connsiteY350" fmla="*/ 783225 h 2240883"/>
                <a:gd name="connsiteX351" fmla="*/ 10727 w 1638313"/>
                <a:gd name="connsiteY351" fmla="*/ 775561 h 2240883"/>
                <a:gd name="connsiteX352" fmla="*/ 11635 w 1638313"/>
                <a:gd name="connsiteY352" fmla="*/ 767897 h 2240883"/>
                <a:gd name="connsiteX353" fmla="*/ 10727 w 1638313"/>
                <a:gd name="connsiteY353" fmla="*/ 760233 h 2240883"/>
                <a:gd name="connsiteX354" fmla="*/ 11635 w 1638313"/>
                <a:gd name="connsiteY354" fmla="*/ 752569 h 2240883"/>
                <a:gd name="connsiteX355" fmla="*/ 10727 w 1638313"/>
                <a:gd name="connsiteY355" fmla="*/ 744905 h 2240883"/>
                <a:gd name="connsiteX356" fmla="*/ 11635 w 1638313"/>
                <a:gd name="connsiteY356" fmla="*/ 737241 h 2240883"/>
                <a:gd name="connsiteX357" fmla="*/ 10727 w 1638313"/>
                <a:gd name="connsiteY357" fmla="*/ 729577 h 2240883"/>
                <a:gd name="connsiteX358" fmla="*/ 11635 w 1638313"/>
                <a:gd name="connsiteY358" fmla="*/ 721913 h 2240883"/>
                <a:gd name="connsiteX359" fmla="*/ 10727 w 1638313"/>
                <a:gd name="connsiteY359" fmla="*/ 714249 h 2240883"/>
                <a:gd name="connsiteX360" fmla="*/ 11635 w 1638313"/>
                <a:gd name="connsiteY360" fmla="*/ 706585 h 2240883"/>
                <a:gd name="connsiteX361" fmla="*/ 10727 w 1638313"/>
                <a:gd name="connsiteY361" fmla="*/ 698921 h 2240883"/>
                <a:gd name="connsiteX362" fmla="*/ 11635 w 1638313"/>
                <a:gd name="connsiteY362" fmla="*/ 691257 h 2240883"/>
                <a:gd name="connsiteX363" fmla="*/ 10727 w 1638313"/>
                <a:gd name="connsiteY363" fmla="*/ 683593 h 2240883"/>
                <a:gd name="connsiteX364" fmla="*/ 11635 w 1638313"/>
                <a:gd name="connsiteY364" fmla="*/ 675929 h 2240883"/>
                <a:gd name="connsiteX365" fmla="*/ 10727 w 1638313"/>
                <a:gd name="connsiteY365" fmla="*/ 668265 h 2240883"/>
                <a:gd name="connsiteX366" fmla="*/ 11635 w 1638313"/>
                <a:gd name="connsiteY366" fmla="*/ 660601 h 2240883"/>
                <a:gd name="connsiteX367" fmla="*/ 10727 w 1638313"/>
                <a:gd name="connsiteY367" fmla="*/ 652937 h 2240883"/>
                <a:gd name="connsiteX368" fmla="*/ 11635 w 1638313"/>
                <a:gd name="connsiteY368" fmla="*/ 645273 h 2240883"/>
                <a:gd name="connsiteX369" fmla="*/ 10727 w 1638313"/>
                <a:gd name="connsiteY369" fmla="*/ 637609 h 2240883"/>
                <a:gd name="connsiteX370" fmla="*/ 11635 w 1638313"/>
                <a:gd name="connsiteY370" fmla="*/ 629945 h 2240883"/>
                <a:gd name="connsiteX371" fmla="*/ 10727 w 1638313"/>
                <a:gd name="connsiteY371" fmla="*/ 622281 h 2240883"/>
                <a:gd name="connsiteX372" fmla="*/ 11635 w 1638313"/>
                <a:gd name="connsiteY372" fmla="*/ 614616 h 2240883"/>
                <a:gd name="connsiteX373" fmla="*/ 10727 w 1638313"/>
                <a:gd name="connsiteY373" fmla="*/ 606952 h 2240883"/>
                <a:gd name="connsiteX374" fmla="*/ 11635 w 1638313"/>
                <a:gd name="connsiteY374" fmla="*/ 599288 h 2240883"/>
                <a:gd name="connsiteX375" fmla="*/ 10727 w 1638313"/>
                <a:gd name="connsiteY375" fmla="*/ 591625 h 2240883"/>
                <a:gd name="connsiteX376" fmla="*/ 11635 w 1638313"/>
                <a:gd name="connsiteY376" fmla="*/ 583961 h 2240883"/>
                <a:gd name="connsiteX377" fmla="*/ 10727 w 1638313"/>
                <a:gd name="connsiteY377" fmla="*/ 576297 h 2240883"/>
                <a:gd name="connsiteX378" fmla="*/ 11635 w 1638313"/>
                <a:gd name="connsiteY378" fmla="*/ 568632 h 2240883"/>
                <a:gd name="connsiteX379" fmla="*/ 10727 w 1638313"/>
                <a:gd name="connsiteY379" fmla="*/ 560968 h 2240883"/>
                <a:gd name="connsiteX380" fmla="*/ 11635 w 1638313"/>
                <a:gd name="connsiteY380" fmla="*/ 553304 h 2240883"/>
                <a:gd name="connsiteX381" fmla="*/ 10727 w 1638313"/>
                <a:gd name="connsiteY381" fmla="*/ 545640 h 2240883"/>
                <a:gd name="connsiteX382" fmla="*/ 11635 w 1638313"/>
                <a:gd name="connsiteY382" fmla="*/ 537976 h 2240883"/>
                <a:gd name="connsiteX383" fmla="*/ 10727 w 1638313"/>
                <a:gd name="connsiteY383" fmla="*/ 530312 h 2240883"/>
                <a:gd name="connsiteX384" fmla="*/ 11635 w 1638313"/>
                <a:gd name="connsiteY384" fmla="*/ 522648 h 2240883"/>
                <a:gd name="connsiteX385" fmla="*/ 10727 w 1638313"/>
                <a:gd name="connsiteY385" fmla="*/ 514984 h 2240883"/>
                <a:gd name="connsiteX386" fmla="*/ 11635 w 1638313"/>
                <a:gd name="connsiteY386" fmla="*/ 507320 h 2240883"/>
                <a:gd name="connsiteX387" fmla="*/ 10727 w 1638313"/>
                <a:gd name="connsiteY387" fmla="*/ 499656 h 2240883"/>
                <a:gd name="connsiteX388" fmla="*/ 11635 w 1638313"/>
                <a:gd name="connsiteY388" fmla="*/ 491992 h 2240883"/>
                <a:gd name="connsiteX389" fmla="*/ 10727 w 1638313"/>
                <a:gd name="connsiteY389" fmla="*/ 484328 h 2240883"/>
                <a:gd name="connsiteX390" fmla="*/ 11635 w 1638313"/>
                <a:gd name="connsiteY390" fmla="*/ 476664 h 2240883"/>
                <a:gd name="connsiteX391" fmla="*/ 10727 w 1638313"/>
                <a:gd name="connsiteY391" fmla="*/ 469000 h 2240883"/>
                <a:gd name="connsiteX392" fmla="*/ 11635 w 1638313"/>
                <a:gd name="connsiteY392" fmla="*/ 461336 h 2240883"/>
                <a:gd name="connsiteX393" fmla="*/ 10727 w 1638313"/>
                <a:gd name="connsiteY393" fmla="*/ 453672 h 2240883"/>
                <a:gd name="connsiteX394" fmla="*/ 11635 w 1638313"/>
                <a:gd name="connsiteY394" fmla="*/ 446008 h 2240883"/>
                <a:gd name="connsiteX395" fmla="*/ 10727 w 1638313"/>
                <a:gd name="connsiteY395" fmla="*/ 438344 h 2240883"/>
                <a:gd name="connsiteX396" fmla="*/ 11635 w 1638313"/>
                <a:gd name="connsiteY396" fmla="*/ 430680 h 2240883"/>
                <a:gd name="connsiteX397" fmla="*/ 10727 w 1638313"/>
                <a:gd name="connsiteY397" fmla="*/ 423016 h 2240883"/>
                <a:gd name="connsiteX398" fmla="*/ 11635 w 1638313"/>
                <a:gd name="connsiteY398" fmla="*/ 415352 h 2240883"/>
                <a:gd name="connsiteX399" fmla="*/ 10727 w 1638313"/>
                <a:gd name="connsiteY399" fmla="*/ 407688 h 2240883"/>
                <a:gd name="connsiteX400" fmla="*/ 11635 w 1638313"/>
                <a:gd name="connsiteY400" fmla="*/ 400024 h 2240883"/>
                <a:gd name="connsiteX401" fmla="*/ 10727 w 1638313"/>
                <a:gd name="connsiteY401" fmla="*/ 392360 h 2240883"/>
                <a:gd name="connsiteX402" fmla="*/ 11635 w 1638313"/>
                <a:gd name="connsiteY402" fmla="*/ 384696 h 2240883"/>
                <a:gd name="connsiteX403" fmla="*/ 10727 w 1638313"/>
                <a:gd name="connsiteY403" fmla="*/ 377032 h 2240883"/>
                <a:gd name="connsiteX404" fmla="*/ 11635 w 1638313"/>
                <a:gd name="connsiteY404" fmla="*/ 369368 h 2240883"/>
                <a:gd name="connsiteX405" fmla="*/ 10727 w 1638313"/>
                <a:gd name="connsiteY405" fmla="*/ 361704 h 2240883"/>
                <a:gd name="connsiteX406" fmla="*/ 11635 w 1638313"/>
                <a:gd name="connsiteY406" fmla="*/ 354040 h 2240883"/>
                <a:gd name="connsiteX407" fmla="*/ 10727 w 1638313"/>
                <a:gd name="connsiteY407" fmla="*/ 346376 h 2240883"/>
                <a:gd name="connsiteX408" fmla="*/ 823527 w 1638313"/>
                <a:gd name="connsiteY408" fmla="*/ 0 h 224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1638313" h="2240883">
                  <a:moveTo>
                    <a:pt x="823527" y="0"/>
                  </a:moveTo>
                  <a:cubicBezTo>
                    <a:pt x="1272424" y="0"/>
                    <a:pt x="1636327" y="155078"/>
                    <a:pt x="1636327" y="346376"/>
                  </a:cubicBezTo>
                  <a:lnTo>
                    <a:pt x="1635419" y="354040"/>
                  </a:lnTo>
                  <a:lnTo>
                    <a:pt x="1636327" y="361704"/>
                  </a:lnTo>
                  <a:lnTo>
                    <a:pt x="1635419" y="369368"/>
                  </a:lnTo>
                  <a:lnTo>
                    <a:pt x="1636327" y="377032"/>
                  </a:lnTo>
                  <a:lnTo>
                    <a:pt x="1635419" y="384696"/>
                  </a:lnTo>
                  <a:lnTo>
                    <a:pt x="1636327" y="392360"/>
                  </a:lnTo>
                  <a:lnTo>
                    <a:pt x="1635419" y="400024"/>
                  </a:lnTo>
                  <a:lnTo>
                    <a:pt x="1636327" y="407688"/>
                  </a:lnTo>
                  <a:lnTo>
                    <a:pt x="1635419" y="415352"/>
                  </a:lnTo>
                  <a:lnTo>
                    <a:pt x="1636327" y="423016"/>
                  </a:lnTo>
                  <a:lnTo>
                    <a:pt x="1635419" y="430680"/>
                  </a:lnTo>
                  <a:lnTo>
                    <a:pt x="1636327" y="438344"/>
                  </a:lnTo>
                  <a:lnTo>
                    <a:pt x="1635419" y="446008"/>
                  </a:lnTo>
                  <a:lnTo>
                    <a:pt x="1636327" y="453672"/>
                  </a:lnTo>
                  <a:lnTo>
                    <a:pt x="1635419" y="461336"/>
                  </a:lnTo>
                  <a:lnTo>
                    <a:pt x="1636327" y="469000"/>
                  </a:lnTo>
                  <a:lnTo>
                    <a:pt x="1635419" y="476664"/>
                  </a:lnTo>
                  <a:lnTo>
                    <a:pt x="1636327" y="484328"/>
                  </a:lnTo>
                  <a:lnTo>
                    <a:pt x="1635419" y="491992"/>
                  </a:lnTo>
                  <a:lnTo>
                    <a:pt x="1636327" y="499656"/>
                  </a:lnTo>
                  <a:lnTo>
                    <a:pt x="1635419" y="507320"/>
                  </a:lnTo>
                  <a:lnTo>
                    <a:pt x="1636327" y="514984"/>
                  </a:lnTo>
                  <a:lnTo>
                    <a:pt x="1635419" y="522648"/>
                  </a:lnTo>
                  <a:lnTo>
                    <a:pt x="1636327" y="530312"/>
                  </a:lnTo>
                  <a:lnTo>
                    <a:pt x="1635419" y="537976"/>
                  </a:lnTo>
                  <a:lnTo>
                    <a:pt x="1636327" y="545640"/>
                  </a:lnTo>
                  <a:lnTo>
                    <a:pt x="1635419" y="553304"/>
                  </a:lnTo>
                  <a:lnTo>
                    <a:pt x="1636327" y="560968"/>
                  </a:lnTo>
                  <a:lnTo>
                    <a:pt x="1635419" y="568632"/>
                  </a:lnTo>
                  <a:lnTo>
                    <a:pt x="1636327" y="576297"/>
                  </a:lnTo>
                  <a:lnTo>
                    <a:pt x="1635419" y="583961"/>
                  </a:lnTo>
                  <a:lnTo>
                    <a:pt x="1636327" y="591625"/>
                  </a:lnTo>
                  <a:cubicBezTo>
                    <a:pt x="1636024" y="594179"/>
                    <a:pt x="1635722" y="596734"/>
                    <a:pt x="1635419" y="599288"/>
                  </a:cubicBezTo>
                  <a:lnTo>
                    <a:pt x="1636327" y="606952"/>
                  </a:lnTo>
                  <a:lnTo>
                    <a:pt x="1635419" y="614616"/>
                  </a:lnTo>
                  <a:lnTo>
                    <a:pt x="1636327" y="622281"/>
                  </a:lnTo>
                  <a:lnTo>
                    <a:pt x="1635419" y="629945"/>
                  </a:lnTo>
                  <a:lnTo>
                    <a:pt x="1636327" y="637609"/>
                  </a:lnTo>
                  <a:lnTo>
                    <a:pt x="1635419" y="645273"/>
                  </a:lnTo>
                  <a:lnTo>
                    <a:pt x="1636327" y="652937"/>
                  </a:lnTo>
                  <a:lnTo>
                    <a:pt x="1635419" y="660601"/>
                  </a:lnTo>
                  <a:lnTo>
                    <a:pt x="1636327" y="668265"/>
                  </a:lnTo>
                  <a:lnTo>
                    <a:pt x="1635419" y="675929"/>
                  </a:lnTo>
                  <a:lnTo>
                    <a:pt x="1636327" y="683593"/>
                  </a:lnTo>
                  <a:lnTo>
                    <a:pt x="1635419" y="691257"/>
                  </a:lnTo>
                  <a:lnTo>
                    <a:pt x="1636327" y="698921"/>
                  </a:lnTo>
                  <a:lnTo>
                    <a:pt x="1635419" y="706585"/>
                  </a:lnTo>
                  <a:lnTo>
                    <a:pt x="1636327" y="714249"/>
                  </a:lnTo>
                  <a:lnTo>
                    <a:pt x="1635419" y="721913"/>
                  </a:lnTo>
                  <a:lnTo>
                    <a:pt x="1636327" y="729577"/>
                  </a:lnTo>
                  <a:lnTo>
                    <a:pt x="1635419" y="737241"/>
                  </a:lnTo>
                  <a:lnTo>
                    <a:pt x="1636327" y="744905"/>
                  </a:lnTo>
                  <a:lnTo>
                    <a:pt x="1635419" y="752569"/>
                  </a:lnTo>
                  <a:lnTo>
                    <a:pt x="1636327" y="760233"/>
                  </a:lnTo>
                  <a:lnTo>
                    <a:pt x="1635419" y="767897"/>
                  </a:lnTo>
                  <a:lnTo>
                    <a:pt x="1636327" y="775561"/>
                  </a:lnTo>
                  <a:lnTo>
                    <a:pt x="1635419" y="783225"/>
                  </a:lnTo>
                  <a:lnTo>
                    <a:pt x="1636327" y="790889"/>
                  </a:lnTo>
                  <a:lnTo>
                    <a:pt x="1635419" y="798553"/>
                  </a:lnTo>
                  <a:lnTo>
                    <a:pt x="1636327" y="806217"/>
                  </a:lnTo>
                  <a:lnTo>
                    <a:pt x="1635419" y="813881"/>
                  </a:lnTo>
                  <a:lnTo>
                    <a:pt x="1636327" y="821545"/>
                  </a:lnTo>
                  <a:lnTo>
                    <a:pt x="1635419" y="829209"/>
                  </a:lnTo>
                  <a:lnTo>
                    <a:pt x="1636327" y="836873"/>
                  </a:lnTo>
                  <a:lnTo>
                    <a:pt x="1635419" y="844537"/>
                  </a:lnTo>
                  <a:lnTo>
                    <a:pt x="1636327" y="852201"/>
                  </a:lnTo>
                  <a:lnTo>
                    <a:pt x="1635419" y="859865"/>
                  </a:lnTo>
                  <a:lnTo>
                    <a:pt x="1636327" y="867529"/>
                  </a:lnTo>
                  <a:lnTo>
                    <a:pt x="1635419" y="875193"/>
                  </a:lnTo>
                  <a:lnTo>
                    <a:pt x="1636327" y="882857"/>
                  </a:lnTo>
                  <a:lnTo>
                    <a:pt x="1635419" y="890521"/>
                  </a:lnTo>
                  <a:lnTo>
                    <a:pt x="1636327" y="898185"/>
                  </a:lnTo>
                  <a:lnTo>
                    <a:pt x="1635419" y="905849"/>
                  </a:lnTo>
                  <a:lnTo>
                    <a:pt x="1636327" y="913513"/>
                  </a:lnTo>
                  <a:lnTo>
                    <a:pt x="1635419" y="921177"/>
                  </a:lnTo>
                  <a:lnTo>
                    <a:pt x="1636327" y="928841"/>
                  </a:lnTo>
                  <a:lnTo>
                    <a:pt x="1635419" y="936505"/>
                  </a:lnTo>
                  <a:lnTo>
                    <a:pt x="1636327" y="944169"/>
                  </a:lnTo>
                  <a:lnTo>
                    <a:pt x="1635419" y="951833"/>
                  </a:lnTo>
                  <a:lnTo>
                    <a:pt x="1636327" y="959497"/>
                  </a:lnTo>
                  <a:lnTo>
                    <a:pt x="1635419" y="967161"/>
                  </a:lnTo>
                  <a:lnTo>
                    <a:pt x="1636327" y="974825"/>
                  </a:lnTo>
                  <a:lnTo>
                    <a:pt x="1635419" y="982489"/>
                  </a:lnTo>
                  <a:lnTo>
                    <a:pt x="1636327" y="990153"/>
                  </a:lnTo>
                  <a:lnTo>
                    <a:pt x="1635419" y="997817"/>
                  </a:lnTo>
                  <a:lnTo>
                    <a:pt x="1636327" y="1005481"/>
                  </a:lnTo>
                  <a:lnTo>
                    <a:pt x="1635419" y="1013145"/>
                  </a:lnTo>
                  <a:lnTo>
                    <a:pt x="1636327" y="1020809"/>
                  </a:lnTo>
                  <a:lnTo>
                    <a:pt x="1635419" y="1028473"/>
                  </a:lnTo>
                  <a:lnTo>
                    <a:pt x="1636327" y="1036137"/>
                  </a:lnTo>
                  <a:lnTo>
                    <a:pt x="1635419" y="1043801"/>
                  </a:lnTo>
                  <a:lnTo>
                    <a:pt x="1636327" y="1051465"/>
                  </a:lnTo>
                  <a:lnTo>
                    <a:pt x="1635419" y="1059129"/>
                  </a:lnTo>
                  <a:lnTo>
                    <a:pt x="1636327" y="1066793"/>
                  </a:lnTo>
                  <a:lnTo>
                    <a:pt x="1635419" y="1074457"/>
                  </a:lnTo>
                  <a:lnTo>
                    <a:pt x="1636327" y="1082121"/>
                  </a:lnTo>
                  <a:lnTo>
                    <a:pt x="1635419" y="1089785"/>
                  </a:lnTo>
                  <a:lnTo>
                    <a:pt x="1636327" y="1097449"/>
                  </a:lnTo>
                  <a:lnTo>
                    <a:pt x="1635419" y="1105113"/>
                  </a:lnTo>
                  <a:lnTo>
                    <a:pt x="1636327" y="1112778"/>
                  </a:lnTo>
                  <a:cubicBezTo>
                    <a:pt x="1636024" y="1115332"/>
                    <a:pt x="1635722" y="1117887"/>
                    <a:pt x="1635419" y="1120441"/>
                  </a:cubicBezTo>
                  <a:lnTo>
                    <a:pt x="1636327" y="1128105"/>
                  </a:lnTo>
                  <a:lnTo>
                    <a:pt x="1635419" y="1135769"/>
                  </a:lnTo>
                  <a:lnTo>
                    <a:pt x="1636327" y="1143434"/>
                  </a:lnTo>
                  <a:lnTo>
                    <a:pt x="1635419" y="1151098"/>
                  </a:lnTo>
                  <a:lnTo>
                    <a:pt x="1636327" y="1158762"/>
                  </a:lnTo>
                  <a:lnTo>
                    <a:pt x="1634514" y="1166426"/>
                  </a:lnTo>
                  <a:lnTo>
                    <a:pt x="1636327" y="1174090"/>
                  </a:lnTo>
                  <a:lnTo>
                    <a:pt x="1634514" y="1181754"/>
                  </a:lnTo>
                  <a:lnTo>
                    <a:pt x="1636327" y="1189418"/>
                  </a:lnTo>
                  <a:lnTo>
                    <a:pt x="1634514" y="1197082"/>
                  </a:lnTo>
                  <a:lnTo>
                    <a:pt x="1636327" y="1204746"/>
                  </a:lnTo>
                  <a:lnTo>
                    <a:pt x="1634514" y="1212410"/>
                  </a:lnTo>
                  <a:lnTo>
                    <a:pt x="1636327" y="1220074"/>
                  </a:lnTo>
                  <a:lnTo>
                    <a:pt x="1634514" y="1227738"/>
                  </a:lnTo>
                  <a:lnTo>
                    <a:pt x="1636327" y="1235402"/>
                  </a:lnTo>
                  <a:lnTo>
                    <a:pt x="1634514" y="1243066"/>
                  </a:lnTo>
                  <a:lnTo>
                    <a:pt x="1636327" y="1250730"/>
                  </a:lnTo>
                  <a:lnTo>
                    <a:pt x="1634514" y="1258394"/>
                  </a:lnTo>
                  <a:lnTo>
                    <a:pt x="1636327" y="1266058"/>
                  </a:lnTo>
                  <a:lnTo>
                    <a:pt x="1634514" y="1273722"/>
                  </a:lnTo>
                  <a:lnTo>
                    <a:pt x="1636327" y="1281386"/>
                  </a:lnTo>
                  <a:lnTo>
                    <a:pt x="1634514" y="1289050"/>
                  </a:lnTo>
                  <a:lnTo>
                    <a:pt x="1636327" y="1296714"/>
                  </a:lnTo>
                  <a:lnTo>
                    <a:pt x="1634514" y="1304378"/>
                  </a:lnTo>
                  <a:lnTo>
                    <a:pt x="1636327" y="1312042"/>
                  </a:lnTo>
                  <a:lnTo>
                    <a:pt x="1634514" y="1319706"/>
                  </a:lnTo>
                  <a:lnTo>
                    <a:pt x="1636327" y="1327370"/>
                  </a:lnTo>
                  <a:lnTo>
                    <a:pt x="1634514" y="1335034"/>
                  </a:lnTo>
                  <a:lnTo>
                    <a:pt x="1636327" y="1342698"/>
                  </a:lnTo>
                  <a:lnTo>
                    <a:pt x="1634514" y="1350362"/>
                  </a:lnTo>
                  <a:lnTo>
                    <a:pt x="1636327" y="1358026"/>
                  </a:lnTo>
                  <a:lnTo>
                    <a:pt x="1634514" y="1365690"/>
                  </a:lnTo>
                  <a:lnTo>
                    <a:pt x="1636327" y="1373354"/>
                  </a:lnTo>
                  <a:lnTo>
                    <a:pt x="1634514" y="1381018"/>
                  </a:lnTo>
                  <a:lnTo>
                    <a:pt x="1636327" y="1388682"/>
                  </a:lnTo>
                  <a:lnTo>
                    <a:pt x="1634514" y="1396346"/>
                  </a:lnTo>
                  <a:lnTo>
                    <a:pt x="1636327" y="1404010"/>
                  </a:lnTo>
                  <a:lnTo>
                    <a:pt x="1634514" y="1411674"/>
                  </a:lnTo>
                  <a:lnTo>
                    <a:pt x="1636327" y="1419338"/>
                  </a:lnTo>
                  <a:lnTo>
                    <a:pt x="1634514" y="1427002"/>
                  </a:lnTo>
                  <a:lnTo>
                    <a:pt x="1636327" y="1434666"/>
                  </a:lnTo>
                  <a:lnTo>
                    <a:pt x="1634514" y="1442330"/>
                  </a:lnTo>
                  <a:lnTo>
                    <a:pt x="1636327" y="1449994"/>
                  </a:lnTo>
                  <a:lnTo>
                    <a:pt x="1634514" y="1457658"/>
                  </a:lnTo>
                  <a:lnTo>
                    <a:pt x="1636327" y="1465322"/>
                  </a:lnTo>
                  <a:lnTo>
                    <a:pt x="1634514" y="1472986"/>
                  </a:lnTo>
                  <a:lnTo>
                    <a:pt x="1636327" y="1480650"/>
                  </a:lnTo>
                  <a:lnTo>
                    <a:pt x="1634514" y="1488314"/>
                  </a:lnTo>
                  <a:lnTo>
                    <a:pt x="1636327" y="1495978"/>
                  </a:lnTo>
                  <a:lnTo>
                    <a:pt x="1634514" y="1503642"/>
                  </a:lnTo>
                  <a:lnTo>
                    <a:pt x="1636327" y="1511306"/>
                  </a:lnTo>
                  <a:lnTo>
                    <a:pt x="1634514" y="1518970"/>
                  </a:lnTo>
                  <a:lnTo>
                    <a:pt x="1636327" y="1526634"/>
                  </a:lnTo>
                  <a:lnTo>
                    <a:pt x="1634514" y="1534298"/>
                  </a:lnTo>
                  <a:lnTo>
                    <a:pt x="1636327" y="1541962"/>
                  </a:lnTo>
                  <a:lnTo>
                    <a:pt x="1634514" y="1549626"/>
                  </a:lnTo>
                  <a:lnTo>
                    <a:pt x="1636327" y="1557290"/>
                  </a:lnTo>
                  <a:lnTo>
                    <a:pt x="1634514" y="1564954"/>
                  </a:lnTo>
                  <a:lnTo>
                    <a:pt x="1636327" y="1572618"/>
                  </a:lnTo>
                  <a:lnTo>
                    <a:pt x="1634514" y="1580282"/>
                  </a:lnTo>
                  <a:lnTo>
                    <a:pt x="1636327" y="1587946"/>
                  </a:lnTo>
                  <a:lnTo>
                    <a:pt x="1634514" y="1595610"/>
                  </a:lnTo>
                  <a:lnTo>
                    <a:pt x="1636327" y="1603274"/>
                  </a:lnTo>
                  <a:lnTo>
                    <a:pt x="1634514" y="1610938"/>
                  </a:lnTo>
                  <a:lnTo>
                    <a:pt x="1636327" y="1618602"/>
                  </a:lnTo>
                  <a:lnTo>
                    <a:pt x="1634514" y="1626266"/>
                  </a:lnTo>
                  <a:lnTo>
                    <a:pt x="1636327" y="1633930"/>
                  </a:lnTo>
                  <a:lnTo>
                    <a:pt x="1634514" y="1641595"/>
                  </a:lnTo>
                  <a:lnTo>
                    <a:pt x="1636327" y="1649259"/>
                  </a:lnTo>
                  <a:lnTo>
                    <a:pt x="1634514" y="1656923"/>
                  </a:lnTo>
                  <a:lnTo>
                    <a:pt x="1636327" y="1664586"/>
                  </a:lnTo>
                  <a:lnTo>
                    <a:pt x="1634514" y="1672251"/>
                  </a:lnTo>
                  <a:lnTo>
                    <a:pt x="1636327" y="1679915"/>
                  </a:lnTo>
                  <a:lnTo>
                    <a:pt x="1634514" y="1687579"/>
                  </a:lnTo>
                  <a:lnTo>
                    <a:pt x="1636327" y="1695243"/>
                  </a:lnTo>
                  <a:lnTo>
                    <a:pt x="1634514" y="1702907"/>
                  </a:lnTo>
                  <a:lnTo>
                    <a:pt x="1636327" y="1710571"/>
                  </a:lnTo>
                  <a:lnTo>
                    <a:pt x="1634514" y="1718235"/>
                  </a:lnTo>
                  <a:lnTo>
                    <a:pt x="1636327" y="1725899"/>
                  </a:lnTo>
                  <a:lnTo>
                    <a:pt x="1634514" y="1733563"/>
                  </a:lnTo>
                  <a:lnTo>
                    <a:pt x="1636327" y="1741227"/>
                  </a:lnTo>
                  <a:lnTo>
                    <a:pt x="1634514" y="1748891"/>
                  </a:lnTo>
                  <a:lnTo>
                    <a:pt x="1636327" y="1756555"/>
                  </a:lnTo>
                  <a:lnTo>
                    <a:pt x="1634514" y="1764219"/>
                  </a:lnTo>
                  <a:lnTo>
                    <a:pt x="1636327" y="1771883"/>
                  </a:lnTo>
                  <a:lnTo>
                    <a:pt x="1634514" y="1779547"/>
                  </a:lnTo>
                  <a:lnTo>
                    <a:pt x="1636327" y="1787211"/>
                  </a:lnTo>
                  <a:lnTo>
                    <a:pt x="1634514" y="1794875"/>
                  </a:lnTo>
                  <a:lnTo>
                    <a:pt x="1636327" y="1802539"/>
                  </a:lnTo>
                  <a:lnTo>
                    <a:pt x="1634514" y="1810203"/>
                  </a:lnTo>
                  <a:lnTo>
                    <a:pt x="1636327" y="1817867"/>
                  </a:lnTo>
                  <a:lnTo>
                    <a:pt x="1634514" y="1825531"/>
                  </a:lnTo>
                  <a:lnTo>
                    <a:pt x="1636327" y="1833195"/>
                  </a:lnTo>
                  <a:lnTo>
                    <a:pt x="1634514" y="1840859"/>
                  </a:lnTo>
                  <a:lnTo>
                    <a:pt x="1636327" y="1848523"/>
                  </a:lnTo>
                  <a:lnTo>
                    <a:pt x="1634514" y="1856187"/>
                  </a:lnTo>
                  <a:lnTo>
                    <a:pt x="1636327" y="1863851"/>
                  </a:lnTo>
                  <a:lnTo>
                    <a:pt x="1634514" y="1871515"/>
                  </a:lnTo>
                  <a:lnTo>
                    <a:pt x="1636327" y="1879179"/>
                  </a:lnTo>
                  <a:lnTo>
                    <a:pt x="1634514" y="1886843"/>
                  </a:lnTo>
                  <a:lnTo>
                    <a:pt x="1636327" y="1894507"/>
                  </a:lnTo>
                  <a:cubicBezTo>
                    <a:pt x="1669921" y="2128998"/>
                    <a:pt x="1272424" y="2240883"/>
                    <a:pt x="823527" y="2240883"/>
                  </a:cubicBezTo>
                  <a:cubicBezTo>
                    <a:pt x="374630" y="2240883"/>
                    <a:pt x="-75658" y="2116200"/>
                    <a:pt x="10727" y="1894507"/>
                  </a:cubicBezTo>
                  <a:lnTo>
                    <a:pt x="12540" y="1886843"/>
                  </a:lnTo>
                  <a:lnTo>
                    <a:pt x="10727" y="1879179"/>
                  </a:lnTo>
                  <a:lnTo>
                    <a:pt x="12540" y="1871515"/>
                  </a:lnTo>
                  <a:lnTo>
                    <a:pt x="10727" y="1863851"/>
                  </a:lnTo>
                  <a:lnTo>
                    <a:pt x="12540" y="1856187"/>
                  </a:lnTo>
                  <a:lnTo>
                    <a:pt x="10727" y="1848523"/>
                  </a:lnTo>
                  <a:lnTo>
                    <a:pt x="12540" y="1840859"/>
                  </a:lnTo>
                  <a:lnTo>
                    <a:pt x="10727" y="1833195"/>
                  </a:lnTo>
                  <a:lnTo>
                    <a:pt x="12540" y="1825531"/>
                  </a:lnTo>
                  <a:lnTo>
                    <a:pt x="10727" y="1817867"/>
                  </a:lnTo>
                  <a:lnTo>
                    <a:pt x="12540" y="1810203"/>
                  </a:lnTo>
                  <a:lnTo>
                    <a:pt x="10727" y="1802539"/>
                  </a:lnTo>
                  <a:lnTo>
                    <a:pt x="12540" y="1794875"/>
                  </a:lnTo>
                  <a:lnTo>
                    <a:pt x="10727" y="1787211"/>
                  </a:lnTo>
                  <a:lnTo>
                    <a:pt x="12540" y="1779547"/>
                  </a:lnTo>
                  <a:lnTo>
                    <a:pt x="10727" y="1771883"/>
                  </a:lnTo>
                  <a:lnTo>
                    <a:pt x="12540" y="1764219"/>
                  </a:lnTo>
                  <a:lnTo>
                    <a:pt x="10727" y="1756555"/>
                  </a:lnTo>
                  <a:lnTo>
                    <a:pt x="12540" y="1748891"/>
                  </a:lnTo>
                  <a:lnTo>
                    <a:pt x="10727" y="1741227"/>
                  </a:lnTo>
                  <a:lnTo>
                    <a:pt x="12540" y="1733563"/>
                  </a:lnTo>
                  <a:lnTo>
                    <a:pt x="10727" y="1725899"/>
                  </a:lnTo>
                  <a:lnTo>
                    <a:pt x="12540" y="1718235"/>
                  </a:lnTo>
                  <a:lnTo>
                    <a:pt x="10727" y="1710571"/>
                  </a:lnTo>
                  <a:lnTo>
                    <a:pt x="12540" y="1702907"/>
                  </a:lnTo>
                  <a:lnTo>
                    <a:pt x="10727" y="1695243"/>
                  </a:lnTo>
                  <a:lnTo>
                    <a:pt x="12540" y="1687579"/>
                  </a:lnTo>
                  <a:lnTo>
                    <a:pt x="10727" y="1679915"/>
                  </a:lnTo>
                  <a:lnTo>
                    <a:pt x="12540" y="1672251"/>
                  </a:lnTo>
                  <a:lnTo>
                    <a:pt x="10727" y="1664586"/>
                  </a:lnTo>
                  <a:lnTo>
                    <a:pt x="12540" y="1656923"/>
                  </a:lnTo>
                  <a:lnTo>
                    <a:pt x="10727" y="1649259"/>
                  </a:lnTo>
                  <a:lnTo>
                    <a:pt x="12540" y="1641595"/>
                  </a:lnTo>
                  <a:lnTo>
                    <a:pt x="10727" y="1633930"/>
                  </a:lnTo>
                  <a:lnTo>
                    <a:pt x="12540" y="1626266"/>
                  </a:lnTo>
                  <a:lnTo>
                    <a:pt x="10727" y="1618602"/>
                  </a:lnTo>
                  <a:lnTo>
                    <a:pt x="12540" y="1610938"/>
                  </a:lnTo>
                  <a:lnTo>
                    <a:pt x="10727" y="1603274"/>
                  </a:lnTo>
                  <a:lnTo>
                    <a:pt x="12540" y="1595610"/>
                  </a:lnTo>
                  <a:lnTo>
                    <a:pt x="10727" y="1587946"/>
                  </a:lnTo>
                  <a:lnTo>
                    <a:pt x="12540" y="1580282"/>
                  </a:lnTo>
                  <a:lnTo>
                    <a:pt x="10727" y="1572618"/>
                  </a:lnTo>
                  <a:lnTo>
                    <a:pt x="12540" y="1564954"/>
                  </a:lnTo>
                  <a:lnTo>
                    <a:pt x="10727" y="1557290"/>
                  </a:lnTo>
                  <a:lnTo>
                    <a:pt x="12540" y="1549626"/>
                  </a:lnTo>
                  <a:lnTo>
                    <a:pt x="10727" y="1541962"/>
                  </a:lnTo>
                  <a:lnTo>
                    <a:pt x="12540" y="1534298"/>
                  </a:lnTo>
                  <a:lnTo>
                    <a:pt x="10727" y="1526634"/>
                  </a:lnTo>
                  <a:lnTo>
                    <a:pt x="12540" y="1518970"/>
                  </a:lnTo>
                  <a:lnTo>
                    <a:pt x="10727" y="1511306"/>
                  </a:lnTo>
                  <a:lnTo>
                    <a:pt x="12540" y="1503642"/>
                  </a:lnTo>
                  <a:lnTo>
                    <a:pt x="10727" y="1495978"/>
                  </a:lnTo>
                  <a:lnTo>
                    <a:pt x="12540" y="1488314"/>
                  </a:lnTo>
                  <a:lnTo>
                    <a:pt x="10727" y="1480650"/>
                  </a:lnTo>
                  <a:lnTo>
                    <a:pt x="12540" y="1472986"/>
                  </a:lnTo>
                  <a:lnTo>
                    <a:pt x="10727" y="1465322"/>
                  </a:lnTo>
                  <a:lnTo>
                    <a:pt x="12540" y="1457658"/>
                  </a:lnTo>
                  <a:lnTo>
                    <a:pt x="10727" y="1449994"/>
                  </a:lnTo>
                  <a:lnTo>
                    <a:pt x="12540" y="1442330"/>
                  </a:lnTo>
                  <a:lnTo>
                    <a:pt x="10727" y="1434666"/>
                  </a:lnTo>
                  <a:lnTo>
                    <a:pt x="12540" y="1427002"/>
                  </a:lnTo>
                  <a:lnTo>
                    <a:pt x="10727" y="1419338"/>
                  </a:lnTo>
                  <a:lnTo>
                    <a:pt x="12540" y="1411674"/>
                  </a:lnTo>
                  <a:lnTo>
                    <a:pt x="10727" y="1404010"/>
                  </a:lnTo>
                  <a:lnTo>
                    <a:pt x="12540" y="1396346"/>
                  </a:lnTo>
                  <a:lnTo>
                    <a:pt x="10727" y="1388682"/>
                  </a:lnTo>
                  <a:lnTo>
                    <a:pt x="12540" y="1381018"/>
                  </a:lnTo>
                  <a:lnTo>
                    <a:pt x="10727" y="1373354"/>
                  </a:lnTo>
                  <a:lnTo>
                    <a:pt x="12540" y="1365690"/>
                  </a:lnTo>
                  <a:lnTo>
                    <a:pt x="10727" y="1358026"/>
                  </a:lnTo>
                  <a:lnTo>
                    <a:pt x="12540" y="1350362"/>
                  </a:lnTo>
                  <a:lnTo>
                    <a:pt x="10727" y="1342698"/>
                  </a:lnTo>
                  <a:lnTo>
                    <a:pt x="12540" y="1335034"/>
                  </a:lnTo>
                  <a:lnTo>
                    <a:pt x="10727" y="1327370"/>
                  </a:lnTo>
                  <a:lnTo>
                    <a:pt x="12540" y="1319706"/>
                  </a:lnTo>
                  <a:lnTo>
                    <a:pt x="10727" y="1312042"/>
                  </a:lnTo>
                  <a:lnTo>
                    <a:pt x="12540" y="1304378"/>
                  </a:lnTo>
                  <a:lnTo>
                    <a:pt x="10727" y="1296714"/>
                  </a:lnTo>
                  <a:lnTo>
                    <a:pt x="12540" y="1289050"/>
                  </a:lnTo>
                  <a:lnTo>
                    <a:pt x="10727" y="1281386"/>
                  </a:lnTo>
                  <a:lnTo>
                    <a:pt x="12540" y="1273722"/>
                  </a:lnTo>
                  <a:lnTo>
                    <a:pt x="10727" y="1266058"/>
                  </a:lnTo>
                  <a:lnTo>
                    <a:pt x="12540" y="1258394"/>
                  </a:lnTo>
                  <a:lnTo>
                    <a:pt x="10727" y="1250730"/>
                  </a:lnTo>
                  <a:lnTo>
                    <a:pt x="12540" y="1243066"/>
                  </a:lnTo>
                  <a:lnTo>
                    <a:pt x="10727" y="1235402"/>
                  </a:lnTo>
                  <a:lnTo>
                    <a:pt x="12540" y="1227738"/>
                  </a:lnTo>
                  <a:lnTo>
                    <a:pt x="10727" y="1220074"/>
                  </a:lnTo>
                  <a:lnTo>
                    <a:pt x="12540" y="1212410"/>
                  </a:lnTo>
                  <a:lnTo>
                    <a:pt x="10727" y="1204746"/>
                  </a:lnTo>
                  <a:lnTo>
                    <a:pt x="12540" y="1197082"/>
                  </a:lnTo>
                  <a:lnTo>
                    <a:pt x="10727" y="1189418"/>
                  </a:lnTo>
                  <a:lnTo>
                    <a:pt x="12540" y="1181754"/>
                  </a:lnTo>
                  <a:lnTo>
                    <a:pt x="10727" y="1174090"/>
                  </a:lnTo>
                  <a:lnTo>
                    <a:pt x="12540" y="1166426"/>
                  </a:lnTo>
                  <a:lnTo>
                    <a:pt x="10727" y="1158762"/>
                  </a:lnTo>
                  <a:lnTo>
                    <a:pt x="11635" y="1151098"/>
                  </a:lnTo>
                  <a:lnTo>
                    <a:pt x="10727" y="1143434"/>
                  </a:lnTo>
                  <a:lnTo>
                    <a:pt x="11635" y="1135769"/>
                  </a:lnTo>
                  <a:lnTo>
                    <a:pt x="10727" y="1128105"/>
                  </a:lnTo>
                  <a:lnTo>
                    <a:pt x="11635" y="1120441"/>
                  </a:lnTo>
                  <a:cubicBezTo>
                    <a:pt x="11332" y="1117887"/>
                    <a:pt x="11030" y="1115332"/>
                    <a:pt x="10727" y="1112778"/>
                  </a:cubicBezTo>
                  <a:lnTo>
                    <a:pt x="11635" y="1105113"/>
                  </a:lnTo>
                  <a:lnTo>
                    <a:pt x="10727" y="1097449"/>
                  </a:lnTo>
                  <a:lnTo>
                    <a:pt x="11635" y="1089785"/>
                  </a:lnTo>
                  <a:lnTo>
                    <a:pt x="10727" y="1082121"/>
                  </a:lnTo>
                  <a:lnTo>
                    <a:pt x="11635" y="1074457"/>
                  </a:lnTo>
                  <a:lnTo>
                    <a:pt x="10727" y="1066793"/>
                  </a:lnTo>
                  <a:lnTo>
                    <a:pt x="11635" y="1059129"/>
                  </a:lnTo>
                  <a:lnTo>
                    <a:pt x="10727" y="1051465"/>
                  </a:lnTo>
                  <a:lnTo>
                    <a:pt x="11635" y="1043801"/>
                  </a:lnTo>
                  <a:lnTo>
                    <a:pt x="10727" y="1036137"/>
                  </a:lnTo>
                  <a:lnTo>
                    <a:pt x="11635" y="1028473"/>
                  </a:lnTo>
                  <a:lnTo>
                    <a:pt x="10727" y="1020809"/>
                  </a:lnTo>
                  <a:lnTo>
                    <a:pt x="11635" y="1013145"/>
                  </a:lnTo>
                  <a:lnTo>
                    <a:pt x="10727" y="1005481"/>
                  </a:lnTo>
                  <a:lnTo>
                    <a:pt x="11635" y="997817"/>
                  </a:lnTo>
                  <a:lnTo>
                    <a:pt x="10727" y="990153"/>
                  </a:lnTo>
                  <a:lnTo>
                    <a:pt x="11635" y="982489"/>
                  </a:lnTo>
                  <a:lnTo>
                    <a:pt x="10727" y="974825"/>
                  </a:lnTo>
                  <a:lnTo>
                    <a:pt x="11635" y="967161"/>
                  </a:lnTo>
                  <a:lnTo>
                    <a:pt x="10727" y="959497"/>
                  </a:lnTo>
                  <a:lnTo>
                    <a:pt x="11635" y="951833"/>
                  </a:lnTo>
                  <a:lnTo>
                    <a:pt x="10727" y="944169"/>
                  </a:lnTo>
                  <a:lnTo>
                    <a:pt x="11635" y="936505"/>
                  </a:lnTo>
                  <a:lnTo>
                    <a:pt x="10727" y="928841"/>
                  </a:lnTo>
                  <a:lnTo>
                    <a:pt x="11635" y="921177"/>
                  </a:lnTo>
                  <a:lnTo>
                    <a:pt x="10727" y="913513"/>
                  </a:lnTo>
                  <a:lnTo>
                    <a:pt x="11635" y="905849"/>
                  </a:lnTo>
                  <a:lnTo>
                    <a:pt x="10727" y="898185"/>
                  </a:lnTo>
                  <a:lnTo>
                    <a:pt x="11635" y="890521"/>
                  </a:lnTo>
                  <a:lnTo>
                    <a:pt x="10727" y="882857"/>
                  </a:lnTo>
                  <a:lnTo>
                    <a:pt x="11635" y="875193"/>
                  </a:lnTo>
                  <a:lnTo>
                    <a:pt x="10727" y="867529"/>
                  </a:lnTo>
                  <a:lnTo>
                    <a:pt x="11635" y="859865"/>
                  </a:lnTo>
                  <a:lnTo>
                    <a:pt x="10727" y="852201"/>
                  </a:lnTo>
                  <a:lnTo>
                    <a:pt x="11635" y="844537"/>
                  </a:lnTo>
                  <a:lnTo>
                    <a:pt x="10727" y="836873"/>
                  </a:lnTo>
                  <a:lnTo>
                    <a:pt x="11635" y="829209"/>
                  </a:lnTo>
                  <a:lnTo>
                    <a:pt x="10727" y="821545"/>
                  </a:lnTo>
                  <a:lnTo>
                    <a:pt x="11635" y="813881"/>
                  </a:lnTo>
                  <a:lnTo>
                    <a:pt x="10727" y="806217"/>
                  </a:lnTo>
                  <a:lnTo>
                    <a:pt x="11635" y="798553"/>
                  </a:lnTo>
                  <a:lnTo>
                    <a:pt x="10727" y="790889"/>
                  </a:lnTo>
                  <a:lnTo>
                    <a:pt x="11635" y="783225"/>
                  </a:lnTo>
                  <a:lnTo>
                    <a:pt x="10727" y="775561"/>
                  </a:lnTo>
                  <a:lnTo>
                    <a:pt x="11635" y="767897"/>
                  </a:lnTo>
                  <a:lnTo>
                    <a:pt x="10727" y="760233"/>
                  </a:lnTo>
                  <a:lnTo>
                    <a:pt x="11635" y="752569"/>
                  </a:lnTo>
                  <a:lnTo>
                    <a:pt x="10727" y="744905"/>
                  </a:lnTo>
                  <a:lnTo>
                    <a:pt x="11635" y="737241"/>
                  </a:lnTo>
                  <a:lnTo>
                    <a:pt x="10727" y="729577"/>
                  </a:lnTo>
                  <a:lnTo>
                    <a:pt x="11635" y="721913"/>
                  </a:lnTo>
                  <a:lnTo>
                    <a:pt x="10727" y="714249"/>
                  </a:lnTo>
                  <a:lnTo>
                    <a:pt x="11635" y="706585"/>
                  </a:lnTo>
                  <a:lnTo>
                    <a:pt x="10727" y="698921"/>
                  </a:lnTo>
                  <a:lnTo>
                    <a:pt x="11635" y="691257"/>
                  </a:lnTo>
                  <a:lnTo>
                    <a:pt x="10727" y="683593"/>
                  </a:lnTo>
                  <a:lnTo>
                    <a:pt x="11635" y="675929"/>
                  </a:lnTo>
                  <a:lnTo>
                    <a:pt x="10727" y="668265"/>
                  </a:lnTo>
                  <a:lnTo>
                    <a:pt x="11635" y="660601"/>
                  </a:lnTo>
                  <a:lnTo>
                    <a:pt x="10727" y="652937"/>
                  </a:lnTo>
                  <a:lnTo>
                    <a:pt x="11635" y="645273"/>
                  </a:lnTo>
                  <a:lnTo>
                    <a:pt x="10727" y="637609"/>
                  </a:lnTo>
                  <a:lnTo>
                    <a:pt x="11635" y="629945"/>
                  </a:lnTo>
                  <a:lnTo>
                    <a:pt x="10727" y="622281"/>
                  </a:lnTo>
                  <a:lnTo>
                    <a:pt x="11635" y="614616"/>
                  </a:lnTo>
                  <a:lnTo>
                    <a:pt x="10727" y="606952"/>
                  </a:lnTo>
                  <a:lnTo>
                    <a:pt x="11635" y="599288"/>
                  </a:lnTo>
                  <a:cubicBezTo>
                    <a:pt x="11332" y="596734"/>
                    <a:pt x="11030" y="594179"/>
                    <a:pt x="10727" y="591625"/>
                  </a:cubicBezTo>
                  <a:lnTo>
                    <a:pt x="11635" y="583961"/>
                  </a:lnTo>
                  <a:lnTo>
                    <a:pt x="10727" y="576297"/>
                  </a:lnTo>
                  <a:lnTo>
                    <a:pt x="11635" y="568632"/>
                  </a:lnTo>
                  <a:lnTo>
                    <a:pt x="10727" y="560968"/>
                  </a:lnTo>
                  <a:lnTo>
                    <a:pt x="11635" y="553304"/>
                  </a:lnTo>
                  <a:lnTo>
                    <a:pt x="10727" y="545640"/>
                  </a:lnTo>
                  <a:lnTo>
                    <a:pt x="11635" y="537976"/>
                  </a:lnTo>
                  <a:lnTo>
                    <a:pt x="10727" y="530312"/>
                  </a:lnTo>
                  <a:lnTo>
                    <a:pt x="11635" y="522648"/>
                  </a:lnTo>
                  <a:lnTo>
                    <a:pt x="10727" y="514984"/>
                  </a:lnTo>
                  <a:lnTo>
                    <a:pt x="11635" y="507320"/>
                  </a:lnTo>
                  <a:lnTo>
                    <a:pt x="10727" y="499656"/>
                  </a:lnTo>
                  <a:lnTo>
                    <a:pt x="11635" y="491992"/>
                  </a:lnTo>
                  <a:lnTo>
                    <a:pt x="10727" y="484328"/>
                  </a:lnTo>
                  <a:lnTo>
                    <a:pt x="11635" y="476664"/>
                  </a:lnTo>
                  <a:lnTo>
                    <a:pt x="10727" y="469000"/>
                  </a:lnTo>
                  <a:lnTo>
                    <a:pt x="11635" y="461336"/>
                  </a:lnTo>
                  <a:lnTo>
                    <a:pt x="10727" y="453672"/>
                  </a:lnTo>
                  <a:lnTo>
                    <a:pt x="11635" y="446008"/>
                  </a:lnTo>
                  <a:lnTo>
                    <a:pt x="10727" y="438344"/>
                  </a:lnTo>
                  <a:lnTo>
                    <a:pt x="11635" y="430680"/>
                  </a:lnTo>
                  <a:lnTo>
                    <a:pt x="10727" y="423016"/>
                  </a:lnTo>
                  <a:lnTo>
                    <a:pt x="11635" y="415352"/>
                  </a:lnTo>
                  <a:lnTo>
                    <a:pt x="10727" y="407688"/>
                  </a:lnTo>
                  <a:lnTo>
                    <a:pt x="11635" y="400024"/>
                  </a:lnTo>
                  <a:lnTo>
                    <a:pt x="10727" y="392360"/>
                  </a:lnTo>
                  <a:lnTo>
                    <a:pt x="11635" y="384696"/>
                  </a:lnTo>
                  <a:lnTo>
                    <a:pt x="10727" y="377032"/>
                  </a:lnTo>
                  <a:lnTo>
                    <a:pt x="11635" y="369368"/>
                  </a:lnTo>
                  <a:lnTo>
                    <a:pt x="10727" y="361704"/>
                  </a:lnTo>
                  <a:lnTo>
                    <a:pt x="11635" y="354040"/>
                  </a:lnTo>
                  <a:lnTo>
                    <a:pt x="10727" y="346376"/>
                  </a:lnTo>
                  <a:cubicBezTo>
                    <a:pt x="10727" y="155078"/>
                    <a:pt x="374630" y="0"/>
                    <a:pt x="823527" y="0"/>
                  </a:cubicBezTo>
                  <a:close/>
                </a:path>
              </a:pathLst>
            </a:custGeom>
            <a:gradFill flip="none" rotWithShape="1">
              <a:gsLst>
                <a:gs pos="0">
                  <a:srgbClr val="00B0F0">
                    <a:alpha val="40000"/>
                  </a:srgbClr>
                </a:gs>
                <a:gs pos="69000">
                  <a:srgbClr val="0070C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6" name="Group 105">
            <a:extLst>
              <a:ext uri="{FF2B5EF4-FFF2-40B4-BE49-F238E27FC236}">
                <a16:creationId xmlns:a16="http://schemas.microsoft.com/office/drawing/2014/main" id="{FE4FC506-1BF2-47F1-8C35-576660F3E3DB}"/>
              </a:ext>
            </a:extLst>
          </p:cNvPr>
          <p:cNvGrpSpPr/>
          <p:nvPr/>
        </p:nvGrpSpPr>
        <p:grpSpPr>
          <a:xfrm>
            <a:off x="147409" y="3129656"/>
            <a:ext cx="2395256" cy="3225391"/>
            <a:chOff x="9808459" y="3129656"/>
            <a:chExt cx="2395256" cy="3225391"/>
          </a:xfrm>
        </p:grpSpPr>
        <p:sp>
          <p:nvSpPr>
            <p:cNvPr id="107" name="椭圆 73">
              <a:extLst>
                <a:ext uri="{FF2B5EF4-FFF2-40B4-BE49-F238E27FC236}">
                  <a16:creationId xmlns:a16="http://schemas.microsoft.com/office/drawing/2014/main" id="{46C0ED38-7149-49BF-A596-12936644EB71}"/>
                </a:ext>
              </a:extLst>
            </p:cNvPr>
            <p:cNvSpPr/>
            <p:nvPr/>
          </p:nvSpPr>
          <p:spPr>
            <a:xfrm>
              <a:off x="9808459" y="5331184"/>
              <a:ext cx="2395256" cy="1023863"/>
            </a:xfrm>
            <a:prstGeom prst="ellipse">
              <a:avLst/>
            </a:prstGeom>
            <a:gradFill>
              <a:gsLst>
                <a:gs pos="7000">
                  <a:srgbClr val="00B0F0">
                    <a:alpha val="0"/>
                  </a:srgbClr>
                </a:gs>
                <a:gs pos="100000">
                  <a:srgbClr val="00B0F0">
                    <a:alpha val="52000"/>
                  </a:srgbClr>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形状 15">
              <a:extLst>
                <a:ext uri="{FF2B5EF4-FFF2-40B4-BE49-F238E27FC236}">
                  <a16:creationId xmlns:a16="http://schemas.microsoft.com/office/drawing/2014/main" id="{05270B3B-AA8B-483E-92E9-5ECB25433EB8}"/>
                </a:ext>
              </a:extLst>
            </p:cNvPr>
            <p:cNvSpPr/>
            <p:nvPr/>
          </p:nvSpPr>
          <p:spPr>
            <a:xfrm>
              <a:off x="10012643" y="3129656"/>
              <a:ext cx="1940802" cy="3007502"/>
            </a:xfrm>
            <a:custGeom>
              <a:avLst/>
              <a:gdLst>
                <a:gd name="connsiteX0" fmla="*/ 812800 w 1625600"/>
                <a:gd name="connsiteY0" fmla="*/ 0 h 2240883"/>
                <a:gd name="connsiteX1" fmla="*/ 1625600 w 1625600"/>
                <a:gd name="connsiteY1" fmla="*/ 346376 h 2240883"/>
                <a:gd name="connsiteX2" fmla="*/ 1624692 w 1625600"/>
                <a:gd name="connsiteY2" fmla="*/ 354040 h 2240883"/>
                <a:gd name="connsiteX3" fmla="*/ 1625600 w 1625600"/>
                <a:gd name="connsiteY3" fmla="*/ 361704 h 2240883"/>
                <a:gd name="connsiteX4" fmla="*/ 1624692 w 1625600"/>
                <a:gd name="connsiteY4" fmla="*/ 369368 h 2240883"/>
                <a:gd name="connsiteX5" fmla="*/ 1625600 w 1625600"/>
                <a:gd name="connsiteY5" fmla="*/ 377032 h 2240883"/>
                <a:gd name="connsiteX6" fmla="*/ 1624692 w 1625600"/>
                <a:gd name="connsiteY6" fmla="*/ 384696 h 2240883"/>
                <a:gd name="connsiteX7" fmla="*/ 1625600 w 1625600"/>
                <a:gd name="connsiteY7" fmla="*/ 392360 h 2240883"/>
                <a:gd name="connsiteX8" fmla="*/ 1624692 w 1625600"/>
                <a:gd name="connsiteY8" fmla="*/ 400024 h 2240883"/>
                <a:gd name="connsiteX9" fmla="*/ 1625600 w 1625600"/>
                <a:gd name="connsiteY9" fmla="*/ 407688 h 2240883"/>
                <a:gd name="connsiteX10" fmla="*/ 1624692 w 1625600"/>
                <a:gd name="connsiteY10" fmla="*/ 415352 h 2240883"/>
                <a:gd name="connsiteX11" fmla="*/ 1625600 w 1625600"/>
                <a:gd name="connsiteY11" fmla="*/ 423016 h 2240883"/>
                <a:gd name="connsiteX12" fmla="*/ 1624692 w 1625600"/>
                <a:gd name="connsiteY12" fmla="*/ 430680 h 2240883"/>
                <a:gd name="connsiteX13" fmla="*/ 1625600 w 1625600"/>
                <a:gd name="connsiteY13" fmla="*/ 438344 h 2240883"/>
                <a:gd name="connsiteX14" fmla="*/ 1624692 w 1625600"/>
                <a:gd name="connsiteY14" fmla="*/ 446008 h 2240883"/>
                <a:gd name="connsiteX15" fmla="*/ 1625600 w 1625600"/>
                <a:gd name="connsiteY15" fmla="*/ 453672 h 2240883"/>
                <a:gd name="connsiteX16" fmla="*/ 1624692 w 1625600"/>
                <a:gd name="connsiteY16" fmla="*/ 461336 h 2240883"/>
                <a:gd name="connsiteX17" fmla="*/ 1625600 w 1625600"/>
                <a:gd name="connsiteY17" fmla="*/ 469000 h 2240883"/>
                <a:gd name="connsiteX18" fmla="*/ 1624692 w 1625600"/>
                <a:gd name="connsiteY18" fmla="*/ 476664 h 2240883"/>
                <a:gd name="connsiteX19" fmla="*/ 1625600 w 1625600"/>
                <a:gd name="connsiteY19" fmla="*/ 484328 h 2240883"/>
                <a:gd name="connsiteX20" fmla="*/ 1624692 w 1625600"/>
                <a:gd name="connsiteY20" fmla="*/ 491992 h 2240883"/>
                <a:gd name="connsiteX21" fmla="*/ 1625600 w 1625600"/>
                <a:gd name="connsiteY21" fmla="*/ 499656 h 2240883"/>
                <a:gd name="connsiteX22" fmla="*/ 1624692 w 1625600"/>
                <a:gd name="connsiteY22" fmla="*/ 507320 h 2240883"/>
                <a:gd name="connsiteX23" fmla="*/ 1625600 w 1625600"/>
                <a:gd name="connsiteY23" fmla="*/ 514984 h 2240883"/>
                <a:gd name="connsiteX24" fmla="*/ 1624692 w 1625600"/>
                <a:gd name="connsiteY24" fmla="*/ 522648 h 2240883"/>
                <a:gd name="connsiteX25" fmla="*/ 1625600 w 1625600"/>
                <a:gd name="connsiteY25" fmla="*/ 530312 h 2240883"/>
                <a:gd name="connsiteX26" fmla="*/ 1624692 w 1625600"/>
                <a:gd name="connsiteY26" fmla="*/ 537976 h 2240883"/>
                <a:gd name="connsiteX27" fmla="*/ 1625600 w 1625600"/>
                <a:gd name="connsiteY27" fmla="*/ 545640 h 2240883"/>
                <a:gd name="connsiteX28" fmla="*/ 1624692 w 1625600"/>
                <a:gd name="connsiteY28" fmla="*/ 553304 h 2240883"/>
                <a:gd name="connsiteX29" fmla="*/ 1625600 w 1625600"/>
                <a:gd name="connsiteY29" fmla="*/ 560968 h 2240883"/>
                <a:gd name="connsiteX30" fmla="*/ 1624692 w 1625600"/>
                <a:gd name="connsiteY30" fmla="*/ 568632 h 2240883"/>
                <a:gd name="connsiteX31" fmla="*/ 1625600 w 1625600"/>
                <a:gd name="connsiteY31" fmla="*/ 576297 h 2240883"/>
                <a:gd name="connsiteX32" fmla="*/ 1624692 w 1625600"/>
                <a:gd name="connsiteY32" fmla="*/ 583961 h 2240883"/>
                <a:gd name="connsiteX33" fmla="*/ 1625600 w 1625600"/>
                <a:gd name="connsiteY33" fmla="*/ 591625 h 2240883"/>
                <a:gd name="connsiteX34" fmla="*/ 1624692 w 1625600"/>
                <a:gd name="connsiteY34" fmla="*/ 599288 h 2240883"/>
                <a:gd name="connsiteX35" fmla="*/ 1625600 w 1625600"/>
                <a:gd name="connsiteY35" fmla="*/ 606952 h 2240883"/>
                <a:gd name="connsiteX36" fmla="*/ 1624692 w 1625600"/>
                <a:gd name="connsiteY36" fmla="*/ 614616 h 2240883"/>
                <a:gd name="connsiteX37" fmla="*/ 1625600 w 1625600"/>
                <a:gd name="connsiteY37" fmla="*/ 622281 h 2240883"/>
                <a:gd name="connsiteX38" fmla="*/ 1624692 w 1625600"/>
                <a:gd name="connsiteY38" fmla="*/ 629945 h 2240883"/>
                <a:gd name="connsiteX39" fmla="*/ 1625600 w 1625600"/>
                <a:gd name="connsiteY39" fmla="*/ 637609 h 2240883"/>
                <a:gd name="connsiteX40" fmla="*/ 1624692 w 1625600"/>
                <a:gd name="connsiteY40" fmla="*/ 645273 h 2240883"/>
                <a:gd name="connsiteX41" fmla="*/ 1625600 w 1625600"/>
                <a:gd name="connsiteY41" fmla="*/ 652937 h 2240883"/>
                <a:gd name="connsiteX42" fmla="*/ 1624692 w 1625600"/>
                <a:gd name="connsiteY42" fmla="*/ 660601 h 2240883"/>
                <a:gd name="connsiteX43" fmla="*/ 1625600 w 1625600"/>
                <a:gd name="connsiteY43" fmla="*/ 668265 h 2240883"/>
                <a:gd name="connsiteX44" fmla="*/ 1624692 w 1625600"/>
                <a:gd name="connsiteY44" fmla="*/ 675929 h 2240883"/>
                <a:gd name="connsiteX45" fmla="*/ 1625600 w 1625600"/>
                <a:gd name="connsiteY45" fmla="*/ 683593 h 2240883"/>
                <a:gd name="connsiteX46" fmla="*/ 1624692 w 1625600"/>
                <a:gd name="connsiteY46" fmla="*/ 691257 h 2240883"/>
                <a:gd name="connsiteX47" fmla="*/ 1625600 w 1625600"/>
                <a:gd name="connsiteY47" fmla="*/ 698921 h 2240883"/>
                <a:gd name="connsiteX48" fmla="*/ 1624692 w 1625600"/>
                <a:gd name="connsiteY48" fmla="*/ 706585 h 2240883"/>
                <a:gd name="connsiteX49" fmla="*/ 1625600 w 1625600"/>
                <a:gd name="connsiteY49" fmla="*/ 714249 h 2240883"/>
                <a:gd name="connsiteX50" fmla="*/ 1624692 w 1625600"/>
                <a:gd name="connsiteY50" fmla="*/ 721913 h 2240883"/>
                <a:gd name="connsiteX51" fmla="*/ 1625600 w 1625600"/>
                <a:gd name="connsiteY51" fmla="*/ 729577 h 2240883"/>
                <a:gd name="connsiteX52" fmla="*/ 1624692 w 1625600"/>
                <a:gd name="connsiteY52" fmla="*/ 737241 h 2240883"/>
                <a:gd name="connsiteX53" fmla="*/ 1625600 w 1625600"/>
                <a:gd name="connsiteY53" fmla="*/ 744905 h 2240883"/>
                <a:gd name="connsiteX54" fmla="*/ 1624692 w 1625600"/>
                <a:gd name="connsiteY54" fmla="*/ 752569 h 2240883"/>
                <a:gd name="connsiteX55" fmla="*/ 1625600 w 1625600"/>
                <a:gd name="connsiteY55" fmla="*/ 760233 h 2240883"/>
                <a:gd name="connsiteX56" fmla="*/ 1624692 w 1625600"/>
                <a:gd name="connsiteY56" fmla="*/ 767897 h 2240883"/>
                <a:gd name="connsiteX57" fmla="*/ 1625600 w 1625600"/>
                <a:gd name="connsiteY57" fmla="*/ 775561 h 2240883"/>
                <a:gd name="connsiteX58" fmla="*/ 1624692 w 1625600"/>
                <a:gd name="connsiteY58" fmla="*/ 783225 h 2240883"/>
                <a:gd name="connsiteX59" fmla="*/ 1625600 w 1625600"/>
                <a:gd name="connsiteY59" fmla="*/ 790889 h 2240883"/>
                <a:gd name="connsiteX60" fmla="*/ 1624692 w 1625600"/>
                <a:gd name="connsiteY60" fmla="*/ 798553 h 2240883"/>
                <a:gd name="connsiteX61" fmla="*/ 1625600 w 1625600"/>
                <a:gd name="connsiteY61" fmla="*/ 806217 h 2240883"/>
                <a:gd name="connsiteX62" fmla="*/ 1624692 w 1625600"/>
                <a:gd name="connsiteY62" fmla="*/ 813881 h 2240883"/>
                <a:gd name="connsiteX63" fmla="*/ 1625600 w 1625600"/>
                <a:gd name="connsiteY63" fmla="*/ 821545 h 2240883"/>
                <a:gd name="connsiteX64" fmla="*/ 1624692 w 1625600"/>
                <a:gd name="connsiteY64" fmla="*/ 829209 h 2240883"/>
                <a:gd name="connsiteX65" fmla="*/ 1625600 w 1625600"/>
                <a:gd name="connsiteY65" fmla="*/ 836873 h 2240883"/>
                <a:gd name="connsiteX66" fmla="*/ 1624692 w 1625600"/>
                <a:gd name="connsiteY66" fmla="*/ 844537 h 2240883"/>
                <a:gd name="connsiteX67" fmla="*/ 1625600 w 1625600"/>
                <a:gd name="connsiteY67" fmla="*/ 852201 h 2240883"/>
                <a:gd name="connsiteX68" fmla="*/ 1624692 w 1625600"/>
                <a:gd name="connsiteY68" fmla="*/ 859865 h 2240883"/>
                <a:gd name="connsiteX69" fmla="*/ 1625600 w 1625600"/>
                <a:gd name="connsiteY69" fmla="*/ 867529 h 2240883"/>
                <a:gd name="connsiteX70" fmla="*/ 1624692 w 1625600"/>
                <a:gd name="connsiteY70" fmla="*/ 875193 h 2240883"/>
                <a:gd name="connsiteX71" fmla="*/ 1625600 w 1625600"/>
                <a:gd name="connsiteY71" fmla="*/ 882857 h 2240883"/>
                <a:gd name="connsiteX72" fmla="*/ 1624692 w 1625600"/>
                <a:gd name="connsiteY72" fmla="*/ 890521 h 2240883"/>
                <a:gd name="connsiteX73" fmla="*/ 1625600 w 1625600"/>
                <a:gd name="connsiteY73" fmla="*/ 898185 h 2240883"/>
                <a:gd name="connsiteX74" fmla="*/ 1624692 w 1625600"/>
                <a:gd name="connsiteY74" fmla="*/ 905849 h 2240883"/>
                <a:gd name="connsiteX75" fmla="*/ 1625600 w 1625600"/>
                <a:gd name="connsiteY75" fmla="*/ 913513 h 2240883"/>
                <a:gd name="connsiteX76" fmla="*/ 1624692 w 1625600"/>
                <a:gd name="connsiteY76" fmla="*/ 921177 h 2240883"/>
                <a:gd name="connsiteX77" fmla="*/ 1625600 w 1625600"/>
                <a:gd name="connsiteY77" fmla="*/ 928841 h 2240883"/>
                <a:gd name="connsiteX78" fmla="*/ 1624692 w 1625600"/>
                <a:gd name="connsiteY78" fmla="*/ 936505 h 2240883"/>
                <a:gd name="connsiteX79" fmla="*/ 1625600 w 1625600"/>
                <a:gd name="connsiteY79" fmla="*/ 944169 h 2240883"/>
                <a:gd name="connsiteX80" fmla="*/ 1624692 w 1625600"/>
                <a:gd name="connsiteY80" fmla="*/ 951833 h 2240883"/>
                <a:gd name="connsiteX81" fmla="*/ 1625600 w 1625600"/>
                <a:gd name="connsiteY81" fmla="*/ 959497 h 2240883"/>
                <a:gd name="connsiteX82" fmla="*/ 1624692 w 1625600"/>
                <a:gd name="connsiteY82" fmla="*/ 967161 h 2240883"/>
                <a:gd name="connsiteX83" fmla="*/ 1625600 w 1625600"/>
                <a:gd name="connsiteY83" fmla="*/ 974825 h 2240883"/>
                <a:gd name="connsiteX84" fmla="*/ 1624692 w 1625600"/>
                <a:gd name="connsiteY84" fmla="*/ 982489 h 2240883"/>
                <a:gd name="connsiteX85" fmla="*/ 1625600 w 1625600"/>
                <a:gd name="connsiteY85" fmla="*/ 990153 h 2240883"/>
                <a:gd name="connsiteX86" fmla="*/ 1624692 w 1625600"/>
                <a:gd name="connsiteY86" fmla="*/ 997817 h 2240883"/>
                <a:gd name="connsiteX87" fmla="*/ 1625600 w 1625600"/>
                <a:gd name="connsiteY87" fmla="*/ 1005481 h 2240883"/>
                <a:gd name="connsiteX88" fmla="*/ 1624692 w 1625600"/>
                <a:gd name="connsiteY88" fmla="*/ 1013145 h 2240883"/>
                <a:gd name="connsiteX89" fmla="*/ 1625600 w 1625600"/>
                <a:gd name="connsiteY89" fmla="*/ 1020809 h 2240883"/>
                <a:gd name="connsiteX90" fmla="*/ 1624692 w 1625600"/>
                <a:gd name="connsiteY90" fmla="*/ 1028473 h 2240883"/>
                <a:gd name="connsiteX91" fmla="*/ 1625600 w 1625600"/>
                <a:gd name="connsiteY91" fmla="*/ 1036137 h 2240883"/>
                <a:gd name="connsiteX92" fmla="*/ 1624692 w 1625600"/>
                <a:gd name="connsiteY92" fmla="*/ 1043801 h 2240883"/>
                <a:gd name="connsiteX93" fmla="*/ 1625600 w 1625600"/>
                <a:gd name="connsiteY93" fmla="*/ 1051465 h 2240883"/>
                <a:gd name="connsiteX94" fmla="*/ 1624692 w 1625600"/>
                <a:gd name="connsiteY94" fmla="*/ 1059129 h 2240883"/>
                <a:gd name="connsiteX95" fmla="*/ 1625600 w 1625600"/>
                <a:gd name="connsiteY95" fmla="*/ 1066793 h 2240883"/>
                <a:gd name="connsiteX96" fmla="*/ 1624692 w 1625600"/>
                <a:gd name="connsiteY96" fmla="*/ 1074457 h 2240883"/>
                <a:gd name="connsiteX97" fmla="*/ 1625600 w 1625600"/>
                <a:gd name="connsiteY97" fmla="*/ 1082121 h 2240883"/>
                <a:gd name="connsiteX98" fmla="*/ 1624692 w 1625600"/>
                <a:gd name="connsiteY98" fmla="*/ 1089785 h 2240883"/>
                <a:gd name="connsiteX99" fmla="*/ 1625600 w 1625600"/>
                <a:gd name="connsiteY99" fmla="*/ 1097449 h 2240883"/>
                <a:gd name="connsiteX100" fmla="*/ 1624692 w 1625600"/>
                <a:gd name="connsiteY100" fmla="*/ 1105113 h 2240883"/>
                <a:gd name="connsiteX101" fmla="*/ 1625600 w 1625600"/>
                <a:gd name="connsiteY101" fmla="*/ 1112778 h 2240883"/>
                <a:gd name="connsiteX102" fmla="*/ 1624692 w 1625600"/>
                <a:gd name="connsiteY102" fmla="*/ 1120441 h 2240883"/>
                <a:gd name="connsiteX103" fmla="*/ 1625600 w 1625600"/>
                <a:gd name="connsiteY103" fmla="*/ 1128105 h 2240883"/>
                <a:gd name="connsiteX104" fmla="*/ 1624692 w 1625600"/>
                <a:gd name="connsiteY104" fmla="*/ 1135769 h 2240883"/>
                <a:gd name="connsiteX105" fmla="*/ 1625600 w 1625600"/>
                <a:gd name="connsiteY105" fmla="*/ 1143434 h 2240883"/>
                <a:gd name="connsiteX106" fmla="*/ 1624692 w 1625600"/>
                <a:gd name="connsiteY106" fmla="*/ 1151098 h 2240883"/>
                <a:gd name="connsiteX107" fmla="*/ 1625600 w 1625600"/>
                <a:gd name="connsiteY107" fmla="*/ 1158762 h 2240883"/>
                <a:gd name="connsiteX108" fmla="*/ 1623787 w 1625600"/>
                <a:gd name="connsiteY108" fmla="*/ 1166426 h 2240883"/>
                <a:gd name="connsiteX109" fmla="*/ 1625600 w 1625600"/>
                <a:gd name="connsiteY109" fmla="*/ 1174090 h 2240883"/>
                <a:gd name="connsiteX110" fmla="*/ 1623787 w 1625600"/>
                <a:gd name="connsiteY110" fmla="*/ 1181754 h 2240883"/>
                <a:gd name="connsiteX111" fmla="*/ 1625600 w 1625600"/>
                <a:gd name="connsiteY111" fmla="*/ 1189418 h 2240883"/>
                <a:gd name="connsiteX112" fmla="*/ 1623787 w 1625600"/>
                <a:gd name="connsiteY112" fmla="*/ 1197082 h 2240883"/>
                <a:gd name="connsiteX113" fmla="*/ 1625600 w 1625600"/>
                <a:gd name="connsiteY113" fmla="*/ 1204746 h 2240883"/>
                <a:gd name="connsiteX114" fmla="*/ 1623787 w 1625600"/>
                <a:gd name="connsiteY114" fmla="*/ 1212410 h 2240883"/>
                <a:gd name="connsiteX115" fmla="*/ 1625600 w 1625600"/>
                <a:gd name="connsiteY115" fmla="*/ 1220074 h 2240883"/>
                <a:gd name="connsiteX116" fmla="*/ 1623787 w 1625600"/>
                <a:gd name="connsiteY116" fmla="*/ 1227738 h 2240883"/>
                <a:gd name="connsiteX117" fmla="*/ 1625600 w 1625600"/>
                <a:gd name="connsiteY117" fmla="*/ 1235402 h 2240883"/>
                <a:gd name="connsiteX118" fmla="*/ 1623787 w 1625600"/>
                <a:gd name="connsiteY118" fmla="*/ 1243066 h 2240883"/>
                <a:gd name="connsiteX119" fmla="*/ 1625600 w 1625600"/>
                <a:gd name="connsiteY119" fmla="*/ 1250730 h 2240883"/>
                <a:gd name="connsiteX120" fmla="*/ 1623787 w 1625600"/>
                <a:gd name="connsiteY120" fmla="*/ 1258394 h 2240883"/>
                <a:gd name="connsiteX121" fmla="*/ 1625600 w 1625600"/>
                <a:gd name="connsiteY121" fmla="*/ 1266058 h 2240883"/>
                <a:gd name="connsiteX122" fmla="*/ 1623787 w 1625600"/>
                <a:gd name="connsiteY122" fmla="*/ 1273722 h 2240883"/>
                <a:gd name="connsiteX123" fmla="*/ 1625600 w 1625600"/>
                <a:gd name="connsiteY123" fmla="*/ 1281386 h 2240883"/>
                <a:gd name="connsiteX124" fmla="*/ 1623787 w 1625600"/>
                <a:gd name="connsiteY124" fmla="*/ 1289050 h 2240883"/>
                <a:gd name="connsiteX125" fmla="*/ 1625600 w 1625600"/>
                <a:gd name="connsiteY125" fmla="*/ 1296714 h 2240883"/>
                <a:gd name="connsiteX126" fmla="*/ 1623787 w 1625600"/>
                <a:gd name="connsiteY126" fmla="*/ 1304378 h 2240883"/>
                <a:gd name="connsiteX127" fmla="*/ 1625600 w 1625600"/>
                <a:gd name="connsiteY127" fmla="*/ 1312042 h 2240883"/>
                <a:gd name="connsiteX128" fmla="*/ 1623787 w 1625600"/>
                <a:gd name="connsiteY128" fmla="*/ 1319706 h 2240883"/>
                <a:gd name="connsiteX129" fmla="*/ 1625600 w 1625600"/>
                <a:gd name="connsiteY129" fmla="*/ 1327370 h 2240883"/>
                <a:gd name="connsiteX130" fmla="*/ 1623787 w 1625600"/>
                <a:gd name="connsiteY130" fmla="*/ 1335034 h 2240883"/>
                <a:gd name="connsiteX131" fmla="*/ 1625600 w 1625600"/>
                <a:gd name="connsiteY131" fmla="*/ 1342698 h 2240883"/>
                <a:gd name="connsiteX132" fmla="*/ 1623787 w 1625600"/>
                <a:gd name="connsiteY132" fmla="*/ 1350362 h 2240883"/>
                <a:gd name="connsiteX133" fmla="*/ 1625600 w 1625600"/>
                <a:gd name="connsiteY133" fmla="*/ 1358026 h 2240883"/>
                <a:gd name="connsiteX134" fmla="*/ 1623787 w 1625600"/>
                <a:gd name="connsiteY134" fmla="*/ 1365690 h 2240883"/>
                <a:gd name="connsiteX135" fmla="*/ 1625600 w 1625600"/>
                <a:gd name="connsiteY135" fmla="*/ 1373354 h 2240883"/>
                <a:gd name="connsiteX136" fmla="*/ 1623787 w 1625600"/>
                <a:gd name="connsiteY136" fmla="*/ 1381018 h 2240883"/>
                <a:gd name="connsiteX137" fmla="*/ 1625600 w 1625600"/>
                <a:gd name="connsiteY137" fmla="*/ 1388682 h 2240883"/>
                <a:gd name="connsiteX138" fmla="*/ 1623787 w 1625600"/>
                <a:gd name="connsiteY138" fmla="*/ 1396346 h 2240883"/>
                <a:gd name="connsiteX139" fmla="*/ 1625600 w 1625600"/>
                <a:gd name="connsiteY139" fmla="*/ 1404010 h 2240883"/>
                <a:gd name="connsiteX140" fmla="*/ 1623787 w 1625600"/>
                <a:gd name="connsiteY140" fmla="*/ 1411674 h 2240883"/>
                <a:gd name="connsiteX141" fmla="*/ 1625600 w 1625600"/>
                <a:gd name="connsiteY141" fmla="*/ 1419338 h 2240883"/>
                <a:gd name="connsiteX142" fmla="*/ 1623787 w 1625600"/>
                <a:gd name="connsiteY142" fmla="*/ 1427002 h 2240883"/>
                <a:gd name="connsiteX143" fmla="*/ 1625600 w 1625600"/>
                <a:gd name="connsiteY143" fmla="*/ 1434666 h 2240883"/>
                <a:gd name="connsiteX144" fmla="*/ 1623787 w 1625600"/>
                <a:gd name="connsiteY144" fmla="*/ 1442330 h 2240883"/>
                <a:gd name="connsiteX145" fmla="*/ 1625600 w 1625600"/>
                <a:gd name="connsiteY145" fmla="*/ 1449994 h 2240883"/>
                <a:gd name="connsiteX146" fmla="*/ 1623787 w 1625600"/>
                <a:gd name="connsiteY146" fmla="*/ 1457658 h 2240883"/>
                <a:gd name="connsiteX147" fmla="*/ 1625600 w 1625600"/>
                <a:gd name="connsiteY147" fmla="*/ 1465322 h 2240883"/>
                <a:gd name="connsiteX148" fmla="*/ 1623787 w 1625600"/>
                <a:gd name="connsiteY148" fmla="*/ 1472986 h 2240883"/>
                <a:gd name="connsiteX149" fmla="*/ 1625600 w 1625600"/>
                <a:gd name="connsiteY149" fmla="*/ 1480650 h 2240883"/>
                <a:gd name="connsiteX150" fmla="*/ 1623787 w 1625600"/>
                <a:gd name="connsiteY150" fmla="*/ 1488314 h 2240883"/>
                <a:gd name="connsiteX151" fmla="*/ 1625600 w 1625600"/>
                <a:gd name="connsiteY151" fmla="*/ 1495978 h 2240883"/>
                <a:gd name="connsiteX152" fmla="*/ 1623787 w 1625600"/>
                <a:gd name="connsiteY152" fmla="*/ 1503642 h 2240883"/>
                <a:gd name="connsiteX153" fmla="*/ 1625600 w 1625600"/>
                <a:gd name="connsiteY153" fmla="*/ 1511306 h 2240883"/>
                <a:gd name="connsiteX154" fmla="*/ 1623787 w 1625600"/>
                <a:gd name="connsiteY154" fmla="*/ 1518970 h 2240883"/>
                <a:gd name="connsiteX155" fmla="*/ 1625600 w 1625600"/>
                <a:gd name="connsiteY155" fmla="*/ 1526634 h 2240883"/>
                <a:gd name="connsiteX156" fmla="*/ 1623787 w 1625600"/>
                <a:gd name="connsiteY156" fmla="*/ 1534298 h 2240883"/>
                <a:gd name="connsiteX157" fmla="*/ 1625600 w 1625600"/>
                <a:gd name="connsiteY157" fmla="*/ 1541962 h 2240883"/>
                <a:gd name="connsiteX158" fmla="*/ 1623787 w 1625600"/>
                <a:gd name="connsiteY158" fmla="*/ 1549626 h 2240883"/>
                <a:gd name="connsiteX159" fmla="*/ 1625600 w 1625600"/>
                <a:gd name="connsiteY159" fmla="*/ 1557290 h 2240883"/>
                <a:gd name="connsiteX160" fmla="*/ 1623787 w 1625600"/>
                <a:gd name="connsiteY160" fmla="*/ 1564954 h 2240883"/>
                <a:gd name="connsiteX161" fmla="*/ 1625600 w 1625600"/>
                <a:gd name="connsiteY161" fmla="*/ 1572618 h 2240883"/>
                <a:gd name="connsiteX162" fmla="*/ 1623787 w 1625600"/>
                <a:gd name="connsiteY162" fmla="*/ 1580282 h 2240883"/>
                <a:gd name="connsiteX163" fmla="*/ 1625600 w 1625600"/>
                <a:gd name="connsiteY163" fmla="*/ 1587946 h 2240883"/>
                <a:gd name="connsiteX164" fmla="*/ 1623787 w 1625600"/>
                <a:gd name="connsiteY164" fmla="*/ 1595610 h 2240883"/>
                <a:gd name="connsiteX165" fmla="*/ 1625600 w 1625600"/>
                <a:gd name="connsiteY165" fmla="*/ 1603274 h 2240883"/>
                <a:gd name="connsiteX166" fmla="*/ 1623787 w 1625600"/>
                <a:gd name="connsiteY166" fmla="*/ 1610938 h 2240883"/>
                <a:gd name="connsiteX167" fmla="*/ 1625600 w 1625600"/>
                <a:gd name="connsiteY167" fmla="*/ 1618602 h 2240883"/>
                <a:gd name="connsiteX168" fmla="*/ 1623787 w 1625600"/>
                <a:gd name="connsiteY168" fmla="*/ 1626266 h 2240883"/>
                <a:gd name="connsiteX169" fmla="*/ 1625600 w 1625600"/>
                <a:gd name="connsiteY169" fmla="*/ 1633930 h 2240883"/>
                <a:gd name="connsiteX170" fmla="*/ 1623787 w 1625600"/>
                <a:gd name="connsiteY170" fmla="*/ 1641595 h 2240883"/>
                <a:gd name="connsiteX171" fmla="*/ 1625600 w 1625600"/>
                <a:gd name="connsiteY171" fmla="*/ 1649259 h 2240883"/>
                <a:gd name="connsiteX172" fmla="*/ 1623787 w 1625600"/>
                <a:gd name="connsiteY172" fmla="*/ 1656923 h 2240883"/>
                <a:gd name="connsiteX173" fmla="*/ 1625600 w 1625600"/>
                <a:gd name="connsiteY173" fmla="*/ 1664586 h 2240883"/>
                <a:gd name="connsiteX174" fmla="*/ 1623787 w 1625600"/>
                <a:gd name="connsiteY174" fmla="*/ 1672251 h 2240883"/>
                <a:gd name="connsiteX175" fmla="*/ 1625600 w 1625600"/>
                <a:gd name="connsiteY175" fmla="*/ 1679915 h 2240883"/>
                <a:gd name="connsiteX176" fmla="*/ 1623787 w 1625600"/>
                <a:gd name="connsiteY176" fmla="*/ 1687579 h 2240883"/>
                <a:gd name="connsiteX177" fmla="*/ 1625600 w 1625600"/>
                <a:gd name="connsiteY177" fmla="*/ 1695243 h 2240883"/>
                <a:gd name="connsiteX178" fmla="*/ 1623787 w 1625600"/>
                <a:gd name="connsiteY178" fmla="*/ 1702907 h 2240883"/>
                <a:gd name="connsiteX179" fmla="*/ 1625600 w 1625600"/>
                <a:gd name="connsiteY179" fmla="*/ 1710571 h 2240883"/>
                <a:gd name="connsiteX180" fmla="*/ 1623787 w 1625600"/>
                <a:gd name="connsiteY180" fmla="*/ 1718235 h 2240883"/>
                <a:gd name="connsiteX181" fmla="*/ 1625600 w 1625600"/>
                <a:gd name="connsiteY181" fmla="*/ 1725899 h 2240883"/>
                <a:gd name="connsiteX182" fmla="*/ 1623787 w 1625600"/>
                <a:gd name="connsiteY182" fmla="*/ 1733563 h 2240883"/>
                <a:gd name="connsiteX183" fmla="*/ 1625600 w 1625600"/>
                <a:gd name="connsiteY183" fmla="*/ 1741227 h 2240883"/>
                <a:gd name="connsiteX184" fmla="*/ 1623787 w 1625600"/>
                <a:gd name="connsiteY184" fmla="*/ 1748891 h 2240883"/>
                <a:gd name="connsiteX185" fmla="*/ 1625600 w 1625600"/>
                <a:gd name="connsiteY185" fmla="*/ 1756555 h 2240883"/>
                <a:gd name="connsiteX186" fmla="*/ 1623787 w 1625600"/>
                <a:gd name="connsiteY186" fmla="*/ 1764219 h 2240883"/>
                <a:gd name="connsiteX187" fmla="*/ 1625600 w 1625600"/>
                <a:gd name="connsiteY187" fmla="*/ 1771883 h 2240883"/>
                <a:gd name="connsiteX188" fmla="*/ 1623787 w 1625600"/>
                <a:gd name="connsiteY188" fmla="*/ 1779547 h 2240883"/>
                <a:gd name="connsiteX189" fmla="*/ 1625600 w 1625600"/>
                <a:gd name="connsiteY189" fmla="*/ 1787211 h 2240883"/>
                <a:gd name="connsiteX190" fmla="*/ 1623787 w 1625600"/>
                <a:gd name="connsiteY190" fmla="*/ 1794875 h 2240883"/>
                <a:gd name="connsiteX191" fmla="*/ 1625600 w 1625600"/>
                <a:gd name="connsiteY191" fmla="*/ 1802539 h 2240883"/>
                <a:gd name="connsiteX192" fmla="*/ 1623787 w 1625600"/>
                <a:gd name="connsiteY192" fmla="*/ 1810203 h 2240883"/>
                <a:gd name="connsiteX193" fmla="*/ 1625600 w 1625600"/>
                <a:gd name="connsiteY193" fmla="*/ 1817867 h 2240883"/>
                <a:gd name="connsiteX194" fmla="*/ 1623787 w 1625600"/>
                <a:gd name="connsiteY194" fmla="*/ 1825531 h 2240883"/>
                <a:gd name="connsiteX195" fmla="*/ 1625600 w 1625600"/>
                <a:gd name="connsiteY195" fmla="*/ 1833195 h 2240883"/>
                <a:gd name="connsiteX196" fmla="*/ 1623787 w 1625600"/>
                <a:gd name="connsiteY196" fmla="*/ 1840859 h 2240883"/>
                <a:gd name="connsiteX197" fmla="*/ 1625600 w 1625600"/>
                <a:gd name="connsiteY197" fmla="*/ 1848523 h 2240883"/>
                <a:gd name="connsiteX198" fmla="*/ 1623787 w 1625600"/>
                <a:gd name="connsiteY198" fmla="*/ 1856187 h 2240883"/>
                <a:gd name="connsiteX199" fmla="*/ 1625600 w 1625600"/>
                <a:gd name="connsiteY199" fmla="*/ 1863851 h 2240883"/>
                <a:gd name="connsiteX200" fmla="*/ 1623787 w 1625600"/>
                <a:gd name="connsiteY200" fmla="*/ 1871515 h 2240883"/>
                <a:gd name="connsiteX201" fmla="*/ 1625600 w 1625600"/>
                <a:gd name="connsiteY201" fmla="*/ 1879179 h 2240883"/>
                <a:gd name="connsiteX202" fmla="*/ 1623787 w 1625600"/>
                <a:gd name="connsiteY202" fmla="*/ 1886843 h 2240883"/>
                <a:gd name="connsiteX203" fmla="*/ 1625600 w 1625600"/>
                <a:gd name="connsiteY203" fmla="*/ 1894507 h 2240883"/>
                <a:gd name="connsiteX204" fmla="*/ 812800 w 1625600"/>
                <a:gd name="connsiteY204" fmla="*/ 2240883 h 2240883"/>
                <a:gd name="connsiteX205" fmla="*/ 0 w 1625600"/>
                <a:gd name="connsiteY205" fmla="*/ 1894507 h 2240883"/>
                <a:gd name="connsiteX206" fmla="*/ 1813 w 1625600"/>
                <a:gd name="connsiteY206" fmla="*/ 1886843 h 2240883"/>
                <a:gd name="connsiteX207" fmla="*/ 0 w 1625600"/>
                <a:gd name="connsiteY207" fmla="*/ 1879179 h 2240883"/>
                <a:gd name="connsiteX208" fmla="*/ 1813 w 1625600"/>
                <a:gd name="connsiteY208" fmla="*/ 1871515 h 2240883"/>
                <a:gd name="connsiteX209" fmla="*/ 0 w 1625600"/>
                <a:gd name="connsiteY209" fmla="*/ 1863851 h 2240883"/>
                <a:gd name="connsiteX210" fmla="*/ 1813 w 1625600"/>
                <a:gd name="connsiteY210" fmla="*/ 1856187 h 2240883"/>
                <a:gd name="connsiteX211" fmla="*/ 0 w 1625600"/>
                <a:gd name="connsiteY211" fmla="*/ 1848523 h 2240883"/>
                <a:gd name="connsiteX212" fmla="*/ 1813 w 1625600"/>
                <a:gd name="connsiteY212" fmla="*/ 1840859 h 2240883"/>
                <a:gd name="connsiteX213" fmla="*/ 0 w 1625600"/>
                <a:gd name="connsiteY213" fmla="*/ 1833195 h 2240883"/>
                <a:gd name="connsiteX214" fmla="*/ 1813 w 1625600"/>
                <a:gd name="connsiteY214" fmla="*/ 1825531 h 2240883"/>
                <a:gd name="connsiteX215" fmla="*/ 0 w 1625600"/>
                <a:gd name="connsiteY215" fmla="*/ 1817867 h 2240883"/>
                <a:gd name="connsiteX216" fmla="*/ 1813 w 1625600"/>
                <a:gd name="connsiteY216" fmla="*/ 1810203 h 2240883"/>
                <a:gd name="connsiteX217" fmla="*/ 0 w 1625600"/>
                <a:gd name="connsiteY217" fmla="*/ 1802539 h 2240883"/>
                <a:gd name="connsiteX218" fmla="*/ 1813 w 1625600"/>
                <a:gd name="connsiteY218" fmla="*/ 1794875 h 2240883"/>
                <a:gd name="connsiteX219" fmla="*/ 0 w 1625600"/>
                <a:gd name="connsiteY219" fmla="*/ 1787211 h 2240883"/>
                <a:gd name="connsiteX220" fmla="*/ 1813 w 1625600"/>
                <a:gd name="connsiteY220" fmla="*/ 1779547 h 2240883"/>
                <a:gd name="connsiteX221" fmla="*/ 0 w 1625600"/>
                <a:gd name="connsiteY221" fmla="*/ 1771883 h 2240883"/>
                <a:gd name="connsiteX222" fmla="*/ 1813 w 1625600"/>
                <a:gd name="connsiteY222" fmla="*/ 1764219 h 2240883"/>
                <a:gd name="connsiteX223" fmla="*/ 0 w 1625600"/>
                <a:gd name="connsiteY223" fmla="*/ 1756555 h 2240883"/>
                <a:gd name="connsiteX224" fmla="*/ 1813 w 1625600"/>
                <a:gd name="connsiteY224" fmla="*/ 1748891 h 2240883"/>
                <a:gd name="connsiteX225" fmla="*/ 0 w 1625600"/>
                <a:gd name="connsiteY225" fmla="*/ 1741227 h 2240883"/>
                <a:gd name="connsiteX226" fmla="*/ 1813 w 1625600"/>
                <a:gd name="connsiteY226" fmla="*/ 1733563 h 2240883"/>
                <a:gd name="connsiteX227" fmla="*/ 0 w 1625600"/>
                <a:gd name="connsiteY227" fmla="*/ 1725899 h 2240883"/>
                <a:gd name="connsiteX228" fmla="*/ 1813 w 1625600"/>
                <a:gd name="connsiteY228" fmla="*/ 1718235 h 2240883"/>
                <a:gd name="connsiteX229" fmla="*/ 0 w 1625600"/>
                <a:gd name="connsiteY229" fmla="*/ 1710571 h 2240883"/>
                <a:gd name="connsiteX230" fmla="*/ 1813 w 1625600"/>
                <a:gd name="connsiteY230" fmla="*/ 1702907 h 2240883"/>
                <a:gd name="connsiteX231" fmla="*/ 0 w 1625600"/>
                <a:gd name="connsiteY231" fmla="*/ 1695243 h 2240883"/>
                <a:gd name="connsiteX232" fmla="*/ 1813 w 1625600"/>
                <a:gd name="connsiteY232" fmla="*/ 1687579 h 2240883"/>
                <a:gd name="connsiteX233" fmla="*/ 0 w 1625600"/>
                <a:gd name="connsiteY233" fmla="*/ 1679915 h 2240883"/>
                <a:gd name="connsiteX234" fmla="*/ 1813 w 1625600"/>
                <a:gd name="connsiteY234" fmla="*/ 1672251 h 2240883"/>
                <a:gd name="connsiteX235" fmla="*/ 0 w 1625600"/>
                <a:gd name="connsiteY235" fmla="*/ 1664586 h 2240883"/>
                <a:gd name="connsiteX236" fmla="*/ 1813 w 1625600"/>
                <a:gd name="connsiteY236" fmla="*/ 1656923 h 2240883"/>
                <a:gd name="connsiteX237" fmla="*/ 0 w 1625600"/>
                <a:gd name="connsiteY237" fmla="*/ 1649259 h 2240883"/>
                <a:gd name="connsiteX238" fmla="*/ 1813 w 1625600"/>
                <a:gd name="connsiteY238" fmla="*/ 1641595 h 2240883"/>
                <a:gd name="connsiteX239" fmla="*/ 0 w 1625600"/>
                <a:gd name="connsiteY239" fmla="*/ 1633930 h 2240883"/>
                <a:gd name="connsiteX240" fmla="*/ 1813 w 1625600"/>
                <a:gd name="connsiteY240" fmla="*/ 1626266 h 2240883"/>
                <a:gd name="connsiteX241" fmla="*/ 0 w 1625600"/>
                <a:gd name="connsiteY241" fmla="*/ 1618602 h 2240883"/>
                <a:gd name="connsiteX242" fmla="*/ 1813 w 1625600"/>
                <a:gd name="connsiteY242" fmla="*/ 1610938 h 2240883"/>
                <a:gd name="connsiteX243" fmla="*/ 0 w 1625600"/>
                <a:gd name="connsiteY243" fmla="*/ 1603274 h 2240883"/>
                <a:gd name="connsiteX244" fmla="*/ 1813 w 1625600"/>
                <a:gd name="connsiteY244" fmla="*/ 1595610 h 2240883"/>
                <a:gd name="connsiteX245" fmla="*/ 0 w 1625600"/>
                <a:gd name="connsiteY245" fmla="*/ 1587946 h 2240883"/>
                <a:gd name="connsiteX246" fmla="*/ 1813 w 1625600"/>
                <a:gd name="connsiteY246" fmla="*/ 1580282 h 2240883"/>
                <a:gd name="connsiteX247" fmla="*/ 0 w 1625600"/>
                <a:gd name="connsiteY247" fmla="*/ 1572618 h 2240883"/>
                <a:gd name="connsiteX248" fmla="*/ 1813 w 1625600"/>
                <a:gd name="connsiteY248" fmla="*/ 1564954 h 2240883"/>
                <a:gd name="connsiteX249" fmla="*/ 0 w 1625600"/>
                <a:gd name="connsiteY249" fmla="*/ 1557290 h 2240883"/>
                <a:gd name="connsiteX250" fmla="*/ 1813 w 1625600"/>
                <a:gd name="connsiteY250" fmla="*/ 1549626 h 2240883"/>
                <a:gd name="connsiteX251" fmla="*/ 0 w 1625600"/>
                <a:gd name="connsiteY251" fmla="*/ 1541962 h 2240883"/>
                <a:gd name="connsiteX252" fmla="*/ 1813 w 1625600"/>
                <a:gd name="connsiteY252" fmla="*/ 1534298 h 2240883"/>
                <a:gd name="connsiteX253" fmla="*/ 0 w 1625600"/>
                <a:gd name="connsiteY253" fmla="*/ 1526634 h 2240883"/>
                <a:gd name="connsiteX254" fmla="*/ 1813 w 1625600"/>
                <a:gd name="connsiteY254" fmla="*/ 1518970 h 2240883"/>
                <a:gd name="connsiteX255" fmla="*/ 0 w 1625600"/>
                <a:gd name="connsiteY255" fmla="*/ 1511306 h 2240883"/>
                <a:gd name="connsiteX256" fmla="*/ 1813 w 1625600"/>
                <a:gd name="connsiteY256" fmla="*/ 1503642 h 2240883"/>
                <a:gd name="connsiteX257" fmla="*/ 0 w 1625600"/>
                <a:gd name="connsiteY257" fmla="*/ 1495978 h 2240883"/>
                <a:gd name="connsiteX258" fmla="*/ 1813 w 1625600"/>
                <a:gd name="connsiteY258" fmla="*/ 1488314 h 2240883"/>
                <a:gd name="connsiteX259" fmla="*/ 0 w 1625600"/>
                <a:gd name="connsiteY259" fmla="*/ 1480650 h 2240883"/>
                <a:gd name="connsiteX260" fmla="*/ 1813 w 1625600"/>
                <a:gd name="connsiteY260" fmla="*/ 1472986 h 2240883"/>
                <a:gd name="connsiteX261" fmla="*/ 0 w 1625600"/>
                <a:gd name="connsiteY261" fmla="*/ 1465322 h 2240883"/>
                <a:gd name="connsiteX262" fmla="*/ 1813 w 1625600"/>
                <a:gd name="connsiteY262" fmla="*/ 1457658 h 2240883"/>
                <a:gd name="connsiteX263" fmla="*/ 0 w 1625600"/>
                <a:gd name="connsiteY263" fmla="*/ 1449994 h 2240883"/>
                <a:gd name="connsiteX264" fmla="*/ 1813 w 1625600"/>
                <a:gd name="connsiteY264" fmla="*/ 1442330 h 2240883"/>
                <a:gd name="connsiteX265" fmla="*/ 0 w 1625600"/>
                <a:gd name="connsiteY265" fmla="*/ 1434666 h 2240883"/>
                <a:gd name="connsiteX266" fmla="*/ 1813 w 1625600"/>
                <a:gd name="connsiteY266" fmla="*/ 1427002 h 2240883"/>
                <a:gd name="connsiteX267" fmla="*/ 0 w 1625600"/>
                <a:gd name="connsiteY267" fmla="*/ 1419338 h 2240883"/>
                <a:gd name="connsiteX268" fmla="*/ 1813 w 1625600"/>
                <a:gd name="connsiteY268" fmla="*/ 1411674 h 2240883"/>
                <a:gd name="connsiteX269" fmla="*/ 0 w 1625600"/>
                <a:gd name="connsiteY269" fmla="*/ 1404010 h 2240883"/>
                <a:gd name="connsiteX270" fmla="*/ 1813 w 1625600"/>
                <a:gd name="connsiteY270" fmla="*/ 1396346 h 2240883"/>
                <a:gd name="connsiteX271" fmla="*/ 0 w 1625600"/>
                <a:gd name="connsiteY271" fmla="*/ 1388682 h 2240883"/>
                <a:gd name="connsiteX272" fmla="*/ 1813 w 1625600"/>
                <a:gd name="connsiteY272" fmla="*/ 1381018 h 2240883"/>
                <a:gd name="connsiteX273" fmla="*/ 0 w 1625600"/>
                <a:gd name="connsiteY273" fmla="*/ 1373354 h 2240883"/>
                <a:gd name="connsiteX274" fmla="*/ 1813 w 1625600"/>
                <a:gd name="connsiteY274" fmla="*/ 1365690 h 2240883"/>
                <a:gd name="connsiteX275" fmla="*/ 0 w 1625600"/>
                <a:gd name="connsiteY275" fmla="*/ 1358026 h 2240883"/>
                <a:gd name="connsiteX276" fmla="*/ 1813 w 1625600"/>
                <a:gd name="connsiteY276" fmla="*/ 1350362 h 2240883"/>
                <a:gd name="connsiteX277" fmla="*/ 0 w 1625600"/>
                <a:gd name="connsiteY277" fmla="*/ 1342698 h 2240883"/>
                <a:gd name="connsiteX278" fmla="*/ 1813 w 1625600"/>
                <a:gd name="connsiteY278" fmla="*/ 1335034 h 2240883"/>
                <a:gd name="connsiteX279" fmla="*/ 0 w 1625600"/>
                <a:gd name="connsiteY279" fmla="*/ 1327370 h 2240883"/>
                <a:gd name="connsiteX280" fmla="*/ 1813 w 1625600"/>
                <a:gd name="connsiteY280" fmla="*/ 1319706 h 2240883"/>
                <a:gd name="connsiteX281" fmla="*/ 0 w 1625600"/>
                <a:gd name="connsiteY281" fmla="*/ 1312042 h 2240883"/>
                <a:gd name="connsiteX282" fmla="*/ 1813 w 1625600"/>
                <a:gd name="connsiteY282" fmla="*/ 1304378 h 2240883"/>
                <a:gd name="connsiteX283" fmla="*/ 0 w 1625600"/>
                <a:gd name="connsiteY283" fmla="*/ 1296714 h 2240883"/>
                <a:gd name="connsiteX284" fmla="*/ 1813 w 1625600"/>
                <a:gd name="connsiteY284" fmla="*/ 1289050 h 2240883"/>
                <a:gd name="connsiteX285" fmla="*/ 0 w 1625600"/>
                <a:gd name="connsiteY285" fmla="*/ 1281386 h 2240883"/>
                <a:gd name="connsiteX286" fmla="*/ 1813 w 1625600"/>
                <a:gd name="connsiteY286" fmla="*/ 1273722 h 2240883"/>
                <a:gd name="connsiteX287" fmla="*/ 0 w 1625600"/>
                <a:gd name="connsiteY287" fmla="*/ 1266058 h 2240883"/>
                <a:gd name="connsiteX288" fmla="*/ 1813 w 1625600"/>
                <a:gd name="connsiteY288" fmla="*/ 1258394 h 2240883"/>
                <a:gd name="connsiteX289" fmla="*/ 0 w 1625600"/>
                <a:gd name="connsiteY289" fmla="*/ 1250730 h 2240883"/>
                <a:gd name="connsiteX290" fmla="*/ 1813 w 1625600"/>
                <a:gd name="connsiteY290" fmla="*/ 1243066 h 2240883"/>
                <a:gd name="connsiteX291" fmla="*/ 0 w 1625600"/>
                <a:gd name="connsiteY291" fmla="*/ 1235402 h 2240883"/>
                <a:gd name="connsiteX292" fmla="*/ 1813 w 1625600"/>
                <a:gd name="connsiteY292" fmla="*/ 1227738 h 2240883"/>
                <a:gd name="connsiteX293" fmla="*/ 0 w 1625600"/>
                <a:gd name="connsiteY293" fmla="*/ 1220074 h 2240883"/>
                <a:gd name="connsiteX294" fmla="*/ 1813 w 1625600"/>
                <a:gd name="connsiteY294" fmla="*/ 1212410 h 2240883"/>
                <a:gd name="connsiteX295" fmla="*/ 0 w 1625600"/>
                <a:gd name="connsiteY295" fmla="*/ 1204746 h 2240883"/>
                <a:gd name="connsiteX296" fmla="*/ 1813 w 1625600"/>
                <a:gd name="connsiteY296" fmla="*/ 1197082 h 2240883"/>
                <a:gd name="connsiteX297" fmla="*/ 0 w 1625600"/>
                <a:gd name="connsiteY297" fmla="*/ 1189418 h 2240883"/>
                <a:gd name="connsiteX298" fmla="*/ 1813 w 1625600"/>
                <a:gd name="connsiteY298" fmla="*/ 1181754 h 2240883"/>
                <a:gd name="connsiteX299" fmla="*/ 0 w 1625600"/>
                <a:gd name="connsiteY299" fmla="*/ 1174090 h 2240883"/>
                <a:gd name="connsiteX300" fmla="*/ 1813 w 1625600"/>
                <a:gd name="connsiteY300" fmla="*/ 1166426 h 2240883"/>
                <a:gd name="connsiteX301" fmla="*/ 0 w 1625600"/>
                <a:gd name="connsiteY301" fmla="*/ 1158762 h 2240883"/>
                <a:gd name="connsiteX302" fmla="*/ 908 w 1625600"/>
                <a:gd name="connsiteY302" fmla="*/ 1151098 h 2240883"/>
                <a:gd name="connsiteX303" fmla="*/ 0 w 1625600"/>
                <a:gd name="connsiteY303" fmla="*/ 1143434 h 2240883"/>
                <a:gd name="connsiteX304" fmla="*/ 908 w 1625600"/>
                <a:gd name="connsiteY304" fmla="*/ 1135769 h 2240883"/>
                <a:gd name="connsiteX305" fmla="*/ 0 w 1625600"/>
                <a:gd name="connsiteY305" fmla="*/ 1128105 h 2240883"/>
                <a:gd name="connsiteX306" fmla="*/ 908 w 1625600"/>
                <a:gd name="connsiteY306" fmla="*/ 1120441 h 2240883"/>
                <a:gd name="connsiteX307" fmla="*/ 0 w 1625600"/>
                <a:gd name="connsiteY307" fmla="*/ 1112778 h 2240883"/>
                <a:gd name="connsiteX308" fmla="*/ 908 w 1625600"/>
                <a:gd name="connsiteY308" fmla="*/ 1105113 h 2240883"/>
                <a:gd name="connsiteX309" fmla="*/ 0 w 1625600"/>
                <a:gd name="connsiteY309" fmla="*/ 1097449 h 2240883"/>
                <a:gd name="connsiteX310" fmla="*/ 908 w 1625600"/>
                <a:gd name="connsiteY310" fmla="*/ 1089785 h 2240883"/>
                <a:gd name="connsiteX311" fmla="*/ 0 w 1625600"/>
                <a:gd name="connsiteY311" fmla="*/ 1082121 h 2240883"/>
                <a:gd name="connsiteX312" fmla="*/ 908 w 1625600"/>
                <a:gd name="connsiteY312" fmla="*/ 1074457 h 2240883"/>
                <a:gd name="connsiteX313" fmla="*/ 0 w 1625600"/>
                <a:gd name="connsiteY313" fmla="*/ 1066793 h 2240883"/>
                <a:gd name="connsiteX314" fmla="*/ 908 w 1625600"/>
                <a:gd name="connsiteY314" fmla="*/ 1059129 h 2240883"/>
                <a:gd name="connsiteX315" fmla="*/ 0 w 1625600"/>
                <a:gd name="connsiteY315" fmla="*/ 1051465 h 2240883"/>
                <a:gd name="connsiteX316" fmla="*/ 908 w 1625600"/>
                <a:gd name="connsiteY316" fmla="*/ 1043801 h 2240883"/>
                <a:gd name="connsiteX317" fmla="*/ 0 w 1625600"/>
                <a:gd name="connsiteY317" fmla="*/ 1036137 h 2240883"/>
                <a:gd name="connsiteX318" fmla="*/ 908 w 1625600"/>
                <a:gd name="connsiteY318" fmla="*/ 1028473 h 2240883"/>
                <a:gd name="connsiteX319" fmla="*/ 0 w 1625600"/>
                <a:gd name="connsiteY319" fmla="*/ 1020809 h 2240883"/>
                <a:gd name="connsiteX320" fmla="*/ 908 w 1625600"/>
                <a:gd name="connsiteY320" fmla="*/ 1013145 h 2240883"/>
                <a:gd name="connsiteX321" fmla="*/ 0 w 1625600"/>
                <a:gd name="connsiteY321" fmla="*/ 1005481 h 2240883"/>
                <a:gd name="connsiteX322" fmla="*/ 908 w 1625600"/>
                <a:gd name="connsiteY322" fmla="*/ 997817 h 2240883"/>
                <a:gd name="connsiteX323" fmla="*/ 0 w 1625600"/>
                <a:gd name="connsiteY323" fmla="*/ 990153 h 2240883"/>
                <a:gd name="connsiteX324" fmla="*/ 908 w 1625600"/>
                <a:gd name="connsiteY324" fmla="*/ 982489 h 2240883"/>
                <a:gd name="connsiteX325" fmla="*/ 0 w 1625600"/>
                <a:gd name="connsiteY325" fmla="*/ 974825 h 2240883"/>
                <a:gd name="connsiteX326" fmla="*/ 908 w 1625600"/>
                <a:gd name="connsiteY326" fmla="*/ 967161 h 2240883"/>
                <a:gd name="connsiteX327" fmla="*/ 0 w 1625600"/>
                <a:gd name="connsiteY327" fmla="*/ 959497 h 2240883"/>
                <a:gd name="connsiteX328" fmla="*/ 908 w 1625600"/>
                <a:gd name="connsiteY328" fmla="*/ 951833 h 2240883"/>
                <a:gd name="connsiteX329" fmla="*/ 0 w 1625600"/>
                <a:gd name="connsiteY329" fmla="*/ 944169 h 2240883"/>
                <a:gd name="connsiteX330" fmla="*/ 908 w 1625600"/>
                <a:gd name="connsiteY330" fmla="*/ 936505 h 2240883"/>
                <a:gd name="connsiteX331" fmla="*/ 0 w 1625600"/>
                <a:gd name="connsiteY331" fmla="*/ 928841 h 2240883"/>
                <a:gd name="connsiteX332" fmla="*/ 908 w 1625600"/>
                <a:gd name="connsiteY332" fmla="*/ 921177 h 2240883"/>
                <a:gd name="connsiteX333" fmla="*/ 0 w 1625600"/>
                <a:gd name="connsiteY333" fmla="*/ 913513 h 2240883"/>
                <a:gd name="connsiteX334" fmla="*/ 908 w 1625600"/>
                <a:gd name="connsiteY334" fmla="*/ 905849 h 2240883"/>
                <a:gd name="connsiteX335" fmla="*/ 0 w 1625600"/>
                <a:gd name="connsiteY335" fmla="*/ 898185 h 2240883"/>
                <a:gd name="connsiteX336" fmla="*/ 908 w 1625600"/>
                <a:gd name="connsiteY336" fmla="*/ 890521 h 2240883"/>
                <a:gd name="connsiteX337" fmla="*/ 0 w 1625600"/>
                <a:gd name="connsiteY337" fmla="*/ 882857 h 2240883"/>
                <a:gd name="connsiteX338" fmla="*/ 908 w 1625600"/>
                <a:gd name="connsiteY338" fmla="*/ 875193 h 2240883"/>
                <a:gd name="connsiteX339" fmla="*/ 0 w 1625600"/>
                <a:gd name="connsiteY339" fmla="*/ 867529 h 2240883"/>
                <a:gd name="connsiteX340" fmla="*/ 908 w 1625600"/>
                <a:gd name="connsiteY340" fmla="*/ 859865 h 2240883"/>
                <a:gd name="connsiteX341" fmla="*/ 0 w 1625600"/>
                <a:gd name="connsiteY341" fmla="*/ 852201 h 2240883"/>
                <a:gd name="connsiteX342" fmla="*/ 908 w 1625600"/>
                <a:gd name="connsiteY342" fmla="*/ 844537 h 2240883"/>
                <a:gd name="connsiteX343" fmla="*/ 0 w 1625600"/>
                <a:gd name="connsiteY343" fmla="*/ 836873 h 2240883"/>
                <a:gd name="connsiteX344" fmla="*/ 908 w 1625600"/>
                <a:gd name="connsiteY344" fmla="*/ 829209 h 2240883"/>
                <a:gd name="connsiteX345" fmla="*/ 0 w 1625600"/>
                <a:gd name="connsiteY345" fmla="*/ 821545 h 2240883"/>
                <a:gd name="connsiteX346" fmla="*/ 908 w 1625600"/>
                <a:gd name="connsiteY346" fmla="*/ 813881 h 2240883"/>
                <a:gd name="connsiteX347" fmla="*/ 0 w 1625600"/>
                <a:gd name="connsiteY347" fmla="*/ 806217 h 2240883"/>
                <a:gd name="connsiteX348" fmla="*/ 908 w 1625600"/>
                <a:gd name="connsiteY348" fmla="*/ 798553 h 2240883"/>
                <a:gd name="connsiteX349" fmla="*/ 0 w 1625600"/>
                <a:gd name="connsiteY349" fmla="*/ 790889 h 2240883"/>
                <a:gd name="connsiteX350" fmla="*/ 908 w 1625600"/>
                <a:gd name="connsiteY350" fmla="*/ 783225 h 2240883"/>
                <a:gd name="connsiteX351" fmla="*/ 0 w 1625600"/>
                <a:gd name="connsiteY351" fmla="*/ 775561 h 2240883"/>
                <a:gd name="connsiteX352" fmla="*/ 908 w 1625600"/>
                <a:gd name="connsiteY352" fmla="*/ 767897 h 2240883"/>
                <a:gd name="connsiteX353" fmla="*/ 0 w 1625600"/>
                <a:gd name="connsiteY353" fmla="*/ 760233 h 2240883"/>
                <a:gd name="connsiteX354" fmla="*/ 908 w 1625600"/>
                <a:gd name="connsiteY354" fmla="*/ 752569 h 2240883"/>
                <a:gd name="connsiteX355" fmla="*/ 0 w 1625600"/>
                <a:gd name="connsiteY355" fmla="*/ 744905 h 2240883"/>
                <a:gd name="connsiteX356" fmla="*/ 908 w 1625600"/>
                <a:gd name="connsiteY356" fmla="*/ 737241 h 2240883"/>
                <a:gd name="connsiteX357" fmla="*/ 0 w 1625600"/>
                <a:gd name="connsiteY357" fmla="*/ 729577 h 2240883"/>
                <a:gd name="connsiteX358" fmla="*/ 908 w 1625600"/>
                <a:gd name="connsiteY358" fmla="*/ 721913 h 2240883"/>
                <a:gd name="connsiteX359" fmla="*/ 0 w 1625600"/>
                <a:gd name="connsiteY359" fmla="*/ 714249 h 2240883"/>
                <a:gd name="connsiteX360" fmla="*/ 908 w 1625600"/>
                <a:gd name="connsiteY360" fmla="*/ 706585 h 2240883"/>
                <a:gd name="connsiteX361" fmla="*/ 0 w 1625600"/>
                <a:gd name="connsiteY361" fmla="*/ 698921 h 2240883"/>
                <a:gd name="connsiteX362" fmla="*/ 908 w 1625600"/>
                <a:gd name="connsiteY362" fmla="*/ 691257 h 2240883"/>
                <a:gd name="connsiteX363" fmla="*/ 0 w 1625600"/>
                <a:gd name="connsiteY363" fmla="*/ 683593 h 2240883"/>
                <a:gd name="connsiteX364" fmla="*/ 908 w 1625600"/>
                <a:gd name="connsiteY364" fmla="*/ 675929 h 2240883"/>
                <a:gd name="connsiteX365" fmla="*/ 0 w 1625600"/>
                <a:gd name="connsiteY365" fmla="*/ 668265 h 2240883"/>
                <a:gd name="connsiteX366" fmla="*/ 908 w 1625600"/>
                <a:gd name="connsiteY366" fmla="*/ 660601 h 2240883"/>
                <a:gd name="connsiteX367" fmla="*/ 0 w 1625600"/>
                <a:gd name="connsiteY367" fmla="*/ 652937 h 2240883"/>
                <a:gd name="connsiteX368" fmla="*/ 908 w 1625600"/>
                <a:gd name="connsiteY368" fmla="*/ 645273 h 2240883"/>
                <a:gd name="connsiteX369" fmla="*/ 0 w 1625600"/>
                <a:gd name="connsiteY369" fmla="*/ 637609 h 2240883"/>
                <a:gd name="connsiteX370" fmla="*/ 908 w 1625600"/>
                <a:gd name="connsiteY370" fmla="*/ 629945 h 2240883"/>
                <a:gd name="connsiteX371" fmla="*/ 0 w 1625600"/>
                <a:gd name="connsiteY371" fmla="*/ 622281 h 2240883"/>
                <a:gd name="connsiteX372" fmla="*/ 908 w 1625600"/>
                <a:gd name="connsiteY372" fmla="*/ 614616 h 2240883"/>
                <a:gd name="connsiteX373" fmla="*/ 0 w 1625600"/>
                <a:gd name="connsiteY373" fmla="*/ 606952 h 2240883"/>
                <a:gd name="connsiteX374" fmla="*/ 908 w 1625600"/>
                <a:gd name="connsiteY374" fmla="*/ 599288 h 2240883"/>
                <a:gd name="connsiteX375" fmla="*/ 0 w 1625600"/>
                <a:gd name="connsiteY375" fmla="*/ 591625 h 2240883"/>
                <a:gd name="connsiteX376" fmla="*/ 908 w 1625600"/>
                <a:gd name="connsiteY376" fmla="*/ 583961 h 2240883"/>
                <a:gd name="connsiteX377" fmla="*/ 0 w 1625600"/>
                <a:gd name="connsiteY377" fmla="*/ 576297 h 2240883"/>
                <a:gd name="connsiteX378" fmla="*/ 908 w 1625600"/>
                <a:gd name="connsiteY378" fmla="*/ 568632 h 2240883"/>
                <a:gd name="connsiteX379" fmla="*/ 0 w 1625600"/>
                <a:gd name="connsiteY379" fmla="*/ 560968 h 2240883"/>
                <a:gd name="connsiteX380" fmla="*/ 908 w 1625600"/>
                <a:gd name="connsiteY380" fmla="*/ 553304 h 2240883"/>
                <a:gd name="connsiteX381" fmla="*/ 0 w 1625600"/>
                <a:gd name="connsiteY381" fmla="*/ 545640 h 2240883"/>
                <a:gd name="connsiteX382" fmla="*/ 908 w 1625600"/>
                <a:gd name="connsiteY382" fmla="*/ 537976 h 2240883"/>
                <a:gd name="connsiteX383" fmla="*/ 0 w 1625600"/>
                <a:gd name="connsiteY383" fmla="*/ 530312 h 2240883"/>
                <a:gd name="connsiteX384" fmla="*/ 908 w 1625600"/>
                <a:gd name="connsiteY384" fmla="*/ 522648 h 2240883"/>
                <a:gd name="connsiteX385" fmla="*/ 0 w 1625600"/>
                <a:gd name="connsiteY385" fmla="*/ 514984 h 2240883"/>
                <a:gd name="connsiteX386" fmla="*/ 908 w 1625600"/>
                <a:gd name="connsiteY386" fmla="*/ 507320 h 2240883"/>
                <a:gd name="connsiteX387" fmla="*/ 0 w 1625600"/>
                <a:gd name="connsiteY387" fmla="*/ 499656 h 2240883"/>
                <a:gd name="connsiteX388" fmla="*/ 908 w 1625600"/>
                <a:gd name="connsiteY388" fmla="*/ 491992 h 2240883"/>
                <a:gd name="connsiteX389" fmla="*/ 0 w 1625600"/>
                <a:gd name="connsiteY389" fmla="*/ 484328 h 2240883"/>
                <a:gd name="connsiteX390" fmla="*/ 908 w 1625600"/>
                <a:gd name="connsiteY390" fmla="*/ 476664 h 2240883"/>
                <a:gd name="connsiteX391" fmla="*/ 0 w 1625600"/>
                <a:gd name="connsiteY391" fmla="*/ 469000 h 2240883"/>
                <a:gd name="connsiteX392" fmla="*/ 908 w 1625600"/>
                <a:gd name="connsiteY392" fmla="*/ 461336 h 2240883"/>
                <a:gd name="connsiteX393" fmla="*/ 0 w 1625600"/>
                <a:gd name="connsiteY393" fmla="*/ 453672 h 2240883"/>
                <a:gd name="connsiteX394" fmla="*/ 908 w 1625600"/>
                <a:gd name="connsiteY394" fmla="*/ 446008 h 2240883"/>
                <a:gd name="connsiteX395" fmla="*/ 0 w 1625600"/>
                <a:gd name="connsiteY395" fmla="*/ 438344 h 2240883"/>
                <a:gd name="connsiteX396" fmla="*/ 908 w 1625600"/>
                <a:gd name="connsiteY396" fmla="*/ 430680 h 2240883"/>
                <a:gd name="connsiteX397" fmla="*/ 0 w 1625600"/>
                <a:gd name="connsiteY397" fmla="*/ 423016 h 2240883"/>
                <a:gd name="connsiteX398" fmla="*/ 908 w 1625600"/>
                <a:gd name="connsiteY398" fmla="*/ 415352 h 2240883"/>
                <a:gd name="connsiteX399" fmla="*/ 0 w 1625600"/>
                <a:gd name="connsiteY399" fmla="*/ 407688 h 2240883"/>
                <a:gd name="connsiteX400" fmla="*/ 908 w 1625600"/>
                <a:gd name="connsiteY400" fmla="*/ 400024 h 2240883"/>
                <a:gd name="connsiteX401" fmla="*/ 0 w 1625600"/>
                <a:gd name="connsiteY401" fmla="*/ 392360 h 2240883"/>
                <a:gd name="connsiteX402" fmla="*/ 908 w 1625600"/>
                <a:gd name="connsiteY402" fmla="*/ 384696 h 2240883"/>
                <a:gd name="connsiteX403" fmla="*/ 0 w 1625600"/>
                <a:gd name="connsiteY403" fmla="*/ 377032 h 2240883"/>
                <a:gd name="connsiteX404" fmla="*/ 908 w 1625600"/>
                <a:gd name="connsiteY404" fmla="*/ 369368 h 2240883"/>
                <a:gd name="connsiteX405" fmla="*/ 0 w 1625600"/>
                <a:gd name="connsiteY405" fmla="*/ 361704 h 2240883"/>
                <a:gd name="connsiteX406" fmla="*/ 908 w 1625600"/>
                <a:gd name="connsiteY406" fmla="*/ 354040 h 2240883"/>
                <a:gd name="connsiteX407" fmla="*/ 0 w 1625600"/>
                <a:gd name="connsiteY407" fmla="*/ 346376 h 2240883"/>
                <a:gd name="connsiteX408" fmla="*/ 812800 w 1625600"/>
                <a:gd name="connsiteY408" fmla="*/ 0 h 2240883"/>
                <a:gd name="connsiteX0" fmla="*/ 823527 w 1636327"/>
                <a:gd name="connsiteY0" fmla="*/ 0 h 2240883"/>
                <a:gd name="connsiteX1" fmla="*/ 1636327 w 1636327"/>
                <a:gd name="connsiteY1" fmla="*/ 346376 h 2240883"/>
                <a:gd name="connsiteX2" fmla="*/ 1635419 w 1636327"/>
                <a:gd name="connsiteY2" fmla="*/ 354040 h 2240883"/>
                <a:gd name="connsiteX3" fmla="*/ 1636327 w 1636327"/>
                <a:gd name="connsiteY3" fmla="*/ 361704 h 2240883"/>
                <a:gd name="connsiteX4" fmla="*/ 1635419 w 1636327"/>
                <a:gd name="connsiteY4" fmla="*/ 369368 h 2240883"/>
                <a:gd name="connsiteX5" fmla="*/ 1636327 w 1636327"/>
                <a:gd name="connsiteY5" fmla="*/ 377032 h 2240883"/>
                <a:gd name="connsiteX6" fmla="*/ 1635419 w 1636327"/>
                <a:gd name="connsiteY6" fmla="*/ 384696 h 2240883"/>
                <a:gd name="connsiteX7" fmla="*/ 1636327 w 1636327"/>
                <a:gd name="connsiteY7" fmla="*/ 392360 h 2240883"/>
                <a:gd name="connsiteX8" fmla="*/ 1635419 w 1636327"/>
                <a:gd name="connsiteY8" fmla="*/ 400024 h 2240883"/>
                <a:gd name="connsiteX9" fmla="*/ 1636327 w 1636327"/>
                <a:gd name="connsiteY9" fmla="*/ 407688 h 2240883"/>
                <a:gd name="connsiteX10" fmla="*/ 1635419 w 1636327"/>
                <a:gd name="connsiteY10" fmla="*/ 415352 h 2240883"/>
                <a:gd name="connsiteX11" fmla="*/ 1636327 w 1636327"/>
                <a:gd name="connsiteY11" fmla="*/ 423016 h 2240883"/>
                <a:gd name="connsiteX12" fmla="*/ 1635419 w 1636327"/>
                <a:gd name="connsiteY12" fmla="*/ 430680 h 2240883"/>
                <a:gd name="connsiteX13" fmla="*/ 1636327 w 1636327"/>
                <a:gd name="connsiteY13" fmla="*/ 438344 h 2240883"/>
                <a:gd name="connsiteX14" fmla="*/ 1635419 w 1636327"/>
                <a:gd name="connsiteY14" fmla="*/ 446008 h 2240883"/>
                <a:gd name="connsiteX15" fmla="*/ 1636327 w 1636327"/>
                <a:gd name="connsiteY15" fmla="*/ 453672 h 2240883"/>
                <a:gd name="connsiteX16" fmla="*/ 1635419 w 1636327"/>
                <a:gd name="connsiteY16" fmla="*/ 461336 h 2240883"/>
                <a:gd name="connsiteX17" fmla="*/ 1636327 w 1636327"/>
                <a:gd name="connsiteY17" fmla="*/ 469000 h 2240883"/>
                <a:gd name="connsiteX18" fmla="*/ 1635419 w 1636327"/>
                <a:gd name="connsiteY18" fmla="*/ 476664 h 2240883"/>
                <a:gd name="connsiteX19" fmla="*/ 1636327 w 1636327"/>
                <a:gd name="connsiteY19" fmla="*/ 484328 h 2240883"/>
                <a:gd name="connsiteX20" fmla="*/ 1635419 w 1636327"/>
                <a:gd name="connsiteY20" fmla="*/ 491992 h 2240883"/>
                <a:gd name="connsiteX21" fmla="*/ 1636327 w 1636327"/>
                <a:gd name="connsiteY21" fmla="*/ 499656 h 2240883"/>
                <a:gd name="connsiteX22" fmla="*/ 1635419 w 1636327"/>
                <a:gd name="connsiteY22" fmla="*/ 507320 h 2240883"/>
                <a:gd name="connsiteX23" fmla="*/ 1636327 w 1636327"/>
                <a:gd name="connsiteY23" fmla="*/ 514984 h 2240883"/>
                <a:gd name="connsiteX24" fmla="*/ 1635419 w 1636327"/>
                <a:gd name="connsiteY24" fmla="*/ 522648 h 2240883"/>
                <a:gd name="connsiteX25" fmla="*/ 1636327 w 1636327"/>
                <a:gd name="connsiteY25" fmla="*/ 530312 h 2240883"/>
                <a:gd name="connsiteX26" fmla="*/ 1635419 w 1636327"/>
                <a:gd name="connsiteY26" fmla="*/ 537976 h 2240883"/>
                <a:gd name="connsiteX27" fmla="*/ 1636327 w 1636327"/>
                <a:gd name="connsiteY27" fmla="*/ 545640 h 2240883"/>
                <a:gd name="connsiteX28" fmla="*/ 1635419 w 1636327"/>
                <a:gd name="connsiteY28" fmla="*/ 553304 h 2240883"/>
                <a:gd name="connsiteX29" fmla="*/ 1636327 w 1636327"/>
                <a:gd name="connsiteY29" fmla="*/ 560968 h 2240883"/>
                <a:gd name="connsiteX30" fmla="*/ 1635419 w 1636327"/>
                <a:gd name="connsiteY30" fmla="*/ 568632 h 2240883"/>
                <a:gd name="connsiteX31" fmla="*/ 1636327 w 1636327"/>
                <a:gd name="connsiteY31" fmla="*/ 576297 h 2240883"/>
                <a:gd name="connsiteX32" fmla="*/ 1635419 w 1636327"/>
                <a:gd name="connsiteY32" fmla="*/ 583961 h 2240883"/>
                <a:gd name="connsiteX33" fmla="*/ 1636327 w 1636327"/>
                <a:gd name="connsiteY33" fmla="*/ 591625 h 2240883"/>
                <a:gd name="connsiteX34" fmla="*/ 1635419 w 1636327"/>
                <a:gd name="connsiteY34" fmla="*/ 599288 h 2240883"/>
                <a:gd name="connsiteX35" fmla="*/ 1636327 w 1636327"/>
                <a:gd name="connsiteY35" fmla="*/ 606952 h 2240883"/>
                <a:gd name="connsiteX36" fmla="*/ 1635419 w 1636327"/>
                <a:gd name="connsiteY36" fmla="*/ 614616 h 2240883"/>
                <a:gd name="connsiteX37" fmla="*/ 1636327 w 1636327"/>
                <a:gd name="connsiteY37" fmla="*/ 622281 h 2240883"/>
                <a:gd name="connsiteX38" fmla="*/ 1635419 w 1636327"/>
                <a:gd name="connsiteY38" fmla="*/ 629945 h 2240883"/>
                <a:gd name="connsiteX39" fmla="*/ 1636327 w 1636327"/>
                <a:gd name="connsiteY39" fmla="*/ 637609 h 2240883"/>
                <a:gd name="connsiteX40" fmla="*/ 1635419 w 1636327"/>
                <a:gd name="connsiteY40" fmla="*/ 645273 h 2240883"/>
                <a:gd name="connsiteX41" fmla="*/ 1636327 w 1636327"/>
                <a:gd name="connsiteY41" fmla="*/ 652937 h 2240883"/>
                <a:gd name="connsiteX42" fmla="*/ 1635419 w 1636327"/>
                <a:gd name="connsiteY42" fmla="*/ 660601 h 2240883"/>
                <a:gd name="connsiteX43" fmla="*/ 1636327 w 1636327"/>
                <a:gd name="connsiteY43" fmla="*/ 668265 h 2240883"/>
                <a:gd name="connsiteX44" fmla="*/ 1635419 w 1636327"/>
                <a:gd name="connsiteY44" fmla="*/ 675929 h 2240883"/>
                <a:gd name="connsiteX45" fmla="*/ 1636327 w 1636327"/>
                <a:gd name="connsiteY45" fmla="*/ 683593 h 2240883"/>
                <a:gd name="connsiteX46" fmla="*/ 1635419 w 1636327"/>
                <a:gd name="connsiteY46" fmla="*/ 691257 h 2240883"/>
                <a:gd name="connsiteX47" fmla="*/ 1636327 w 1636327"/>
                <a:gd name="connsiteY47" fmla="*/ 698921 h 2240883"/>
                <a:gd name="connsiteX48" fmla="*/ 1635419 w 1636327"/>
                <a:gd name="connsiteY48" fmla="*/ 706585 h 2240883"/>
                <a:gd name="connsiteX49" fmla="*/ 1636327 w 1636327"/>
                <a:gd name="connsiteY49" fmla="*/ 714249 h 2240883"/>
                <a:gd name="connsiteX50" fmla="*/ 1635419 w 1636327"/>
                <a:gd name="connsiteY50" fmla="*/ 721913 h 2240883"/>
                <a:gd name="connsiteX51" fmla="*/ 1636327 w 1636327"/>
                <a:gd name="connsiteY51" fmla="*/ 729577 h 2240883"/>
                <a:gd name="connsiteX52" fmla="*/ 1635419 w 1636327"/>
                <a:gd name="connsiteY52" fmla="*/ 737241 h 2240883"/>
                <a:gd name="connsiteX53" fmla="*/ 1636327 w 1636327"/>
                <a:gd name="connsiteY53" fmla="*/ 744905 h 2240883"/>
                <a:gd name="connsiteX54" fmla="*/ 1635419 w 1636327"/>
                <a:gd name="connsiteY54" fmla="*/ 752569 h 2240883"/>
                <a:gd name="connsiteX55" fmla="*/ 1636327 w 1636327"/>
                <a:gd name="connsiteY55" fmla="*/ 760233 h 2240883"/>
                <a:gd name="connsiteX56" fmla="*/ 1635419 w 1636327"/>
                <a:gd name="connsiteY56" fmla="*/ 767897 h 2240883"/>
                <a:gd name="connsiteX57" fmla="*/ 1636327 w 1636327"/>
                <a:gd name="connsiteY57" fmla="*/ 775561 h 2240883"/>
                <a:gd name="connsiteX58" fmla="*/ 1635419 w 1636327"/>
                <a:gd name="connsiteY58" fmla="*/ 783225 h 2240883"/>
                <a:gd name="connsiteX59" fmla="*/ 1636327 w 1636327"/>
                <a:gd name="connsiteY59" fmla="*/ 790889 h 2240883"/>
                <a:gd name="connsiteX60" fmla="*/ 1635419 w 1636327"/>
                <a:gd name="connsiteY60" fmla="*/ 798553 h 2240883"/>
                <a:gd name="connsiteX61" fmla="*/ 1636327 w 1636327"/>
                <a:gd name="connsiteY61" fmla="*/ 806217 h 2240883"/>
                <a:gd name="connsiteX62" fmla="*/ 1635419 w 1636327"/>
                <a:gd name="connsiteY62" fmla="*/ 813881 h 2240883"/>
                <a:gd name="connsiteX63" fmla="*/ 1636327 w 1636327"/>
                <a:gd name="connsiteY63" fmla="*/ 821545 h 2240883"/>
                <a:gd name="connsiteX64" fmla="*/ 1635419 w 1636327"/>
                <a:gd name="connsiteY64" fmla="*/ 829209 h 2240883"/>
                <a:gd name="connsiteX65" fmla="*/ 1636327 w 1636327"/>
                <a:gd name="connsiteY65" fmla="*/ 836873 h 2240883"/>
                <a:gd name="connsiteX66" fmla="*/ 1635419 w 1636327"/>
                <a:gd name="connsiteY66" fmla="*/ 844537 h 2240883"/>
                <a:gd name="connsiteX67" fmla="*/ 1636327 w 1636327"/>
                <a:gd name="connsiteY67" fmla="*/ 852201 h 2240883"/>
                <a:gd name="connsiteX68" fmla="*/ 1635419 w 1636327"/>
                <a:gd name="connsiteY68" fmla="*/ 859865 h 2240883"/>
                <a:gd name="connsiteX69" fmla="*/ 1636327 w 1636327"/>
                <a:gd name="connsiteY69" fmla="*/ 867529 h 2240883"/>
                <a:gd name="connsiteX70" fmla="*/ 1635419 w 1636327"/>
                <a:gd name="connsiteY70" fmla="*/ 875193 h 2240883"/>
                <a:gd name="connsiteX71" fmla="*/ 1636327 w 1636327"/>
                <a:gd name="connsiteY71" fmla="*/ 882857 h 2240883"/>
                <a:gd name="connsiteX72" fmla="*/ 1635419 w 1636327"/>
                <a:gd name="connsiteY72" fmla="*/ 890521 h 2240883"/>
                <a:gd name="connsiteX73" fmla="*/ 1636327 w 1636327"/>
                <a:gd name="connsiteY73" fmla="*/ 898185 h 2240883"/>
                <a:gd name="connsiteX74" fmla="*/ 1635419 w 1636327"/>
                <a:gd name="connsiteY74" fmla="*/ 905849 h 2240883"/>
                <a:gd name="connsiteX75" fmla="*/ 1636327 w 1636327"/>
                <a:gd name="connsiteY75" fmla="*/ 913513 h 2240883"/>
                <a:gd name="connsiteX76" fmla="*/ 1635419 w 1636327"/>
                <a:gd name="connsiteY76" fmla="*/ 921177 h 2240883"/>
                <a:gd name="connsiteX77" fmla="*/ 1636327 w 1636327"/>
                <a:gd name="connsiteY77" fmla="*/ 928841 h 2240883"/>
                <a:gd name="connsiteX78" fmla="*/ 1635419 w 1636327"/>
                <a:gd name="connsiteY78" fmla="*/ 936505 h 2240883"/>
                <a:gd name="connsiteX79" fmla="*/ 1636327 w 1636327"/>
                <a:gd name="connsiteY79" fmla="*/ 944169 h 2240883"/>
                <a:gd name="connsiteX80" fmla="*/ 1635419 w 1636327"/>
                <a:gd name="connsiteY80" fmla="*/ 951833 h 2240883"/>
                <a:gd name="connsiteX81" fmla="*/ 1636327 w 1636327"/>
                <a:gd name="connsiteY81" fmla="*/ 959497 h 2240883"/>
                <a:gd name="connsiteX82" fmla="*/ 1635419 w 1636327"/>
                <a:gd name="connsiteY82" fmla="*/ 967161 h 2240883"/>
                <a:gd name="connsiteX83" fmla="*/ 1636327 w 1636327"/>
                <a:gd name="connsiteY83" fmla="*/ 974825 h 2240883"/>
                <a:gd name="connsiteX84" fmla="*/ 1635419 w 1636327"/>
                <a:gd name="connsiteY84" fmla="*/ 982489 h 2240883"/>
                <a:gd name="connsiteX85" fmla="*/ 1636327 w 1636327"/>
                <a:gd name="connsiteY85" fmla="*/ 990153 h 2240883"/>
                <a:gd name="connsiteX86" fmla="*/ 1635419 w 1636327"/>
                <a:gd name="connsiteY86" fmla="*/ 997817 h 2240883"/>
                <a:gd name="connsiteX87" fmla="*/ 1636327 w 1636327"/>
                <a:gd name="connsiteY87" fmla="*/ 1005481 h 2240883"/>
                <a:gd name="connsiteX88" fmla="*/ 1635419 w 1636327"/>
                <a:gd name="connsiteY88" fmla="*/ 1013145 h 2240883"/>
                <a:gd name="connsiteX89" fmla="*/ 1636327 w 1636327"/>
                <a:gd name="connsiteY89" fmla="*/ 1020809 h 2240883"/>
                <a:gd name="connsiteX90" fmla="*/ 1635419 w 1636327"/>
                <a:gd name="connsiteY90" fmla="*/ 1028473 h 2240883"/>
                <a:gd name="connsiteX91" fmla="*/ 1636327 w 1636327"/>
                <a:gd name="connsiteY91" fmla="*/ 1036137 h 2240883"/>
                <a:gd name="connsiteX92" fmla="*/ 1635419 w 1636327"/>
                <a:gd name="connsiteY92" fmla="*/ 1043801 h 2240883"/>
                <a:gd name="connsiteX93" fmla="*/ 1636327 w 1636327"/>
                <a:gd name="connsiteY93" fmla="*/ 1051465 h 2240883"/>
                <a:gd name="connsiteX94" fmla="*/ 1635419 w 1636327"/>
                <a:gd name="connsiteY94" fmla="*/ 1059129 h 2240883"/>
                <a:gd name="connsiteX95" fmla="*/ 1636327 w 1636327"/>
                <a:gd name="connsiteY95" fmla="*/ 1066793 h 2240883"/>
                <a:gd name="connsiteX96" fmla="*/ 1635419 w 1636327"/>
                <a:gd name="connsiteY96" fmla="*/ 1074457 h 2240883"/>
                <a:gd name="connsiteX97" fmla="*/ 1636327 w 1636327"/>
                <a:gd name="connsiteY97" fmla="*/ 1082121 h 2240883"/>
                <a:gd name="connsiteX98" fmla="*/ 1635419 w 1636327"/>
                <a:gd name="connsiteY98" fmla="*/ 1089785 h 2240883"/>
                <a:gd name="connsiteX99" fmla="*/ 1636327 w 1636327"/>
                <a:gd name="connsiteY99" fmla="*/ 1097449 h 2240883"/>
                <a:gd name="connsiteX100" fmla="*/ 1635419 w 1636327"/>
                <a:gd name="connsiteY100" fmla="*/ 1105113 h 2240883"/>
                <a:gd name="connsiteX101" fmla="*/ 1636327 w 1636327"/>
                <a:gd name="connsiteY101" fmla="*/ 1112778 h 2240883"/>
                <a:gd name="connsiteX102" fmla="*/ 1635419 w 1636327"/>
                <a:gd name="connsiteY102" fmla="*/ 1120441 h 2240883"/>
                <a:gd name="connsiteX103" fmla="*/ 1636327 w 1636327"/>
                <a:gd name="connsiteY103" fmla="*/ 1128105 h 2240883"/>
                <a:gd name="connsiteX104" fmla="*/ 1635419 w 1636327"/>
                <a:gd name="connsiteY104" fmla="*/ 1135769 h 2240883"/>
                <a:gd name="connsiteX105" fmla="*/ 1636327 w 1636327"/>
                <a:gd name="connsiteY105" fmla="*/ 1143434 h 2240883"/>
                <a:gd name="connsiteX106" fmla="*/ 1635419 w 1636327"/>
                <a:gd name="connsiteY106" fmla="*/ 1151098 h 2240883"/>
                <a:gd name="connsiteX107" fmla="*/ 1636327 w 1636327"/>
                <a:gd name="connsiteY107" fmla="*/ 1158762 h 2240883"/>
                <a:gd name="connsiteX108" fmla="*/ 1634514 w 1636327"/>
                <a:gd name="connsiteY108" fmla="*/ 1166426 h 2240883"/>
                <a:gd name="connsiteX109" fmla="*/ 1636327 w 1636327"/>
                <a:gd name="connsiteY109" fmla="*/ 1174090 h 2240883"/>
                <a:gd name="connsiteX110" fmla="*/ 1634514 w 1636327"/>
                <a:gd name="connsiteY110" fmla="*/ 1181754 h 2240883"/>
                <a:gd name="connsiteX111" fmla="*/ 1636327 w 1636327"/>
                <a:gd name="connsiteY111" fmla="*/ 1189418 h 2240883"/>
                <a:gd name="connsiteX112" fmla="*/ 1634514 w 1636327"/>
                <a:gd name="connsiteY112" fmla="*/ 1197082 h 2240883"/>
                <a:gd name="connsiteX113" fmla="*/ 1636327 w 1636327"/>
                <a:gd name="connsiteY113" fmla="*/ 1204746 h 2240883"/>
                <a:gd name="connsiteX114" fmla="*/ 1634514 w 1636327"/>
                <a:gd name="connsiteY114" fmla="*/ 1212410 h 2240883"/>
                <a:gd name="connsiteX115" fmla="*/ 1636327 w 1636327"/>
                <a:gd name="connsiteY115" fmla="*/ 1220074 h 2240883"/>
                <a:gd name="connsiteX116" fmla="*/ 1634514 w 1636327"/>
                <a:gd name="connsiteY116" fmla="*/ 1227738 h 2240883"/>
                <a:gd name="connsiteX117" fmla="*/ 1636327 w 1636327"/>
                <a:gd name="connsiteY117" fmla="*/ 1235402 h 2240883"/>
                <a:gd name="connsiteX118" fmla="*/ 1634514 w 1636327"/>
                <a:gd name="connsiteY118" fmla="*/ 1243066 h 2240883"/>
                <a:gd name="connsiteX119" fmla="*/ 1636327 w 1636327"/>
                <a:gd name="connsiteY119" fmla="*/ 1250730 h 2240883"/>
                <a:gd name="connsiteX120" fmla="*/ 1634514 w 1636327"/>
                <a:gd name="connsiteY120" fmla="*/ 1258394 h 2240883"/>
                <a:gd name="connsiteX121" fmla="*/ 1636327 w 1636327"/>
                <a:gd name="connsiteY121" fmla="*/ 1266058 h 2240883"/>
                <a:gd name="connsiteX122" fmla="*/ 1634514 w 1636327"/>
                <a:gd name="connsiteY122" fmla="*/ 1273722 h 2240883"/>
                <a:gd name="connsiteX123" fmla="*/ 1636327 w 1636327"/>
                <a:gd name="connsiteY123" fmla="*/ 1281386 h 2240883"/>
                <a:gd name="connsiteX124" fmla="*/ 1634514 w 1636327"/>
                <a:gd name="connsiteY124" fmla="*/ 1289050 h 2240883"/>
                <a:gd name="connsiteX125" fmla="*/ 1636327 w 1636327"/>
                <a:gd name="connsiteY125" fmla="*/ 1296714 h 2240883"/>
                <a:gd name="connsiteX126" fmla="*/ 1634514 w 1636327"/>
                <a:gd name="connsiteY126" fmla="*/ 1304378 h 2240883"/>
                <a:gd name="connsiteX127" fmla="*/ 1636327 w 1636327"/>
                <a:gd name="connsiteY127" fmla="*/ 1312042 h 2240883"/>
                <a:gd name="connsiteX128" fmla="*/ 1634514 w 1636327"/>
                <a:gd name="connsiteY128" fmla="*/ 1319706 h 2240883"/>
                <a:gd name="connsiteX129" fmla="*/ 1636327 w 1636327"/>
                <a:gd name="connsiteY129" fmla="*/ 1327370 h 2240883"/>
                <a:gd name="connsiteX130" fmla="*/ 1634514 w 1636327"/>
                <a:gd name="connsiteY130" fmla="*/ 1335034 h 2240883"/>
                <a:gd name="connsiteX131" fmla="*/ 1636327 w 1636327"/>
                <a:gd name="connsiteY131" fmla="*/ 1342698 h 2240883"/>
                <a:gd name="connsiteX132" fmla="*/ 1634514 w 1636327"/>
                <a:gd name="connsiteY132" fmla="*/ 1350362 h 2240883"/>
                <a:gd name="connsiteX133" fmla="*/ 1636327 w 1636327"/>
                <a:gd name="connsiteY133" fmla="*/ 1358026 h 2240883"/>
                <a:gd name="connsiteX134" fmla="*/ 1634514 w 1636327"/>
                <a:gd name="connsiteY134" fmla="*/ 1365690 h 2240883"/>
                <a:gd name="connsiteX135" fmla="*/ 1636327 w 1636327"/>
                <a:gd name="connsiteY135" fmla="*/ 1373354 h 2240883"/>
                <a:gd name="connsiteX136" fmla="*/ 1634514 w 1636327"/>
                <a:gd name="connsiteY136" fmla="*/ 1381018 h 2240883"/>
                <a:gd name="connsiteX137" fmla="*/ 1636327 w 1636327"/>
                <a:gd name="connsiteY137" fmla="*/ 1388682 h 2240883"/>
                <a:gd name="connsiteX138" fmla="*/ 1634514 w 1636327"/>
                <a:gd name="connsiteY138" fmla="*/ 1396346 h 2240883"/>
                <a:gd name="connsiteX139" fmla="*/ 1636327 w 1636327"/>
                <a:gd name="connsiteY139" fmla="*/ 1404010 h 2240883"/>
                <a:gd name="connsiteX140" fmla="*/ 1634514 w 1636327"/>
                <a:gd name="connsiteY140" fmla="*/ 1411674 h 2240883"/>
                <a:gd name="connsiteX141" fmla="*/ 1636327 w 1636327"/>
                <a:gd name="connsiteY141" fmla="*/ 1419338 h 2240883"/>
                <a:gd name="connsiteX142" fmla="*/ 1634514 w 1636327"/>
                <a:gd name="connsiteY142" fmla="*/ 1427002 h 2240883"/>
                <a:gd name="connsiteX143" fmla="*/ 1636327 w 1636327"/>
                <a:gd name="connsiteY143" fmla="*/ 1434666 h 2240883"/>
                <a:gd name="connsiteX144" fmla="*/ 1634514 w 1636327"/>
                <a:gd name="connsiteY144" fmla="*/ 1442330 h 2240883"/>
                <a:gd name="connsiteX145" fmla="*/ 1636327 w 1636327"/>
                <a:gd name="connsiteY145" fmla="*/ 1449994 h 2240883"/>
                <a:gd name="connsiteX146" fmla="*/ 1634514 w 1636327"/>
                <a:gd name="connsiteY146" fmla="*/ 1457658 h 2240883"/>
                <a:gd name="connsiteX147" fmla="*/ 1636327 w 1636327"/>
                <a:gd name="connsiteY147" fmla="*/ 1465322 h 2240883"/>
                <a:gd name="connsiteX148" fmla="*/ 1634514 w 1636327"/>
                <a:gd name="connsiteY148" fmla="*/ 1472986 h 2240883"/>
                <a:gd name="connsiteX149" fmla="*/ 1636327 w 1636327"/>
                <a:gd name="connsiteY149" fmla="*/ 1480650 h 2240883"/>
                <a:gd name="connsiteX150" fmla="*/ 1634514 w 1636327"/>
                <a:gd name="connsiteY150" fmla="*/ 1488314 h 2240883"/>
                <a:gd name="connsiteX151" fmla="*/ 1636327 w 1636327"/>
                <a:gd name="connsiteY151" fmla="*/ 1495978 h 2240883"/>
                <a:gd name="connsiteX152" fmla="*/ 1634514 w 1636327"/>
                <a:gd name="connsiteY152" fmla="*/ 1503642 h 2240883"/>
                <a:gd name="connsiteX153" fmla="*/ 1636327 w 1636327"/>
                <a:gd name="connsiteY153" fmla="*/ 1511306 h 2240883"/>
                <a:gd name="connsiteX154" fmla="*/ 1634514 w 1636327"/>
                <a:gd name="connsiteY154" fmla="*/ 1518970 h 2240883"/>
                <a:gd name="connsiteX155" fmla="*/ 1636327 w 1636327"/>
                <a:gd name="connsiteY155" fmla="*/ 1526634 h 2240883"/>
                <a:gd name="connsiteX156" fmla="*/ 1634514 w 1636327"/>
                <a:gd name="connsiteY156" fmla="*/ 1534298 h 2240883"/>
                <a:gd name="connsiteX157" fmla="*/ 1636327 w 1636327"/>
                <a:gd name="connsiteY157" fmla="*/ 1541962 h 2240883"/>
                <a:gd name="connsiteX158" fmla="*/ 1634514 w 1636327"/>
                <a:gd name="connsiteY158" fmla="*/ 1549626 h 2240883"/>
                <a:gd name="connsiteX159" fmla="*/ 1636327 w 1636327"/>
                <a:gd name="connsiteY159" fmla="*/ 1557290 h 2240883"/>
                <a:gd name="connsiteX160" fmla="*/ 1634514 w 1636327"/>
                <a:gd name="connsiteY160" fmla="*/ 1564954 h 2240883"/>
                <a:gd name="connsiteX161" fmla="*/ 1636327 w 1636327"/>
                <a:gd name="connsiteY161" fmla="*/ 1572618 h 2240883"/>
                <a:gd name="connsiteX162" fmla="*/ 1634514 w 1636327"/>
                <a:gd name="connsiteY162" fmla="*/ 1580282 h 2240883"/>
                <a:gd name="connsiteX163" fmla="*/ 1636327 w 1636327"/>
                <a:gd name="connsiteY163" fmla="*/ 1587946 h 2240883"/>
                <a:gd name="connsiteX164" fmla="*/ 1634514 w 1636327"/>
                <a:gd name="connsiteY164" fmla="*/ 1595610 h 2240883"/>
                <a:gd name="connsiteX165" fmla="*/ 1636327 w 1636327"/>
                <a:gd name="connsiteY165" fmla="*/ 1603274 h 2240883"/>
                <a:gd name="connsiteX166" fmla="*/ 1634514 w 1636327"/>
                <a:gd name="connsiteY166" fmla="*/ 1610938 h 2240883"/>
                <a:gd name="connsiteX167" fmla="*/ 1636327 w 1636327"/>
                <a:gd name="connsiteY167" fmla="*/ 1618602 h 2240883"/>
                <a:gd name="connsiteX168" fmla="*/ 1634514 w 1636327"/>
                <a:gd name="connsiteY168" fmla="*/ 1626266 h 2240883"/>
                <a:gd name="connsiteX169" fmla="*/ 1636327 w 1636327"/>
                <a:gd name="connsiteY169" fmla="*/ 1633930 h 2240883"/>
                <a:gd name="connsiteX170" fmla="*/ 1634514 w 1636327"/>
                <a:gd name="connsiteY170" fmla="*/ 1641595 h 2240883"/>
                <a:gd name="connsiteX171" fmla="*/ 1636327 w 1636327"/>
                <a:gd name="connsiteY171" fmla="*/ 1649259 h 2240883"/>
                <a:gd name="connsiteX172" fmla="*/ 1634514 w 1636327"/>
                <a:gd name="connsiteY172" fmla="*/ 1656923 h 2240883"/>
                <a:gd name="connsiteX173" fmla="*/ 1636327 w 1636327"/>
                <a:gd name="connsiteY173" fmla="*/ 1664586 h 2240883"/>
                <a:gd name="connsiteX174" fmla="*/ 1634514 w 1636327"/>
                <a:gd name="connsiteY174" fmla="*/ 1672251 h 2240883"/>
                <a:gd name="connsiteX175" fmla="*/ 1636327 w 1636327"/>
                <a:gd name="connsiteY175" fmla="*/ 1679915 h 2240883"/>
                <a:gd name="connsiteX176" fmla="*/ 1634514 w 1636327"/>
                <a:gd name="connsiteY176" fmla="*/ 1687579 h 2240883"/>
                <a:gd name="connsiteX177" fmla="*/ 1636327 w 1636327"/>
                <a:gd name="connsiteY177" fmla="*/ 1695243 h 2240883"/>
                <a:gd name="connsiteX178" fmla="*/ 1634514 w 1636327"/>
                <a:gd name="connsiteY178" fmla="*/ 1702907 h 2240883"/>
                <a:gd name="connsiteX179" fmla="*/ 1636327 w 1636327"/>
                <a:gd name="connsiteY179" fmla="*/ 1710571 h 2240883"/>
                <a:gd name="connsiteX180" fmla="*/ 1634514 w 1636327"/>
                <a:gd name="connsiteY180" fmla="*/ 1718235 h 2240883"/>
                <a:gd name="connsiteX181" fmla="*/ 1636327 w 1636327"/>
                <a:gd name="connsiteY181" fmla="*/ 1725899 h 2240883"/>
                <a:gd name="connsiteX182" fmla="*/ 1634514 w 1636327"/>
                <a:gd name="connsiteY182" fmla="*/ 1733563 h 2240883"/>
                <a:gd name="connsiteX183" fmla="*/ 1636327 w 1636327"/>
                <a:gd name="connsiteY183" fmla="*/ 1741227 h 2240883"/>
                <a:gd name="connsiteX184" fmla="*/ 1634514 w 1636327"/>
                <a:gd name="connsiteY184" fmla="*/ 1748891 h 2240883"/>
                <a:gd name="connsiteX185" fmla="*/ 1636327 w 1636327"/>
                <a:gd name="connsiteY185" fmla="*/ 1756555 h 2240883"/>
                <a:gd name="connsiteX186" fmla="*/ 1634514 w 1636327"/>
                <a:gd name="connsiteY186" fmla="*/ 1764219 h 2240883"/>
                <a:gd name="connsiteX187" fmla="*/ 1636327 w 1636327"/>
                <a:gd name="connsiteY187" fmla="*/ 1771883 h 2240883"/>
                <a:gd name="connsiteX188" fmla="*/ 1634514 w 1636327"/>
                <a:gd name="connsiteY188" fmla="*/ 1779547 h 2240883"/>
                <a:gd name="connsiteX189" fmla="*/ 1636327 w 1636327"/>
                <a:gd name="connsiteY189" fmla="*/ 1787211 h 2240883"/>
                <a:gd name="connsiteX190" fmla="*/ 1634514 w 1636327"/>
                <a:gd name="connsiteY190" fmla="*/ 1794875 h 2240883"/>
                <a:gd name="connsiteX191" fmla="*/ 1636327 w 1636327"/>
                <a:gd name="connsiteY191" fmla="*/ 1802539 h 2240883"/>
                <a:gd name="connsiteX192" fmla="*/ 1634514 w 1636327"/>
                <a:gd name="connsiteY192" fmla="*/ 1810203 h 2240883"/>
                <a:gd name="connsiteX193" fmla="*/ 1636327 w 1636327"/>
                <a:gd name="connsiteY193" fmla="*/ 1817867 h 2240883"/>
                <a:gd name="connsiteX194" fmla="*/ 1634514 w 1636327"/>
                <a:gd name="connsiteY194" fmla="*/ 1825531 h 2240883"/>
                <a:gd name="connsiteX195" fmla="*/ 1636327 w 1636327"/>
                <a:gd name="connsiteY195" fmla="*/ 1833195 h 2240883"/>
                <a:gd name="connsiteX196" fmla="*/ 1634514 w 1636327"/>
                <a:gd name="connsiteY196" fmla="*/ 1840859 h 2240883"/>
                <a:gd name="connsiteX197" fmla="*/ 1636327 w 1636327"/>
                <a:gd name="connsiteY197" fmla="*/ 1848523 h 2240883"/>
                <a:gd name="connsiteX198" fmla="*/ 1634514 w 1636327"/>
                <a:gd name="connsiteY198" fmla="*/ 1856187 h 2240883"/>
                <a:gd name="connsiteX199" fmla="*/ 1636327 w 1636327"/>
                <a:gd name="connsiteY199" fmla="*/ 1863851 h 2240883"/>
                <a:gd name="connsiteX200" fmla="*/ 1634514 w 1636327"/>
                <a:gd name="connsiteY200" fmla="*/ 1871515 h 2240883"/>
                <a:gd name="connsiteX201" fmla="*/ 1636327 w 1636327"/>
                <a:gd name="connsiteY201" fmla="*/ 1879179 h 2240883"/>
                <a:gd name="connsiteX202" fmla="*/ 1634514 w 1636327"/>
                <a:gd name="connsiteY202" fmla="*/ 1886843 h 2240883"/>
                <a:gd name="connsiteX203" fmla="*/ 1636327 w 1636327"/>
                <a:gd name="connsiteY203" fmla="*/ 1894507 h 2240883"/>
                <a:gd name="connsiteX204" fmla="*/ 823527 w 1636327"/>
                <a:gd name="connsiteY204" fmla="*/ 2240883 h 2240883"/>
                <a:gd name="connsiteX205" fmla="*/ 10727 w 1636327"/>
                <a:gd name="connsiteY205" fmla="*/ 1894507 h 2240883"/>
                <a:gd name="connsiteX206" fmla="*/ 12540 w 1636327"/>
                <a:gd name="connsiteY206" fmla="*/ 1886843 h 2240883"/>
                <a:gd name="connsiteX207" fmla="*/ 10727 w 1636327"/>
                <a:gd name="connsiteY207" fmla="*/ 1879179 h 2240883"/>
                <a:gd name="connsiteX208" fmla="*/ 12540 w 1636327"/>
                <a:gd name="connsiteY208" fmla="*/ 1871515 h 2240883"/>
                <a:gd name="connsiteX209" fmla="*/ 10727 w 1636327"/>
                <a:gd name="connsiteY209" fmla="*/ 1863851 h 2240883"/>
                <a:gd name="connsiteX210" fmla="*/ 12540 w 1636327"/>
                <a:gd name="connsiteY210" fmla="*/ 1856187 h 2240883"/>
                <a:gd name="connsiteX211" fmla="*/ 10727 w 1636327"/>
                <a:gd name="connsiteY211" fmla="*/ 1848523 h 2240883"/>
                <a:gd name="connsiteX212" fmla="*/ 12540 w 1636327"/>
                <a:gd name="connsiteY212" fmla="*/ 1840859 h 2240883"/>
                <a:gd name="connsiteX213" fmla="*/ 10727 w 1636327"/>
                <a:gd name="connsiteY213" fmla="*/ 1833195 h 2240883"/>
                <a:gd name="connsiteX214" fmla="*/ 12540 w 1636327"/>
                <a:gd name="connsiteY214" fmla="*/ 1825531 h 2240883"/>
                <a:gd name="connsiteX215" fmla="*/ 10727 w 1636327"/>
                <a:gd name="connsiteY215" fmla="*/ 1817867 h 2240883"/>
                <a:gd name="connsiteX216" fmla="*/ 12540 w 1636327"/>
                <a:gd name="connsiteY216" fmla="*/ 1810203 h 2240883"/>
                <a:gd name="connsiteX217" fmla="*/ 10727 w 1636327"/>
                <a:gd name="connsiteY217" fmla="*/ 1802539 h 2240883"/>
                <a:gd name="connsiteX218" fmla="*/ 12540 w 1636327"/>
                <a:gd name="connsiteY218" fmla="*/ 1794875 h 2240883"/>
                <a:gd name="connsiteX219" fmla="*/ 10727 w 1636327"/>
                <a:gd name="connsiteY219" fmla="*/ 1787211 h 2240883"/>
                <a:gd name="connsiteX220" fmla="*/ 12540 w 1636327"/>
                <a:gd name="connsiteY220" fmla="*/ 1779547 h 2240883"/>
                <a:gd name="connsiteX221" fmla="*/ 10727 w 1636327"/>
                <a:gd name="connsiteY221" fmla="*/ 1771883 h 2240883"/>
                <a:gd name="connsiteX222" fmla="*/ 12540 w 1636327"/>
                <a:gd name="connsiteY222" fmla="*/ 1764219 h 2240883"/>
                <a:gd name="connsiteX223" fmla="*/ 10727 w 1636327"/>
                <a:gd name="connsiteY223" fmla="*/ 1756555 h 2240883"/>
                <a:gd name="connsiteX224" fmla="*/ 12540 w 1636327"/>
                <a:gd name="connsiteY224" fmla="*/ 1748891 h 2240883"/>
                <a:gd name="connsiteX225" fmla="*/ 10727 w 1636327"/>
                <a:gd name="connsiteY225" fmla="*/ 1741227 h 2240883"/>
                <a:gd name="connsiteX226" fmla="*/ 12540 w 1636327"/>
                <a:gd name="connsiteY226" fmla="*/ 1733563 h 2240883"/>
                <a:gd name="connsiteX227" fmla="*/ 10727 w 1636327"/>
                <a:gd name="connsiteY227" fmla="*/ 1725899 h 2240883"/>
                <a:gd name="connsiteX228" fmla="*/ 12540 w 1636327"/>
                <a:gd name="connsiteY228" fmla="*/ 1718235 h 2240883"/>
                <a:gd name="connsiteX229" fmla="*/ 10727 w 1636327"/>
                <a:gd name="connsiteY229" fmla="*/ 1710571 h 2240883"/>
                <a:gd name="connsiteX230" fmla="*/ 12540 w 1636327"/>
                <a:gd name="connsiteY230" fmla="*/ 1702907 h 2240883"/>
                <a:gd name="connsiteX231" fmla="*/ 10727 w 1636327"/>
                <a:gd name="connsiteY231" fmla="*/ 1695243 h 2240883"/>
                <a:gd name="connsiteX232" fmla="*/ 12540 w 1636327"/>
                <a:gd name="connsiteY232" fmla="*/ 1687579 h 2240883"/>
                <a:gd name="connsiteX233" fmla="*/ 10727 w 1636327"/>
                <a:gd name="connsiteY233" fmla="*/ 1679915 h 2240883"/>
                <a:gd name="connsiteX234" fmla="*/ 12540 w 1636327"/>
                <a:gd name="connsiteY234" fmla="*/ 1672251 h 2240883"/>
                <a:gd name="connsiteX235" fmla="*/ 10727 w 1636327"/>
                <a:gd name="connsiteY235" fmla="*/ 1664586 h 2240883"/>
                <a:gd name="connsiteX236" fmla="*/ 12540 w 1636327"/>
                <a:gd name="connsiteY236" fmla="*/ 1656923 h 2240883"/>
                <a:gd name="connsiteX237" fmla="*/ 10727 w 1636327"/>
                <a:gd name="connsiteY237" fmla="*/ 1649259 h 2240883"/>
                <a:gd name="connsiteX238" fmla="*/ 12540 w 1636327"/>
                <a:gd name="connsiteY238" fmla="*/ 1641595 h 2240883"/>
                <a:gd name="connsiteX239" fmla="*/ 10727 w 1636327"/>
                <a:gd name="connsiteY239" fmla="*/ 1633930 h 2240883"/>
                <a:gd name="connsiteX240" fmla="*/ 12540 w 1636327"/>
                <a:gd name="connsiteY240" fmla="*/ 1626266 h 2240883"/>
                <a:gd name="connsiteX241" fmla="*/ 10727 w 1636327"/>
                <a:gd name="connsiteY241" fmla="*/ 1618602 h 2240883"/>
                <a:gd name="connsiteX242" fmla="*/ 12540 w 1636327"/>
                <a:gd name="connsiteY242" fmla="*/ 1610938 h 2240883"/>
                <a:gd name="connsiteX243" fmla="*/ 10727 w 1636327"/>
                <a:gd name="connsiteY243" fmla="*/ 1603274 h 2240883"/>
                <a:gd name="connsiteX244" fmla="*/ 12540 w 1636327"/>
                <a:gd name="connsiteY244" fmla="*/ 1595610 h 2240883"/>
                <a:gd name="connsiteX245" fmla="*/ 10727 w 1636327"/>
                <a:gd name="connsiteY245" fmla="*/ 1587946 h 2240883"/>
                <a:gd name="connsiteX246" fmla="*/ 12540 w 1636327"/>
                <a:gd name="connsiteY246" fmla="*/ 1580282 h 2240883"/>
                <a:gd name="connsiteX247" fmla="*/ 10727 w 1636327"/>
                <a:gd name="connsiteY247" fmla="*/ 1572618 h 2240883"/>
                <a:gd name="connsiteX248" fmla="*/ 12540 w 1636327"/>
                <a:gd name="connsiteY248" fmla="*/ 1564954 h 2240883"/>
                <a:gd name="connsiteX249" fmla="*/ 10727 w 1636327"/>
                <a:gd name="connsiteY249" fmla="*/ 1557290 h 2240883"/>
                <a:gd name="connsiteX250" fmla="*/ 12540 w 1636327"/>
                <a:gd name="connsiteY250" fmla="*/ 1549626 h 2240883"/>
                <a:gd name="connsiteX251" fmla="*/ 10727 w 1636327"/>
                <a:gd name="connsiteY251" fmla="*/ 1541962 h 2240883"/>
                <a:gd name="connsiteX252" fmla="*/ 12540 w 1636327"/>
                <a:gd name="connsiteY252" fmla="*/ 1534298 h 2240883"/>
                <a:gd name="connsiteX253" fmla="*/ 10727 w 1636327"/>
                <a:gd name="connsiteY253" fmla="*/ 1526634 h 2240883"/>
                <a:gd name="connsiteX254" fmla="*/ 12540 w 1636327"/>
                <a:gd name="connsiteY254" fmla="*/ 1518970 h 2240883"/>
                <a:gd name="connsiteX255" fmla="*/ 10727 w 1636327"/>
                <a:gd name="connsiteY255" fmla="*/ 1511306 h 2240883"/>
                <a:gd name="connsiteX256" fmla="*/ 12540 w 1636327"/>
                <a:gd name="connsiteY256" fmla="*/ 1503642 h 2240883"/>
                <a:gd name="connsiteX257" fmla="*/ 10727 w 1636327"/>
                <a:gd name="connsiteY257" fmla="*/ 1495978 h 2240883"/>
                <a:gd name="connsiteX258" fmla="*/ 12540 w 1636327"/>
                <a:gd name="connsiteY258" fmla="*/ 1488314 h 2240883"/>
                <a:gd name="connsiteX259" fmla="*/ 10727 w 1636327"/>
                <a:gd name="connsiteY259" fmla="*/ 1480650 h 2240883"/>
                <a:gd name="connsiteX260" fmla="*/ 12540 w 1636327"/>
                <a:gd name="connsiteY260" fmla="*/ 1472986 h 2240883"/>
                <a:gd name="connsiteX261" fmla="*/ 10727 w 1636327"/>
                <a:gd name="connsiteY261" fmla="*/ 1465322 h 2240883"/>
                <a:gd name="connsiteX262" fmla="*/ 12540 w 1636327"/>
                <a:gd name="connsiteY262" fmla="*/ 1457658 h 2240883"/>
                <a:gd name="connsiteX263" fmla="*/ 10727 w 1636327"/>
                <a:gd name="connsiteY263" fmla="*/ 1449994 h 2240883"/>
                <a:gd name="connsiteX264" fmla="*/ 12540 w 1636327"/>
                <a:gd name="connsiteY264" fmla="*/ 1442330 h 2240883"/>
                <a:gd name="connsiteX265" fmla="*/ 10727 w 1636327"/>
                <a:gd name="connsiteY265" fmla="*/ 1434666 h 2240883"/>
                <a:gd name="connsiteX266" fmla="*/ 12540 w 1636327"/>
                <a:gd name="connsiteY266" fmla="*/ 1427002 h 2240883"/>
                <a:gd name="connsiteX267" fmla="*/ 10727 w 1636327"/>
                <a:gd name="connsiteY267" fmla="*/ 1419338 h 2240883"/>
                <a:gd name="connsiteX268" fmla="*/ 12540 w 1636327"/>
                <a:gd name="connsiteY268" fmla="*/ 1411674 h 2240883"/>
                <a:gd name="connsiteX269" fmla="*/ 10727 w 1636327"/>
                <a:gd name="connsiteY269" fmla="*/ 1404010 h 2240883"/>
                <a:gd name="connsiteX270" fmla="*/ 12540 w 1636327"/>
                <a:gd name="connsiteY270" fmla="*/ 1396346 h 2240883"/>
                <a:gd name="connsiteX271" fmla="*/ 10727 w 1636327"/>
                <a:gd name="connsiteY271" fmla="*/ 1388682 h 2240883"/>
                <a:gd name="connsiteX272" fmla="*/ 12540 w 1636327"/>
                <a:gd name="connsiteY272" fmla="*/ 1381018 h 2240883"/>
                <a:gd name="connsiteX273" fmla="*/ 10727 w 1636327"/>
                <a:gd name="connsiteY273" fmla="*/ 1373354 h 2240883"/>
                <a:gd name="connsiteX274" fmla="*/ 12540 w 1636327"/>
                <a:gd name="connsiteY274" fmla="*/ 1365690 h 2240883"/>
                <a:gd name="connsiteX275" fmla="*/ 10727 w 1636327"/>
                <a:gd name="connsiteY275" fmla="*/ 1358026 h 2240883"/>
                <a:gd name="connsiteX276" fmla="*/ 12540 w 1636327"/>
                <a:gd name="connsiteY276" fmla="*/ 1350362 h 2240883"/>
                <a:gd name="connsiteX277" fmla="*/ 10727 w 1636327"/>
                <a:gd name="connsiteY277" fmla="*/ 1342698 h 2240883"/>
                <a:gd name="connsiteX278" fmla="*/ 12540 w 1636327"/>
                <a:gd name="connsiteY278" fmla="*/ 1335034 h 2240883"/>
                <a:gd name="connsiteX279" fmla="*/ 10727 w 1636327"/>
                <a:gd name="connsiteY279" fmla="*/ 1327370 h 2240883"/>
                <a:gd name="connsiteX280" fmla="*/ 12540 w 1636327"/>
                <a:gd name="connsiteY280" fmla="*/ 1319706 h 2240883"/>
                <a:gd name="connsiteX281" fmla="*/ 10727 w 1636327"/>
                <a:gd name="connsiteY281" fmla="*/ 1312042 h 2240883"/>
                <a:gd name="connsiteX282" fmla="*/ 12540 w 1636327"/>
                <a:gd name="connsiteY282" fmla="*/ 1304378 h 2240883"/>
                <a:gd name="connsiteX283" fmla="*/ 10727 w 1636327"/>
                <a:gd name="connsiteY283" fmla="*/ 1296714 h 2240883"/>
                <a:gd name="connsiteX284" fmla="*/ 12540 w 1636327"/>
                <a:gd name="connsiteY284" fmla="*/ 1289050 h 2240883"/>
                <a:gd name="connsiteX285" fmla="*/ 10727 w 1636327"/>
                <a:gd name="connsiteY285" fmla="*/ 1281386 h 2240883"/>
                <a:gd name="connsiteX286" fmla="*/ 12540 w 1636327"/>
                <a:gd name="connsiteY286" fmla="*/ 1273722 h 2240883"/>
                <a:gd name="connsiteX287" fmla="*/ 10727 w 1636327"/>
                <a:gd name="connsiteY287" fmla="*/ 1266058 h 2240883"/>
                <a:gd name="connsiteX288" fmla="*/ 12540 w 1636327"/>
                <a:gd name="connsiteY288" fmla="*/ 1258394 h 2240883"/>
                <a:gd name="connsiteX289" fmla="*/ 10727 w 1636327"/>
                <a:gd name="connsiteY289" fmla="*/ 1250730 h 2240883"/>
                <a:gd name="connsiteX290" fmla="*/ 12540 w 1636327"/>
                <a:gd name="connsiteY290" fmla="*/ 1243066 h 2240883"/>
                <a:gd name="connsiteX291" fmla="*/ 10727 w 1636327"/>
                <a:gd name="connsiteY291" fmla="*/ 1235402 h 2240883"/>
                <a:gd name="connsiteX292" fmla="*/ 12540 w 1636327"/>
                <a:gd name="connsiteY292" fmla="*/ 1227738 h 2240883"/>
                <a:gd name="connsiteX293" fmla="*/ 10727 w 1636327"/>
                <a:gd name="connsiteY293" fmla="*/ 1220074 h 2240883"/>
                <a:gd name="connsiteX294" fmla="*/ 12540 w 1636327"/>
                <a:gd name="connsiteY294" fmla="*/ 1212410 h 2240883"/>
                <a:gd name="connsiteX295" fmla="*/ 10727 w 1636327"/>
                <a:gd name="connsiteY295" fmla="*/ 1204746 h 2240883"/>
                <a:gd name="connsiteX296" fmla="*/ 12540 w 1636327"/>
                <a:gd name="connsiteY296" fmla="*/ 1197082 h 2240883"/>
                <a:gd name="connsiteX297" fmla="*/ 10727 w 1636327"/>
                <a:gd name="connsiteY297" fmla="*/ 1189418 h 2240883"/>
                <a:gd name="connsiteX298" fmla="*/ 12540 w 1636327"/>
                <a:gd name="connsiteY298" fmla="*/ 1181754 h 2240883"/>
                <a:gd name="connsiteX299" fmla="*/ 10727 w 1636327"/>
                <a:gd name="connsiteY299" fmla="*/ 1174090 h 2240883"/>
                <a:gd name="connsiteX300" fmla="*/ 12540 w 1636327"/>
                <a:gd name="connsiteY300" fmla="*/ 1166426 h 2240883"/>
                <a:gd name="connsiteX301" fmla="*/ 10727 w 1636327"/>
                <a:gd name="connsiteY301" fmla="*/ 1158762 h 2240883"/>
                <a:gd name="connsiteX302" fmla="*/ 11635 w 1636327"/>
                <a:gd name="connsiteY302" fmla="*/ 1151098 h 2240883"/>
                <a:gd name="connsiteX303" fmla="*/ 10727 w 1636327"/>
                <a:gd name="connsiteY303" fmla="*/ 1143434 h 2240883"/>
                <a:gd name="connsiteX304" fmla="*/ 11635 w 1636327"/>
                <a:gd name="connsiteY304" fmla="*/ 1135769 h 2240883"/>
                <a:gd name="connsiteX305" fmla="*/ 10727 w 1636327"/>
                <a:gd name="connsiteY305" fmla="*/ 1128105 h 2240883"/>
                <a:gd name="connsiteX306" fmla="*/ 11635 w 1636327"/>
                <a:gd name="connsiteY306" fmla="*/ 1120441 h 2240883"/>
                <a:gd name="connsiteX307" fmla="*/ 10727 w 1636327"/>
                <a:gd name="connsiteY307" fmla="*/ 1112778 h 2240883"/>
                <a:gd name="connsiteX308" fmla="*/ 11635 w 1636327"/>
                <a:gd name="connsiteY308" fmla="*/ 1105113 h 2240883"/>
                <a:gd name="connsiteX309" fmla="*/ 10727 w 1636327"/>
                <a:gd name="connsiteY309" fmla="*/ 1097449 h 2240883"/>
                <a:gd name="connsiteX310" fmla="*/ 11635 w 1636327"/>
                <a:gd name="connsiteY310" fmla="*/ 1089785 h 2240883"/>
                <a:gd name="connsiteX311" fmla="*/ 10727 w 1636327"/>
                <a:gd name="connsiteY311" fmla="*/ 1082121 h 2240883"/>
                <a:gd name="connsiteX312" fmla="*/ 11635 w 1636327"/>
                <a:gd name="connsiteY312" fmla="*/ 1074457 h 2240883"/>
                <a:gd name="connsiteX313" fmla="*/ 10727 w 1636327"/>
                <a:gd name="connsiteY313" fmla="*/ 1066793 h 2240883"/>
                <a:gd name="connsiteX314" fmla="*/ 11635 w 1636327"/>
                <a:gd name="connsiteY314" fmla="*/ 1059129 h 2240883"/>
                <a:gd name="connsiteX315" fmla="*/ 10727 w 1636327"/>
                <a:gd name="connsiteY315" fmla="*/ 1051465 h 2240883"/>
                <a:gd name="connsiteX316" fmla="*/ 11635 w 1636327"/>
                <a:gd name="connsiteY316" fmla="*/ 1043801 h 2240883"/>
                <a:gd name="connsiteX317" fmla="*/ 10727 w 1636327"/>
                <a:gd name="connsiteY317" fmla="*/ 1036137 h 2240883"/>
                <a:gd name="connsiteX318" fmla="*/ 11635 w 1636327"/>
                <a:gd name="connsiteY318" fmla="*/ 1028473 h 2240883"/>
                <a:gd name="connsiteX319" fmla="*/ 10727 w 1636327"/>
                <a:gd name="connsiteY319" fmla="*/ 1020809 h 2240883"/>
                <a:gd name="connsiteX320" fmla="*/ 11635 w 1636327"/>
                <a:gd name="connsiteY320" fmla="*/ 1013145 h 2240883"/>
                <a:gd name="connsiteX321" fmla="*/ 10727 w 1636327"/>
                <a:gd name="connsiteY321" fmla="*/ 1005481 h 2240883"/>
                <a:gd name="connsiteX322" fmla="*/ 11635 w 1636327"/>
                <a:gd name="connsiteY322" fmla="*/ 997817 h 2240883"/>
                <a:gd name="connsiteX323" fmla="*/ 10727 w 1636327"/>
                <a:gd name="connsiteY323" fmla="*/ 990153 h 2240883"/>
                <a:gd name="connsiteX324" fmla="*/ 11635 w 1636327"/>
                <a:gd name="connsiteY324" fmla="*/ 982489 h 2240883"/>
                <a:gd name="connsiteX325" fmla="*/ 10727 w 1636327"/>
                <a:gd name="connsiteY325" fmla="*/ 974825 h 2240883"/>
                <a:gd name="connsiteX326" fmla="*/ 11635 w 1636327"/>
                <a:gd name="connsiteY326" fmla="*/ 967161 h 2240883"/>
                <a:gd name="connsiteX327" fmla="*/ 10727 w 1636327"/>
                <a:gd name="connsiteY327" fmla="*/ 959497 h 2240883"/>
                <a:gd name="connsiteX328" fmla="*/ 11635 w 1636327"/>
                <a:gd name="connsiteY328" fmla="*/ 951833 h 2240883"/>
                <a:gd name="connsiteX329" fmla="*/ 10727 w 1636327"/>
                <a:gd name="connsiteY329" fmla="*/ 944169 h 2240883"/>
                <a:gd name="connsiteX330" fmla="*/ 11635 w 1636327"/>
                <a:gd name="connsiteY330" fmla="*/ 936505 h 2240883"/>
                <a:gd name="connsiteX331" fmla="*/ 10727 w 1636327"/>
                <a:gd name="connsiteY331" fmla="*/ 928841 h 2240883"/>
                <a:gd name="connsiteX332" fmla="*/ 11635 w 1636327"/>
                <a:gd name="connsiteY332" fmla="*/ 921177 h 2240883"/>
                <a:gd name="connsiteX333" fmla="*/ 10727 w 1636327"/>
                <a:gd name="connsiteY333" fmla="*/ 913513 h 2240883"/>
                <a:gd name="connsiteX334" fmla="*/ 11635 w 1636327"/>
                <a:gd name="connsiteY334" fmla="*/ 905849 h 2240883"/>
                <a:gd name="connsiteX335" fmla="*/ 10727 w 1636327"/>
                <a:gd name="connsiteY335" fmla="*/ 898185 h 2240883"/>
                <a:gd name="connsiteX336" fmla="*/ 11635 w 1636327"/>
                <a:gd name="connsiteY336" fmla="*/ 890521 h 2240883"/>
                <a:gd name="connsiteX337" fmla="*/ 10727 w 1636327"/>
                <a:gd name="connsiteY337" fmla="*/ 882857 h 2240883"/>
                <a:gd name="connsiteX338" fmla="*/ 11635 w 1636327"/>
                <a:gd name="connsiteY338" fmla="*/ 875193 h 2240883"/>
                <a:gd name="connsiteX339" fmla="*/ 10727 w 1636327"/>
                <a:gd name="connsiteY339" fmla="*/ 867529 h 2240883"/>
                <a:gd name="connsiteX340" fmla="*/ 11635 w 1636327"/>
                <a:gd name="connsiteY340" fmla="*/ 859865 h 2240883"/>
                <a:gd name="connsiteX341" fmla="*/ 10727 w 1636327"/>
                <a:gd name="connsiteY341" fmla="*/ 852201 h 2240883"/>
                <a:gd name="connsiteX342" fmla="*/ 11635 w 1636327"/>
                <a:gd name="connsiteY342" fmla="*/ 844537 h 2240883"/>
                <a:gd name="connsiteX343" fmla="*/ 10727 w 1636327"/>
                <a:gd name="connsiteY343" fmla="*/ 836873 h 2240883"/>
                <a:gd name="connsiteX344" fmla="*/ 11635 w 1636327"/>
                <a:gd name="connsiteY344" fmla="*/ 829209 h 2240883"/>
                <a:gd name="connsiteX345" fmla="*/ 10727 w 1636327"/>
                <a:gd name="connsiteY345" fmla="*/ 821545 h 2240883"/>
                <a:gd name="connsiteX346" fmla="*/ 11635 w 1636327"/>
                <a:gd name="connsiteY346" fmla="*/ 813881 h 2240883"/>
                <a:gd name="connsiteX347" fmla="*/ 10727 w 1636327"/>
                <a:gd name="connsiteY347" fmla="*/ 806217 h 2240883"/>
                <a:gd name="connsiteX348" fmla="*/ 11635 w 1636327"/>
                <a:gd name="connsiteY348" fmla="*/ 798553 h 2240883"/>
                <a:gd name="connsiteX349" fmla="*/ 10727 w 1636327"/>
                <a:gd name="connsiteY349" fmla="*/ 790889 h 2240883"/>
                <a:gd name="connsiteX350" fmla="*/ 11635 w 1636327"/>
                <a:gd name="connsiteY350" fmla="*/ 783225 h 2240883"/>
                <a:gd name="connsiteX351" fmla="*/ 10727 w 1636327"/>
                <a:gd name="connsiteY351" fmla="*/ 775561 h 2240883"/>
                <a:gd name="connsiteX352" fmla="*/ 11635 w 1636327"/>
                <a:gd name="connsiteY352" fmla="*/ 767897 h 2240883"/>
                <a:gd name="connsiteX353" fmla="*/ 10727 w 1636327"/>
                <a:gd name="connsiteY353" fmla="*/ 760233 h 2240883"/>
                <a:gd name="connsiteX354" fmla="*/ 11635 w 1636327"/>
                <a:gd name="connsiteY354" fmla="*/ 752569 h 2240883"/>
                <a:gd name="connsiteX355" fmla="*/ 10727 w 1636327"/>
                <a:gd name="connsiteY355" fmla="*/ 744905 h 2240883"/>
                <a:gd name="connsiteX356" fmla="*/ 11635 w 1636327"/>
                <a:gd name="connsiteY356" fmla="*/ 737241 h 2240883"/>
                <a:gd name="connsiteX357" fmla="*/ 10727 w 1636327"/>
                <a:gd name="connsiteY357" fmla="*/ 729577 h 2240883"/>
                <a:gd name="connsiteX358" fmla="*/ 11635 w 1636327"/>
                <a:gd name="connsiteY358" fmla="*/ 721913 h 2240883"/>
                <a:gd name="connsiteX359" fmla="*/ 10727 w 1636327"/>
                <a:gd name="connsiteY359" fmla="*/ 714249 h 2240883"/>
                <a:gd name="connsiteX360" fmla="*/ 11635 w 1636327"/>
                <a:gd name="connsiteY360" fmla="*/ 706585 h 2240883"/>
                <a:gd name="connsiteX361" fmla="*/ 10727 w 1636327"/>
                <a:gd name="connsiteY361" fmla="*/ 698921 h 2240883"/>
                <a:gd name="connsiteX362" fmla="*/ 11635 w 1636327"/>
                <a:gd name="connsiteY362" fmla="*/ 691257 h 2240883"/>
                <a:gd name="connsiteX363" fmla="*/ 10727 w 1636327"/>
                <a:gd name="connsiteY363" fmla="*/ 683593 h 2240883"/>
                <a:gd name="connsiteX364" fmla="*/ 11635 w 1636327"/>
                <a:gd name="connsiteY364" fmla="*/ 675929 h 2240883"/>
                <a:gd name="connsiteX365" fmla="*/ 10727 w 1636327"/>
                <a:gd name="connsiteY365" fmla="*/ 668265 h 2240883"/>
                <a:gd name="connsiteX366" fmla="*/ 11635 w 1636327"/>
                <a:gd name="connsiteY366" fmla="*/ 660601 h 2240883"/>
                <a:gd name="connsiteX367" fmla="*/ 10727 w 1636327"/>
                <a:gd name="connsiteY367" fmla="*/ 652937 h 2240883"/>
                <a:gd name="connsiteX368" fmla="*/ 11635 w 1636327"/>
                <a:gd name="connsiteY368" fmla="*/ 645273 h 2240883"/>
                <a:gd name="connsiteX369" fmla="*/ 10727 w 1636327"/>
                <a:gd name="connsiteY369" fmla="*/ 637609 h 2240883"/>
                <a:gd name="connsiteX370" fmla="*/ 11635 w 1636327"/>
                <a:gd name="connsiteY370" fmla="*/ 629945 h 2240883"/>
                <a:gd name="connsiteX371" fmla="*/ 10727 w 1636327"/>
                <a:gd name="connsiteY371" fmla="*/ 622281 h 2240883"/>
                <a:gd name="connsiteX372" fmla="*/ 11635 w 1636327"/>
                <a:gd name="connsiteY372" fmla="*/ 614616 h 2240883"/>
                <a:gd name="connsiteX373" fmla="*/ 10727 w 1636327"/>
                <a:gd name="connsiteY373" fmla="*/ 606952 h 2240883"/>
                <a:gd name="connsiteX374" fmla="*/ 11635 w 1636327"/>
                <a:gd name="connsiteY374" fmla="*/ 599288 h 2240883"/>
                <a:gd name="connsiteX375" fmla="*/ 10727 w 1636327"/>
                <a:gd name="connsiteY375" fmla="*/ 591625 h 2240883"/>
                <a:gd name="connsiteX376" fmla="*/ 11635 w 1636327"/>
                <a:gd name="connsiteY376" fmla="*/ 583961 h 2240883"/>
                <a:gd name="connsiteX377" fmla="*/ 10727 w 1636327"/>
                <a:gd name="connsiteY377" fmla="*/ 576297 h 2240883"/>
                <a:gd name="connsiteX378" fmla="*/ 11635 w 1636327"/>
                <a:gd name="connsiteY378" fmla="*/ 568632 h 2240883"/>
                <a:gd name="connsiteX379" fmla="*/ 10727 w 1636327"/>
                <a:gd name="connsiteY379" fmla="*/ 560968 h 2240883"/>
                <a:gd name="connsiteX380" fmla="*/ 11635 w 1636327"/>
                <a:gd name="connsiteY380" fmla="*/ 553304 h 2240883"/>
                <a:gd name="connsiteX381" fmla="*/ 10727 w 1636327"/>
                <a:gd name="connsiteY381" fmla="*/ 545640 h 2240883"/>
                <a:gd name="connsiteX382" fmla="*/ 11635 w 1636327"/>
                <a:gd name="connsiteY382" fmla="*/ 537976 h 2240883"/>
                <a:gd name="connsiteX383" fmla="*/ 10727 w 1636327"/>
                <a:gd name="connsiteY383" fmla="*/ 530312 h 2240883"/>
                <a:gd name="connsiteX384" fmla="*/ 11635 w 1636327"/>
                <a:gd name="connsiteY384" fmla="*/ 522648 h 2240883"/>
                <a:gd name="connsiteX385" fmla="*/ 10727 w 1636327"/>
                <a:gd name="connsiteY385" fmla="*/ 514984 h 2240883"/>
                <a:gd name="connsiteX386" fmla="*/ 11635 w 1636327"/>
                <a:gd name="connsiteY386" fmla="*/ 507320 h 2240883"/>
                <a:gd name="connsiteX387" fmla="*/ 10727 w 1636327"/>
                <a:gd name="connsiteY387" fmla="*/ 499656 h 2240883"/>
                <a:gd name="connsiteX388" fmla="*/ 11635 w 1636327"/>
                <a:gd name="connsiteY388" fmla="*/ 491992 h 2240883"/>
                <a:gd name="connsiteX389" fmla="*/ 10727 w 1636327"/>
                <a:gd name="connsiteY389" fmla="*/ 484328 h 2240883"/>
                <a:gd name="connsiteX390" fmla="*/ 11635 w 1636327"/>
                <a:gd name="connsiteY390" fmla="*/ 476664 h 2240883"/>
                <a:gd name="connsiteX391" fmla="*/ 10727 w 1636327"/>
                <a:gd name="connsiteY391" fmla="*/ 469000 h 2240883"/>
                <a:gd name="connsiteX392" fmla="*/ 11635 w 1636327"/>
                <a:gd name="connsiteY392" fmla="*/ 461336 h 2240883"/>
                <a:gd name="connsiteX393" fmla="*/ 10727 w 1636327"/>
                <a:gd name="connsiteY393" fmla="*/ 453672 h 2240883"/>
                <a:gd name="connsiteX394" fmla="*/ 11635 w 1636327"/>
                <a:gd name="connsiteY394" fmla="*/ 446008 h 2240883"/>
                <a:gd name="connsiteX395" fmla="*/ 10727 w 1636327"/>
                <a:gd name="connsiteY395" fmla="*/ 438344 h 2240883"/>
                <a:gd name="connsiteX396" fmla="*/ 11635 w 1636327"/>
                <a:gd name="connsiteY396" fmla="*/ 430680 h 2240883"/>
                <a:gd name="connsiteX397" fmla="*/ 10727 w 1636327"/>
                <a:gd name="connsiteY397" fmla="*/ 423016 h 2240883"/>
                <a:gd name="connsiteX398" fmla="*/ 11635 w 1636327"/>
                <a:gd name="connsiteY398" fmla="*/ 415352 h 2240883"/>
                <a:gd name="connsiteX399" fmla="*/ 10727 w 1636327"/>
                <a:gd name="connsiteY399" fmla="*/ 407688 h 2240883"/>
                <a:gd name="connsiteX400" fmla="*/ 11635 w 1636327"/>
                <a:gd name="connsiteY400" fmla="*/ 400024 h 2240883"/>
                <a:gd name="connsiteX401" fmla="*/ 10727 w 1636327"/>
                <a:gd name="connsiteY401" fmla="*/ 392360 h 2240883"/>
                <a:gd name="connsiteX402" fmla="*/ 11635 w 1636327"/>
                <a:gd name="connsiteY402" fmla="*/ 384696 h 2240883"/>
                <a:gd name="connsiteX403" fmla="*/ 10727 w 1636327"/>
                <a:gd name="connsiteY403" fmla="*/ 377032 h 2240883"/>
                <a:gd name="connsiteX404" fmla="*/ 11635 w 1636327"/>
                <a:gd name="connsiteY404" fmla="*/ 369368 h 2240883"/>
                <a:gd name="connsiteX405" fmla="*/ 10727 w 1636327"/>
                <a:gd name="connsiteY405" fmla="*/ 361704 h 2240883"/>
                <a:gd name="connsiteX406" fmla="*/ 11635 w 1636327"/>
                <a:gd name="connsiteY406" fmla="*/ 354040 h 2240883"/>
                <a:gd name="connsiteX407" fmla="*/ 10727 w 1636327"/>
                <a:gd name="connsiteY407" fmla="*/ 346376 h 2240883"/>
                <a:gd name="connsiteX408" fmla="*/ 823527 w 1636327"/>
                <a:gd name="connsiteY408" fmla="*/ 0 h 2240883"/>
                <a:gd name="connsiteX0" fmla="*/ 823527 w 1638313"/>
                <a:gd name="connsiteY0" fmla="*/ 0 h 2240883"/>
                <a:gd name="connsiteX1" fmla="*/ 1636327 w 1638313"/>
                <a:gd name="connsiteY1" fmla="*/ 346376 h 2240883"/>
                <a:gd name="connsiteX2" fmla="*/ 1635419 w 1638313"/>
                <a:gd name="connsiteY2" fmla="*/ 354040 h 2240883"/>
                <a:gd name="connsiteX3" fmla="*/ 1636327 w 1638313"/>
                <a:gd name="connsiteY3" fmla="*/ 361704 h 2240883"/>
                <a:gd name="connsiteX4" fmla="*/ 1635419 w 1638313"/>
                <a:gd name="connsiteY4" fmla="*/ 369368 h 2240883"/>
                <a:gd name="connsiteX5" fmla="*/ 1636327 w 1638313"/>
                <a:gd name="connsiteY5" fmla="*/ 377032 h 2240883"/>
                <a:gd name="connsiteX6" fmla="*/ 1635419 w 1638313"/>
                <a:gd name="connsiteY6" fmla="*/ 384696 h 2240883"/>
                <a:gd name="connsiteX7" fmla="*/ 1636327 w 1638313"/>
                <a:gd name="connsiteY7" fmla="*/ 392360 h 2240883"/>
                <a:gd name="connsiteX8" fmla="*/ 1635419 w 1638313"/>
                <a:gd name="connsiteY8" fmla="*/ 400024 h 2240883"/>
                <a:gd name="connsiteX9" fmla="*/ 1636327 w 1638313"/>
                <a:gd name="connsiteY9" fmla="*/ 407688 h 2240883"/>
                <a:gd name="connsiteX10" fmla="*/ 1635419 w 1638313"/>
                <a:gd name="connsiteY10" fmla="*/ 415352 h 2240883"/>
                <a:gd name="connsiteX11" fmla="*/ 1636327 w 1638313"/>
                <a:gd name="connsiteY11" fmla="*/ 423016 h 2240883"/>
                <a:gd name="connsiteX12" fmla="*/ 1635419 w 1638313"/>
                <a:gd name="connsiteY12" fmla="*/ 430680 h 2240883"/>
                <a:gd name="connsiteX13" fmla="*/ 1636327 w 1638313"/>
                <a:gd name="connsiteY13" fmla="*/ 438344 h 2240883"/>
                <a:gd name="connsiteX14" fmla="*/ 1635419 w 1638313"/>
                <a:gd name="connsiteY14" fmla="*/ 446008 h 2240883"/>
                <a:gd name="connsiteX15" fmla="*/ 1636327 w 1638313"/>
                <a:gd name="connsiteY15" fmla="*/ 453672 h 2240883"/>
                <a:gd name="connsiteX16" fmla="*/ 1635419 w 1638313"/>
                <a:gd name="connsiteY16" fmla="*/ 461336 h 2240883"/>
                <a:gd name="connsiteX17" fmla="*/ 1636327 w 1638313"/>
                <a:gd name="connsiteY17" fmla="*/ 469000 h 2240883"/>
                <a:gd name="connsiteX18" fmla="*/ 1635419 w 1638313"/>
                <a:gd name="connsiteY18" fmla="*/ 476664 h 2240883"/>
                <a:gd name="connsiteX19" fmla="*/ 1636327 w 1638313"/>
                <a:gd name="connsiteY19" fmla="*/ 484328 h 2240883"/>
                <a:gd name="connsiteX20" fmla="*/ 1635419 w 1638313"/>
                <a:gd name="connsiteY20" fmla="*/ 491992 h 2240883"/>
                <a:gd name="connsiteX21" fmla="*/ 1636327 w 1638313"/>
                <a:gd name="connsiteY21" fmla="*/ 499656 h 2240883"/>
                <a:gd name="connsiteX22" fmla="*/ 1635419 w 1638313"/>
                <a:gd name="connsiteY22" fmla="*/ 507320 h 2240883"/>
                <a:gd name="connsiteX23" fmla="*/ 1636327 w 1638313"/>
                <a:gd name="connsiteY23" fmla="*/ 514984 h 2240883"/>
                <a:gd name="connsiteX24" fmla="*/ 1635419 w 1638313"/>
                <a:gd name="connsiteY24" fmla="*/ 522648 h 2240883"/>
                <a:gd name="connsiteX25" fmla="*/ 1636327 w 1638313"/>
                <a:gd name="connsiteY25" fmla="*/ 530312 h 2240883"/>
                <a:gd name="connsiteX26" fmla="*/ 1635419 w 1638313"/>
                <a:gd name="connsiteY26" fmla="*/ 537976 h 2240883"/>
                <a:gd name="connsiteX27" fmla="*/ 1636327 w 1638313"/>
                <a:gd name="connsiteY27" fmla="*/ 545640 h 2240883"/>
                <a:gd name="connsiteX28" fmla="*/ 1635419 w 1638313"/>
                <a:gd name="connsiteY28" fmla="*/ 553304 h 2240883"/>
                <a:gd name="connsiteX29" fmla="*/ 1636327 w 1638313"/>
                <a:gd name="connsiteY29" fmla="*/ 560968 h 2240883"/>
                <a:gd name="connsiteX30" fmla="*/ 1635419 w 1638313"/>
                <a:gd name="connsiteY30" fmla="*/ 568632 h 2240883"/>
                <a:gd name="connsiteX31" fmla="*/ 1636327 w 1638313"/>
                <a:gd name="connsiteY31" fmla="*/ 576297 h 2240883"/>
                <a:gd name="connsiteX32" fmla="*/ 1635419 w 1638313"/>
                <a:gd name="connsiteY32" fmla="*/ 583961 h 2240883"/>
                <a:gd name="connsiteX33" fmla="*/ 1636327 w 1638313"/>
                <a:gd name="connsiteY33" fmla="*/ 591625 h 2240883"/>
                <a:gd name="connsiteX34" fmla="*/ 1635419 w 1638313"/>
                <a:gd name="connsiteY34" fmla="*/ 599288 h 2240883"/>
                <a:gd name="connsiteX35" fmla="*/ 1636327 w 1638313"/>
                <a:gd name="connsiteY35" fmla="*/ 606952 h 2240883"/>
                <a:gd name="connsiteX36" fmla="*/ 1635419 w 1638313"/>
                <a:gd name="connsiteY36" fmla="*/ 614616 h 2240883"/>
                <a:gd name="connsiteX37" fmla="*/ 1636327 w 1638313"/>
                <a:gd name="connsiteY37" fmla="*/ 622281 h 2240883"/>
                <a:gd name="connsiteX38" fmla="*/ 1635419 w 1638313"/>
                <a:gd name="connsiteY38" fmla="*/ 629945 h 2240883"/>
                <a:gd name="connsiteX39" fmla="*/ 1636327 w 1638313"/>
                <a:gd name="connsiteY39" fmla="*/ 637609 h 2240883"/>
                <a:gd name="connsiteX40" fmla="*/ 1635419 w 1638313"/>
                <a:gd name="connsiteY40" fmla="*/ 645273 h 2240883"/>
                <a:gd name="connsiteX41" fmla="*/ 1636327 w 1638313"/>
                <a:gd name="connsiteY41" fmla="*/ 652937 h 2240883"/>
                <a:gd name="connsiteX42" fmla="*/ 1635419 w 1638313"/>
                <a:gd name="connsiteY42" fmla="*/ 660601 h 2240883"/>
                <a:gd name="connsiteX43" fmla="*/ 1636327 w 1638313"/>
                <a:gd name="connsiteY43" fmla="*/ 668265 h 2240883"/>
                <a:gd name="connsiteX44" fmla="*/ 1635419 w 1638313"/>
                <a:gd name="connsiteY44" fmla="*/ 675929 h 2240883"/>
                <a:gd name="connsiteX45" fmla="*/ 1636327 w 1638313"/>
                <a:gd name="connsiteY45" fmla="*/ 683593 h 2240883"/>
                <a:gd name="connsiteX46" fmla="*/ 1635419 w 1638313"/>
                <a:gd name="connsiteY46" fmla="*/ 691257 h 2240883"/>
                <a:gd name="connsiteX47" fmla="*/ 1636327 w 1638313"/>
                <a:gd name="connsiteY47" fmla="*/ 698921 h 2240883"/>
                <a:gd name="connsiteX48" fmla="*/ 1635419 w 1638313"/>
                <a:gd name="connsiteY48" fmla="*/ 706585 h 2240883"/>
                <a:gd name="connsiteX49" fmla="*/ 1636327 w 1638313"/>
                <a:gd name="connsiteY49" fmla="*/ 714249 h 2240883"/>
                <a:gd name="connsiteX50" fmla="*/ 1635419 w 1638313"/>
                <a:gd name="connsiteY50" fmla="*/ 721913 h 2240883"/>
                <a:gd name="connsiteX51" fmla="*/ 1636327 w 1638313"/>
                <a:gd name="connsiteY51" fmla="*/ 729577 h 2240883"/>
                <a:gd name="connsiteX52" fmla="*/ 1635419 w 1638313"/>
                <a:gd name="connsiteY52" fmla="*/ 737241 h 2240883"/>
                <a:gd name="connsiteX53" fmla="*/ 1636327 w 1638313"/>
                <a:gd name="connsiteY53" fmla="*/ 744905 h 2240883"/>
                <a:gd name="connsiteX54" fmla="*/ 1635419 w 1638313"/>
                <a:gd name="connsiteY54" fmla="*/ 752569 h 2240883"/>
                <a:gd name="connsiteX55" fmla="*/ 1636327 w 1638313"/>
                <a:gd name="connsiteY55" fmla="*/ 760233 h 2240883"/>
                <a:gd name="connsiteX56" fmla="*/ 1635419 w 1638313"/>
                <a:gd name="connsiteY56" fmla="*/ 767897 h 2240883"/>
                <a:gd name="connsiteX57" fmla="*/ 1636327 w 1638313"/>
                <a:gd name="connsiteY57" fmla="*/ 775561 h 2240883"/>
                <a:gd name="connsiteX58" fmla="*/ 1635419 w 1638313"/>
                <a:gd name="connsiteY58" fmla="*/ 783225 h 2240883"/>
                <a:gd name="connsiteX59" fmla="*/ 1636327 w 1638313"/>
                <a:gd name="connsiteY59" fmla="*/ 790889 h 2240883"/>
                <a:gd name="connsiteX60" fmla="*/ 1635419 w 1638313"/>
                <a:gd name="connsiteY60" fmla="*/ 798553 h 2240883"/>
                <a:gd name="connsiteX61" fmla="*/ 1636327 w 1638313"/>
                <a:gd name="connsiteY61" fmla="*/ 806217 h 2240883"/>
                <a:gd name="connsiteX62" fmla="*/ 1635419 w 1638313"/>
                <a:gd name="connsiteY62" fmla="*/ 813881 h 2240883"/>
                <a:gd name="connsiteX63" fmla="*/ 1636327 w 1638313"/>
                <a:gd name="connsiteY63" fmla="*/ 821545 h 2240883"/>
                <a:gd name="connsiteX64" fmla="*/ 1635419 w 1638313"/>
                <a:gd name="connsiteY64" fmla="*/ 829209 h 2240883"/>
                <a:gd name="connsiteX65" fmla="*/ 1636327 w 1638313"/>
                <a:gd name="connsiteY65" fmla="*/ 836873 h 2240883"/>
                <a:gd name="connsiteX66" fmla="*/ 1635419 w 1638313"/>
                <a:gd name="connsiteY66" fmla="*/ 844537 h 2240883"/>
                <a:gd name="connsiteX67" fmla="*/ 1636327 w 1638313"/>
                <a:gd name="connsiteY67" fmla="*/ 852201 h 2240883"/>
                <a:gd name="connsiteX68" fmla="*/ 1635419 w 1638313"/>
                <a:gd name="connsiteY68" fmla="*/ 859865 h 2240883"/>
                <a:gd name="connsiteX69" fmla="*/ 1636327 w 1638313"/>
                <a:gd name="connsiteY69" fmla="*/ 867529 h 2240883"/>
                <a:gd name="connsiteX70" fmla="*/ 1635419 w 1638313"/>
                <a:gd name="connsiteY70" fmla="*/ 875193 h 2240883"/>
                <a:gd name="connsiteX71" fmla="*/ 1636327 w 1638313"/>
                <a:gd name="connsiteY71" fmla="*/ 882857 h 2240883"/>
                <a:gd name="connsiteX72" fmla="*/ 1635419 w 1638313"/>
                <a:gd name="connsiteY72" fmla="*/ 890521 h 2240883"/>
                <a:gd name="connsiteX73" fmla="*/ 1636327 w 1638313"/>
                <a:gd name="connsiteY73" fmla="*/ 898185 h 2240883"/>
                <a:gd name="connsiteX74" fmla="*/ 1635419 w 1638313"/>
                <a:gd name="connsiteY74" fmla="*/ 905849 h 2240883"/>
                <a:gd name="connsiteX75" fmla="*/ 1636327 w 1638313"/>
                <a:gd name="connsiteY75" fmla="*/ 913513 h 2240883"/>
                <a:gd name="connsiteX76" fmla="*/ 1635419 w 1638313"/>
                <a:gd name="connsiteY76" fmla="*/ 921177 h 2240883"/>
                <a:gd name="connsiteX77" fmla="*/ 1636327 w 1638313"/>
                <a:gd name="connsiteY77" fmla="*/ 928841 h 2240883"/>
                <a:gd name="connsiteX78" fmla="*/ 1635419 w 1638313"/>
                <a:gd name="connsiteY78" fmla="*/ 936505 h 2240883"/>
                <a:gd name="connsiteX79" fmla="*/ 1636327 w 1638313"/>
                <a:gd name="connsiteY79" fmla="*/ 944169 h 2240883"/>
                <a:gd name="connsiteX80" fmla="*/ 1635419 w 1638313"/>
                <a:gd name="connsiteY80" fmla="*/ 951833 h 2240883"/>
                <a:gd name="connsiteX81" fmla="*/ 1636327 w 1638313"/>
                <a:gd name="connsiteY81" fmla="*/ 959497 h 2240883"/>
                <a:gd name="connsiteX82" fmla="*/ 1635419 w 1638313"/>
                <a:gd name="connsiteY82" fmla="*/ 967161 h 2240883"/>
                <a:gd name="connsiteX83" fmla="*/ 1636327 w 1638313"/>
                <a:gd name="connsiteY83" fmla="*/ 974825 h 2240883"/>
                <a:gd name="connsiteX84" fmla="*/ 1635419 w 1638313"/>
                <a:gd name="connsiteY84" fmla="*/ 982489 h 2240883"/>
                <a:gd name="connsiteX85" fmla="*/ 1636327 w 1638313"/>
                <a:gd name="connsiteY85" fmla="*/ 990153 h 2240883"/>
                <a:gd name="connsiteX86" fmla="*/ 1635419 w 1638313"/>
                <a:gd name="connsiteY86" fmla="*/ 997817 h 2240883"/>
                <a:gd name="connsiteX87" fmla="*/ 1636327 w 1638313"/>
                <a:gd name="connsiteY87" fmla="*/ 1005481 h 2240883"/>
                <a:gd name="connsiteX88" fmla="*/ 1635419 w 1638313"/>
                <a:gd name="connsiteY88" fmla="*/ 1013145 h 2240883"/>
                <a:gd name="connsiteX89" fmla="*/ 1636327 w 1638313"/>
                <a:gd name="connsiteY89" fmla="*/ 1020809 h 2240883"/>
                <a:gd name="connsiteX90" fmla="*/ 1635419 w 1638313"/>
                <a:gd name="connsiteY90" fmla="*/ 1028473 h 2240883"/>
                <a:gd name="connsiteX91" fmla="*/ 1636327 w 1638313"/>
                <a:gd name="connsiteY91" fmla="*/ 1036137 h 2240883"/>
                <a:gd name="connsiteX92" fmla="*/ 1635419 w 1638313"/>
                <a:gd name="connsiteY92" fmla="*/ 1043801 h 2240883"/>
                <a:gd name="connsiteX93" fmla="*/ 1636327 w 1638313"/>
                <a:gd name="connsiteY93" fmla="*/ 1051465 h 2240883"/>
                <a:gd name="connsiteX94" fmla="*/ 1635419 w 1638313"/>
                <a:gd name="connsiteY94" fmla="*/ 1059129 h 2240883"/>
                <a:gd name="connsiteX95" fmla="*/ 1636327 w 1638313"/>
                <a:gd name="connsiteY95" fmla="*/ 1066793 h 2240883"/>
                <a:gd name="connsiteX96" fmla="*/ 1635419 w 1638313"/>
                <a:gd name="connsiteY96" fmla="*/ 1074457 h 2240883"/>
                <a:gd name="connsiteX97" fmla="*/ 1636327 w 1638313"/>
                <a:gd name="connsiteY97" fmla="*/ 1082121 h 2240883"/>
                <a:gd name="connsiteX98" fmla="*/ 1635419 w 1638313"/>
                <a:gd name="connsiteY98" fmla="*/ 1089785 h 2240883"/>
                <a:gd name="connsiteX99" fmla="*/ 1636327 w 1638313"/>
                <a:gd name="connsiteY99" fmla="*/ 1097449 h 2240883"/>
                <a:gd name="connsiteX100" fmla="*/ 1635419 w 1638313"/>
                <a:gd name="connsiteY100" fmla="*/ 1105113 h 2240883"/>
                <a:gd name="connsiteX101" fmla="*/ 1636327 w 1638313"/>
                <a:gd name="connsiteY101" fmla="*/ 1112778 h 2240883"/>
                <a:gd name="connsiteX102" fmla="*/ 1635419 w 1638313"/>
                <a:gd name="connsiteY102" fmla="*/ 1120441 h 2240883"/>
                <a:gd name="connsiteX103" fmla="*/ 1636327 w 1638313"/>
                <a:gd name="connsiteY103" fmla="*/ 1128105 h 2240883"/>
                <a:gd name="connsiteX104" fmla="*/ 1635419 w 1638313"/>
                <a:gd name="connsiteY104" fmla="*/ 1135769 h 2240883"/>
                <a:gd name="connsiteX105" fmla="*/ 1636327 w 1638313"/>
                <a:gd name="connsiteY105" fmla="*/ 1143434 h 2240883"/>
                <a:gd name="connsiteX106" fmla="*/ 1635419 w 1638313"/>
                <a:gd name="connsiteY106" fmla="*/ 1151098 h 2240883"/>
                <a:gd name="connsiteX107" fmla="*/ 1636327 w 1638313"/>
                <a:gd name="connsiteY107" fmla="*/ 1158762 h 2240883"/>
                <a:gd name="connsiteX108" fmla="*/ 1634514 w 1638313"/>
                <a:gd name="connsiteY108" fmla="*/ 1166426 h 2240883"/>
                <a:gd name="connsiteX109" fmla="*/ 1636327 w 1638313"/>
                <a:gd name="connsiteY109" fmla="*/ 1174090 h 2240883"/>
                <a:gd name="connsiteX110" fmla="*/ 1634514 w 1638313"/>
                <a:gd name="connsiteY110" fmla="*/ 1181754 h 2240883"/>
                <a:gd name="connsiteX111" fmla="*/ 1636327 w 1638313"/>
                <a:gd name="connsiteY111" fmla="*/ 1189418 h 2240883"/>
                <a:gd name="connsiteX112" fmla="*/ 1634514 w 1638313"/>
                <a:gd name="connsiteY112" fmla="*/ 1197082 h 2240883"/>
                <a:gd name="connsiteX113" fmla="*/ 1636327 w 1638313"/>
                <a:gd name="connsiteY113" fmla="*/ 1204746 h 2240883"/>
                <a:gd name="connsiteX114" fmla="*/ 1634514 w 1638313"/>
                <a:gd name="connsiteY114" fmla="*/ 1212410 h 2240883"/>
                <a:gd name="connsiteX115" fmla="*/ 1636327 w 1638313"/>
                <a:gd name="connsiteY115" fmla="*/ 1220074 h 2240883"/>
                <a:gd name="connsiteX116" fmla="*/ 1634514 w 1638313"/>
                <a:gd name="connsiteY116" fmla="*/ 1227738 h 2240883"/>
                <a:gd name="connsiteX117" fmla="*/ 1636327 w 1638313"/>
                <a:gd name="connsiteY117" fmla="*/ 1235402 h 2240883"/>
                <a:gd name="connsiteX118" fmla="*/ 1634514 w 1638313"/>
                <a:gd name="connsiteY118" fmla="*/ 1243066 h 2240883"/>
                <a:gd name="connsiteX119" fmla="*/ 1636327 w 1638313"/>
                <a:gd name="connsiteY119" fmla="*/ 1250730 h 2240883"/>
                <a:gd name="connsiteX120" fmla="*/ 1634514 w 1638313"/>
                <a:gd name="connsiteY120" fmla="*/ 1258394 h 2240883"/>
                <a:gd name="connsiteX121" fmla="*/ 1636327 w 1638313"/>
                <a:gd name="connsiteY121" fmla="*/ 1266058 h 2240883"/>
                <a:gd name="connsiteX122" fmla="*/ 1634514 w 1638313"/>
                <a:gd name="connsiteY122" fmla="*/ 1273722 h 2240883"/>
                <a:gd name="connsiteX123" fmla="*/ 1636327 w 1638313"/>
                <a:gd name="connsiteY123" fmla="*/ 1281386 h 2240883"/>
                <a:gd name="connsiteX124" fmla="*/ 1634514 w 1638313"/>
                <a:gd name="connsiteY124" fmla="*/ 1289050 h 2240883"/>
                <a:gd name="connsiteX125" fmla="*/ 1636327 w 1638313"/>
                <a:gd name="connsiteY125" fmla="*/ 1296714 h 2240883"/>
                <a:gd name="connsiteX126" fmla="*/ 1634514 w 1638313"/>
                <a:gd name="connsiteY126" fmla="*/ 1304378 h 2240883"/>
                <a:gd name="connsiteX127" fmla="*/ 1636327 w 1638313"/>
                <a:gd name="connsiteY127" fmla="*/ 1312042 h 2240883"/>
                <a:gd name="connsiteX128" fmla="*/ 1634514 w 1638313"/>
                <a:gd name="connsiteY128" fmla="*/ 1319706 h 2240883"/>
                <a:gd name="connsiteX129" fmla="*/ 1636327 w 1638313"/>
                <a:gd name="connsiteY129" fmla="*/ 1327370 h 2240883"/>
                <a:gd name="connsiteX130" fmla="*/ 1634514 w 1638313"/>
                <a:gd name="connsiteY130" fmla="*/ 1335034 h 2240883"/>
                <a:gd name="connsiteX131" fmla="*/ 1636327 w 1638313"/>
                <a:gd name="connsiteY131" fmla="*/ 1342698 h 2240883"/>
                <a:gd name="connsiteX132" fmla="*/ 1634514 w 1638313"/>
                <a:gd name="connsiteY132" fmla="*/ 1350362 h 2240883"/>
                <a:gd name="connsiteX133" fmla="*/ 1636327 w 1638313"/>
                <a:gd name="connsiteY133" fmla="*/ 1358026 h 2240883"/>
                <a:gd name="connsiteX134" fmla="*/ 1634514 w 1638313"/>
                <a:gd name="connsiteY134" fmla="*/ 1365690 h 2240883"/>
                <a:gd name="connsiteX135" fmla="*/ 1636327 w 1638313"/>
                <a:gd name="connsiteY135" fmla="*/ 1373354 h 2240883"/>
                <a:gd name="connsiteX136" fmla="*/ 1634514 w 1638313"/>
                <a:gd name="connsiteY136" fmla="*/ 1381018 h 2240883"/>
                <a:gd name="connsiteX137" fmla="*/ 1636327 w 1638313"/>
                <a:gd name="connsiteY137" fmla="*/ 1388682 h 2240883"/>
                <a:gd name="connsiteX138" fmla="*/ 1634514 w 1638313"/>
                <a:gd name="connsiteY138" fmla="*/ 1396346 h 2240883"/>
                <a:gd name="connsiteX139" fmla="*/ 1636327 w 1638313"/>
                <a:gd name="connsiteY139" fmla="*/ 1404010 h 2240883"/>
                <a:gd name="connsiteX140" fmla="*/ 1634514 w 1638313"/>
                <a:gd name="connsiteY140" fmla="*/ 1411674 h 2240883"/>
                <a:gd name="connsiteX141" fmla="*/ 1636327 w 1638313"/>
                <a:gd name="connsiteY141" fmla="*/ 1419338 h 2240883"/>
                <a:gd name="connsiteX142" fmla="*/ 1634514 w 1638313"/>
                <a:gd name="connsiteY142" fmla="*/ 1427002 h 2240883"/>
                <a:gd name="connsiteX143" fmla="*/ 1636327 w 1638313"/>
                <a:gd name="connsiteY143" fmla="*/ 1434666 h 2240883"/>
                <a:gd name="connsiteX144" fmla="*/ 1634514 w 1638313"/>
                <a:gd name="connsiteY144" fmla="*/ 1442330 h 2240883"/>
                <a:gd name="connsiteX145" fmla="*/ 1636327 w 1638313"/>
                <a:gd name="connsiteY145" fmla="*/ 1449994 h 2240883"/>
                <a:gd name="connsiteX146" fmla="*/ 1634514 w 1638313"/>
                <a:gd name="connsiteY146" fmla="*/ 1457658 h 2240883"/>
                <a:gd name="connsiteX147" fmla="*/ 1636327 w 1638313"/>
                <a:gd name="connsiteY147" fmla="*/ 1465322 h 2240883"/>
                <a:gd name="connsiteX148" fmla="*/ 1634514 w 1638313"/>
                <a:gd name="connsiteY148" fmla="*/ 1472986 h 2240883"/>
                <a:gd name="connsiteX149" fmla="*/ 1636327 w 1638313"/>
                <a:gd name="connsiteY149" fmla="*/ 1480650 h 2240883"/>
                <a:gd name="connsiteX150" fmla="*/ 1634514 w 1638313"/>
                <a:gd name="connsiteY150" fmla="*/ 1488314 h 2240883"/>
                <a:gd name="connsiteX151" fmla="*/ 1636327 w 1638313"/>
                <a:gd name="connsiteY151" fmla="*/ 1495978 h 2240883"/>
                <a:gd name="connsiteX152" fmla="*/ 1634514 w 1638313"/>
                <a:gd name="connsiteY152" fmla="*/ 1503642 h 2240883"/>
                <a:gd name="connsiteX153" fmla="*/ 1636327 w 1638313"/>
                <a:gd name="connsiteY153" fmla="*/ 1511306 h 2240883"/>
                <a:gd name="connsiteX154" fmla="*/ 1634514 w 1638313"/>
                <a:gd name="connsiteY154" fmla="*/ 1518970 h 2240883"/>
                <a:gd name="connsiteX155" fmla="*/ 1636327 w 1638313"/>
                <a:gd name="connsiteY155" fmla="*/ 1526634 h 2240883"/>
                <a:gd name="connsiteX156" fmla="*/ 1634514 w 1638313"/>
                <a:gd name="connsiteY156" fmla="*/ 1534298 h 2240883"/>
                <a:gd name="connsiteX157" fmla="*/ 1636327 w 1638313"/>
                <a:gd name="connsiteY157" fmla="*/ 1541962 h 2240883"/>
                <a:gd name="connsiteX158" fmla="*/ 1634514 w 1638313"/>
                <a:gd name="connsiteY158" fmla="*/ 1549626 h 2240883"/>
                <a:gd name="connsiteX159" fmla="*/ 1636327 w 1638313"/>
                <a:gd name="connsiteY159" fmla="*/ 1557290 h 2240883"/>
                <a:gd name="connsiteX160" fmla="*/ 1634514 w 1638313"/>
                <a:gd name="connsiteY160" fmla="*/ 1564954 h 2240883"/>
                <a:gd name="connsiteX161" fmla="*/ 1636327 w 1638313"/>
                <a:gd name="connsiteY161" fmla="*/ 1572618 h 2240883"/>
                <a:gd name="connsiteX162" fmla="*/ 1634514 w 1638313"/>
                <a:gd name="connsiteY162" fmla="*/ 1580282 h 2240883"/>
                <a:gd name="connsiteX163" fmla="*/ 1636327 w 1638313"/>
                <a:gd name="connsiteY163" fmla="*/ 1587946 h 2240883"/>
                <a:gd name="connsiteX164" fmla="*/ 1634514 w 1638313"/>
                <a:gd name="connsiteY164" fmla="*/ 1595610 h 2240883"/>
                <a:gd name="connsiteX165" fmla="*/ 1636327 w 1638313"/>
                <a:gd name="connsiteY165" fmla="*/ 1603274 h 2240883"/>
                <a:gd name="connsiteX166" fmla="*/ 1634514 w 1638313"/>
                <a:gd name="connsiteY166" fmla="*/ 1610938 h 2240883"/>
                <a:gd name="connsiteX167" fmla="*/ 1636327 w 1638313"/>
                <a:gd name="connsiteY167" fmla="*/ 1618602 h 2240883"/>
                <a:gd name="connsiteX168" fmla="*/ 1634514 w 1638313"/>
                <a:gd name="connsiteY168" fmla="*/ 1626266 h 2240883"/>
                <a:gd name="connsiteX169" fmla="*/ 1636327 w 1638313"/>
                <a:gd name="connsiteY169" fmla="*/ 1633930 h 2240883"/>
                <a:gd name="connsiteX170" fmla="*/ 1634514 w 1638313"/>
                <a:gd name="connsiteY170" fmla="*/ 1641595 h 2240883"/>
                <a:gd name="connsiteX171" fmla="*/ 1636327 w 1638313"/>
                <a:gd name="connsiteY171" fmla="*/ 1649259 h 2240883"/>
                <a:gd name="connsiteX172" fmla="*/ 1634514 w 1638313"/>
                <a:gd name="connsiteY172" fmla="*/ 1656923 h 2240883"/>
                <a:gd name="connsiteX173" fmla="*/ 1636327 w 1638313"/>
                <a:gd name="connsiteY173" fmla="*/ 1664586 h 2240883"/>
                <a:gd name="connsiteX174" fmla="*/ 1634514 w 1638313"/>
                <a:gd name="connsiteY174" fmla="*/ 1672251 h 2240883"/>
                <a:gd name="connsiteX175" fmla="*/ 1636327 w 1638313"/>
                <a:gd name="connsiteY175" fmla="*/ 1679915 h 2240883"/>
                <a:gd name="connsiteX176" fmla="*/ 1634514 w 1638313"/>
                <a:gd name="connsiteY176" fmla="*/ 1687579 h 2240883"/>
                <a:gd name="connsiteX177" fmla="*/ 1636327 w 1638313"/>
                <a:gd name="connsiteY177" fmla="*/ 1695243 h 2240883"/>
                <a:gd name="connsiteX178" fmla="*/ 1634514 w 1638313"/>
                <a:gd name="connsiteY178" fmla="*/ 1702907 h 2240883"/>
                <a:gd name="connsiteX179" fmla="*/ 1636327 w 1638313"/>
                <a:gd name="connsiteY179" fmla="*/ 1710571 h 2240883"/>
                <a:gd name="connsiteX180" fmla="*/ 1634514 w 1638313"/>
                <a:gd name="connsiteY180" fmla="*/ 1718235 h 2240883"/>
                <a:gd name="connsiteX181" fmla="*/ 1636327 w 1638313"/>
                <a:gd name="connsiteY181" fmla="*/ 1725899 h 2240883"/>
                <a:gd name="connsiteX182" fmla="*/ 1634514 w 1638313"/>
                <a:gd name="connsiteY182" fmla="*/ 1733563 h 2240883"/>
                <a:gd name="connsiteX183" fmla="*/ 1636327 w 1638313"/>
                <a:gd name="connsiteY183" fmla="*/ 1741227 h 2240883"/>
                <a:gd name="connsiteX184" fmla="*/ 1634514 w 1638313"/>
                <a:gd name="connsiteY184" fmla="*/ 1748891 h 2240883"/>
                <a:gd name="connsiteX185" fmla="*/ 1636327 w 1638313"/>
                <a:gd name="connsiteY185" fmla="*/ 1756555 h 2240883"/>
                <a:gd name="connsiteX186" fmla="*/ 1634514 w 1638313"/>
                <a:gd name="connsiteY186" fmla="*/ 1764219 h 2240883"/>
                <a:gd name="connsiteX187" fmla="*/ 1636327 w 1638313"/>
                <a:gd name="connsiteY187" fmla="*/ 1771883 h 2240883"/>
                <a:gd name="connsiteX188" fmla="*/ 1634514 w 1638313"/>
                <a:gd name="connsiteY188" fmla="*/ 1779547 h 2240883"/>
                <a:gd name="connsiteX189" fmla="*/ 1636327 w 1638313"/>
                <a:gd name="connsiteY189" fmla="*/ 1787211 h 2240883"/>
                <a:gd name="connsiteX190" fmla="*/ 1634514 w 1638313"/>
                <a:gd name="connsiteY190" fmla="*/ 1794875 h 2240883"/>
                <a:gd name="connsiteX191" fmla="*/ 1636327 w 1638313"/>
                <a:gd name="connsiteY191" fmla="*/ 1802539 h 2240883"/>
                <a:gd name="connsiteX192" fmla="*/ 1634514 w 1638313"/>
                <a:gd name="connsiteY192" fmla="*/ 1810203 h 2240883"/>
                <a:gd name="connsiteX193" fmla="*/ 1636327 w 1638313"/>
                <a:gd name="connsiteY193" fmla="*/ 1817867 h 2240883"/>
                <a:gd name="connsiteX194" fmla="*/ 1634514 w 1638313"/>
                <a:gd name="connsiteY194" fmla="*/ 1825531 h 2240883"/>
                <a:gd name="connsiteX195" fmla="*/ 1636327 w 1638313"/>
                <a:gd name="connsiteY195" fmla="*/ 1833195 h 2240883"/>
                <a:gd name="connsiteX196" fmla="*/ 1634514 w 1638313"/>
                <a:gd name="connsiteY196" fmla="*/ 1840859 h 2240883"/>
                <a:gd name="connsiteX197" fmla="*/ 1636327 w 1638313"/>
                <a:gd name="connsiteY197" fmla="*/ 1848523 h 2240883"/>
                <a:gd name="connsiteX198" fmla="*/ 1634514 w 1638313"/>
                <a:gd name="connsiteY198" fmla="*/ 1856187 h 2240883"/>
                <a:gd name="connsiteX199" fmla="*/ 1636327 w 1638313"/>
                <a:gd name="connsiteY199" fmla="*/ 1863851 h 2240883"/>
                <a:gd name="connsiteX200" fmla="*/ 1634514 w 1638313"/>
                <a:gd name="connsiteY200" fmla="*/ 1871515 h 2240883"/>
                <a:gd name="connsiteX201" fmla="*/ 1636327 w 1638313"/>
                <a:gd name="connsiteY201" fmla="*/ 1879179 h 2240883"/>
                <a:gd name="connsiteX202" fmla="*/ 1634514 w 1638313"/>
                <a:gd name="connsiteY202" fmla="*/ 1886843 h 2240883"/>
                <a:gd name="connsiteX203" fmla="*/ 1636327 w 1638313"/>
                <a:gd name="connsiteY203" fmla="*/ 1894507 h 2240883"/>
                <a:gd name="connsiteX204" fmla="*/ 823527 w 1638313"/>
                <a:gd name="connsiteY204" fmla="*/ 2240883 h 2240883"/>
                <a:gd name="connsiteX205" fmla="*/ 10727 w 1638313"/>
                <a:gd name="connsiteY205" fmla="*/ 1894507 h 2240883"/>
                <a:gd name="connsiteX206" fmla="*/ 12540 w 1638313"/>
                <a:gd name="connsiteY206" fmla="*/ 1886843 h 2240883"/>
                <a:gd name="connsiteX207" fmla="*/ 10727 w 1638313"/>
                <a:gd name="connsiteY207" fmla="*/ 1879179 h 2240883"/>
                <a:gd name="connsiteX208" fmla="*/ 12540 w 1638313"/>
                <a:gd name="connsiteY208" fmla="*/ 1871515 h 2240883"/>
                <a:gd name="connsiteX209" fmla="*/ 10727 w 1638313"/>
                <a:gd name="connsiteY209" fmla="*/ 1863851 h 2240883"/>
                <a:gd name="connsiteX210" fmla="*/ 12540 w 1638313"/>
                <a:gd name="connsiteY210" fmla="*/ 1856187 h 2240883"/>
                <a:gd name="connsiteX211" fmla="*/ 10727 w 1638313"/>
                <a:gd name="connsiteY211" fmla="*/ 1848523 h 2240883"/>
                <a:gd name="connsiteX212" fmla="*/ 12540 w 1638313"/>
                <a:gd name="connsiteY212" fmla="*/ 1840859 h 2240883"/>
                <a:gd name="connsiteX213" fmla="*/ 10727 w 1638313"/>
                <a:gd name="connsiteY213" fmla="*/ 1833195 h 2240883"/>
                <a:gd name="connsiteX214" fmla="*/ 12540 w 1638313"/>
                <a:gd name="connsiteY214" fmla="*/ 1825531 h 2240883"/>
                <a:gd name="connsiteX215" fmla="*/ 10727 w 1638313"/>
                <a:gd name="connsiteY215" fmla="*/ 1817867 h 2240883"/>
                <a:gd name="connsiteX216" fmla="*/ 12540 w 1638313"/>
                <a:gd name="connsiteY216" fmla="*/ 1810203 h 2240883"/>
                <a:gd name="connsiteX217" fmla="*/ 10727 w 1638313"/>
                <a:gd name="connsiteY217" fmla="*/ 1802539 h 2240883"/>
                <a:gd name="connsiteX218" fmla="*/ 12540 w 1638313"/>
                <a:gd name="connsiteY218" fmla="*/ 1794875 h 2240883"/>
                <a:gd name="connsiteX219" fmla="*/ 10727 w 1638313"/>
                <a:gd name="connsiteY219" fmla="*/ 1787211 h 2240883"/>
                <a:gd name="connsiteX220" fmla="*/ 12540 w 1638313"/>
                <a:gd name="connsiteY220" fmla="*/ 1779547 h 2240883"/>
                <a:gd name="connsiteX221" fmla="*/ 10727 w 1638313"/>
                <a:gd name="connsiteY221" fmla="*/ 1771883 h 2240883"/>
                <a:gd name="connsiteX222" fmla="*/ 12540 w 1638313"/>
                <a:gd name="connsiteY222" fmla="*/ 1764219 h 2240883"/>
                <a:gd name="connsiteX223" fmla="*/ 10727 w 1638313"/>
                <a:gd name="connsiteY223" fmla="*/ 1756555 h 2240883"/>
                <a:gd name="connsiteX224" fmla="*/ 12540 w 1638313"/>
                <a:gd name="connsiteY224" fmla="*/ 1748891 h 2240883"/>
                <a:gd name="connsiteX225" fmla="*/ 10727 w 1638313"/>
                <a:gd name="connsiteY225" fmla="*/ 1741227 h 2240883"/>
                <a:gd name="connsiteX226" fmla="*/ 12540 w 1638313"/>
                <a:gd name="connsiteY226" fmla="*/ 1733563 h 2240883"/>
                <a:gd name="connsiteX227" fmla="*/ 10727 w 1638313"/>
                <a:gd name="connsiteY227" fmla="*/ 1725899 h 2240883"/>
                <a:gd name="connsiteX228" fmla="*/ 12540 w 1638313"/>
                <a:gd name="connsiteY228" fmla="*/ 1718235 h 2240883"/>
                <a:gd name="connsiteX229" fmla="*/ 10727 w 1638313"/>
                <a:gd name="connsiteY229" fmla="*/ 1710571 h 2240883"/>
                <a:gd name="connsiteX230" fmla="*/ 12540 w 1638313"/>
                <a:gd name="connsiteY230" fmla="*/ 1702907 h 2240883"/>
                <a:gd name="connsiteX231" fmla="*/ 10727 w 1638313"/>
                <a:gd name="connsiteY231" fmla="*/ 1695243 h 2240883"/>
                <a:gd name="connsiteX232" fmla="*/ 12540 w 1638313"/>
                <a:gd name="connsiteY232" fmla="*/ 1687579 h 2240883"/>
                <a:gd name="connsiteX233" fmla="*/ 10727 w 1638313"/>
                <a:gd name="connsiteY233" fmla="*/ 1679915 h 2240883"/>
                <a:gd name="connsiteX234" fmla="*/ 12540 w 1638313"/>
                <a:gd name="connsiteY234" fmla="*/ 1672251 h 2240883"/>
                <a:gd name="connsiteX235" fmla="*/ 10727 w 1638313"/>
                <a:gd name="connsiteY235" fmla="*/ 1664586 h 2240883"/>
                <a:gd name="connsiteX236" fmla="*/ 12540 w 1638313"/>
                <a:gd name="connsiteY236" fmla="*/ 1656923 h 2240883"/>
                <a:gd name="connsiteX237" fmla="*/ 10727 w 1638313"/>
                <a:gd name="connsiteY237" fmla="*/ 1649259 h 2240883"/>
                <a:gd name="connsiteX238" fmla="*/ 12540 w 1638313"/>
                <a:gd name="connsiteY238" fmla="*/ 1641595 h 2240883"/>
                <a:gd name="connsiteX239" fmla="*/ 10727 w 1638313"/>
                <a:gd name="connsiteY239" fmla="*/ 1633930 h 2240883"/>
                <a:gd name="connsiteX240" fmla="*/ 12540 w 1638313"/>
                <a:gd name="connsiteY240" fmla="*/ 1626266 h 2240883"/>
                <a:gd name="connsiteX241" fmla="*/ 10727 w 1638313"/>
                <a:gd name="connsiteY241" fmla="*/ 1618602 h 2240883"/>
                <a:gd name="connsiteX242" fmla="*/ 12540 w 1638313"/>
                <a:gd name="connsiteY242" fmla="*/ 1610938 h 2240883"/>
                <a:gd name="connsiteX243" fmla="*/ 10727 w 1638313"/>
                <a:gd name="connsiteY243" fmla="*/ 1603274 h 2240883"/>
                <a:gd name="connsiteX244" fmla="*/ 12540 w 1638313"/>
                <a:gd name="connsiteY244" fmla="*/ 1595610 h 2240883"/>
                <a:gd name="connsiteX245" fmla="*/ 10727 w 1638313"/>
                <a:gd name="connsiteY245" fmla="*/ 1587946 h 2240883"/>
                <a:gd name="connsiteX246" fmla="*/ 12540 w 1638313"/>
                <a:gd name="connsiteY246" fmla="*/ 1580282 h 2240883"/>
                <a:gd name="connsiteX247" fmla="*/ 10727 w 1638313"/>
                <a:gd name="connsiteY247" fmla="*/ 1572618 h 2240883"/>
                <a:gd name="connsiteX248" fmla="*/ 12540 w 1638313"/>
                <a:gd name="connsiteY248" fmla="*/ 1564954 h 2240883"/>
                <a:gd name="connsiteX249" fmla="*/ 10727 w 1638313"/>
                <a:gd name="connsiteY249" fmla="*/ 1557290 h 2240883"/>
                <a:gd name="connsiteX250" fmla="*/ 12540 w 1638313"/>
                <a:gd name="connsiteY250" fmla="*/ 1549626 h 2240883"/>
                <a:gd name="connsiteX251" fmla="*/ 10727 w 1638313"/>
                <a:gd name="connsiteY251" fmla="*/ 1541962 h 2240883"/>
                <a:gd name="connsiteX252" fmla="*/ 12540 w 1638313"/>
                <a:gd name="connsiteY252" fmla="*/ 1534298 h 2240883"/>
                <a:gd name="connsiteX253" fmla="*/ 10727 w 1638313"/>
                <a:gd name="connsiteY253" fmla="*/ 1526634 h 2240883"/>
                <a:gd name="connsiteX254" fmla="*/ 12540 w 1638313"/>
                <a:gd name="connsiteY254" fmla="*/ 1518970 h 2240883"/>
                <a:gd name="connsiteX255" fmla="*/ 10727 w 1638313"/>
                <a:gd name="connsiteY255" fmla="*/ 1511306 h 2240883"/>
                <a:gd name="connsiteX256" fmla="*/ 12540 w 1638313"/>
                <a:gd name="connsiteY256" fmla="*/ 1503642 h 2240883"/>
                <a:gd name="connsiteX257" fmla="*/ 10727 w 1638313"/>
                <a:gd name="connsiteY257" fmla="*/ 1495978 h 2240883"/>
                <a:gd name="connsiteX258" fmla="*/ 12540 w 1638313"/>
                <a:gd name="connsiteY258" fmla="*/ 1488314 h 2240883"/>
                <a:gd name="connsiteX259" fmla="*/ 10727 w 1638313"/>
                <a:gd name="connsiteY259" fmla="*/ 1480650 h 2240883"/>
                <a:gd name="connsiteX260" fmla="*/ 12540 w 1638313"/>
                <a:gd name="connsiteY260" fmla="*/ 1472986 h 2240883"/>
                <a:gd name="connsiteX261" fmla="*/ 10727 w 1638313"/>
                <a:gd name="connsiteY261" fmla="*/ 1465322 h 2240883"/>
                <a:gd name="connsiteX262" fmla="*/ 12540 w 1638313"/>
                <a:gd name="connsiteY262" fmla="*/ 1457658 h 2240883"/>
                <a:gd name="connsiteX263" fmla="*/ 10727 w 1638313"/>
                <a:gd name="connsiteY263" fmla="*/ 1449994 h 2240883"/>
                <a:gd name="connsiteX264" fmla="*/ 12540 w 1638313"/>
                <a:gd name="connsiteY264" fmla="*/ 1442330 h 2240883"/>
                <a:gd name="connsiteX265" fmla="*/ 10727 w 1638313"/>
                <a:gd name="connsiteY265" fmla="*/ 1434666 h 2240883"/>
                <a:gd name="connsiteX266" fmla="*/ 12540 w 1638313"/>
                <a:gd name="connsiteY266" fmla="*/ 1427002 h 2240883"/>
                <a:gd name="connsiteX267" fmla="*/ 10727 w 1638313"/>
                <a:gd name="connsiteY267" fmla="*/ 1419338 h 2240883"/>
                <a:gd name="connsiteX268" fmla="*/ 12540 w 1638313"/>
                <a:gd name="connsiteY268" fmla="*/ 1411674 h 2240883"/>
                <a:gd name="connsiteX269" fmla="*/ 10727 w 1638313"/>
                <a:gd name="connsiteY269" fmla="*/ 1404010 h 2240883"/>
                <a:gd name="connsiteX270" fmla="*/ 12540 w 1638313"/>
                <a:gd name="connsiteY270" fmla="*/ 1396346 h 2240883"/>
                <a:gd name="connsiteX271" fmla="*/ 10727 w 1638313"/>
                <a:gd name="connsiteY271" fmla="*/ 1388682 h 2240883"/>
                <a:gd name="connsiteX272" fmla="*/ 12540 w 1638313"/>
                <a:gd name="connsiteY272" fmla="*/ 1381018 h 2240883"/>
                <a:gd name="connsiteX273" fmla="*/ 10727 w 1638313"/>
                <a:gd name="connsiteY273" fmla="*/ 1373354 h 2240883"/>
                <a:gd name="connsiteX274" fmla="*/ 12540 w 1638313"/>
                <a:gd name="connsiteY274" fmla="*/ 1365690 h 2240883"/>
                <a:gd name="connsiteX275" fmla="*/ 10727 w 1638313"/>
                <a:gd name="connsiteY275" fmla="*/ 1358026 h 2240883"/>
                <a:gd name="connsiteX276" fmla="*/ 12540 w 1638313"/>
                <a:gd name="connsiteY276" fmla="*/ 1350362 h 2240883"/>
                <a:gd name="connsiteX277" fmla="*/ 10727 w 1638313"/>
                <a:gd name="connsiteY277" fmla="*/ 1342698 h 2240883"/>
                <a:gd name="connsiteX278" fmla="*/ 12540 w 1638313"/>
                <a:gd name="connsiteY278" fmla="*/ 1335034 h 2240883"/>
                <a:gd name="connsiteX279" fmla="*/ 10727 w 1638313"/>
                <a:gd name="connsiteY279" fmla="*/ 1327370 h 2240883"/>
                <a:gd name="connsiteX280" fmla="*/ 12540 w 1638313"/>
                <a:gd name="connsiteY280" fmla="*/ 1319706 h 2240883"/>
                <a:gd name="connsiteX281" fmla="*/ 10727 w 1638313"/>
                <a:gd name="connsiteY281" fmla="*/ 1312042 h 2240883"/>
                <a:gd name="connsiteX282" fmla="*/ 12540 w 1638313"/>
                <a:gd name="connsiteY282" fmla="*/ 1304378 h 2240883"/>
                <a:gd name="connsiteX283" fmla="*/ 10727 w 1638313"/>
                <a:gd name="connsiteY283" fmla="*/ 1296714 h 2240883"/>
                <a:gd name="connsiteX284" fmla="*/ 12540 w 1638313"/>
                <a:gd name="connsiteY284" fmla="*/ 1289050 h 2240883"/>
                <a:gd name="connsiteX285" fmla="*/ 10727 w 1638313"/>
                <a:gd name="connsiteY285" fmla="*/ 1281386 h 2240883"/>
                <a:gd name="connsiteX286" fmla="*/ 12540 w 1638313"/>
                <a:gd name="connsiteY286" fmla="*/ 1273722 h 2240883"/>
                <a:gd name="connsiteX287" fmla="*/ 10727 w 1638313"/>
                <a:gd name="connsiteY287" fmla="*/ 1266058 h 2240883"/>
                <a:gd name="connsiteX288" fmla="*/ 12540 w 1638313"/>
                <a:gd name="connsiteY288" fmla="*/ 1258394 h 2240883"/>
                <a:gd name="connsiteX289" fmla="*/ 10727 w 1638313"/>
                <a:gd name="connsiteY289" fmla="*/ 1250730 h 2240883"/>
                <a:gd name="connsiteX290" fmla="*/ 12540 w 1638313"/>
                <a:gd name="connsiteY290" fmla="*/ 1243066 h 2240883"/>
                <a:gd name="connsiteX291" fmla="*/ 10727 w 1638313"/>
                <a:gd name="connsiteY291" fmla="*/ 1235402 h 2240883"/>
                <a:gd name="connsiteX292" fmla="*/ 12540 w 1638313"/>
                <a:gd name="connsiteY292" fmla="*/ 1227738 h 2240883"/>
                <a:gd name="connsiteX293" fmla="*/ 10727 w 1638313"/>
                <a:gd name="connsiteY293" fmla="*/ 1220074 h 2240883"/>
                <a:gd name="connsiteX294" fmla="*/ 12540 w 1638313"/>
                <a:gd name="connsiteY294" fmla="*/ 1212410 h 2240883"/>
                <a:gd name="connsiteX295" fmla="*/ 10727 w 1638313"/>
                <a:gd name="connsiteY295" fmla="*/ 1204746 h 2240883"/>
                <a:gd name="connsiteX296" fmla="*/ 12540 w 1638313"/>
                <a:gd name="connsiteY296" fmla="*/ 1197082 h 2240883"/>
                <a:gd name="connsiteX297" fmla="*/ 10727 w 1638313"/>
                <a:gd name="connsiteY297" fmla="*/ 1189418 h 2240883"/>
                <a:gd name="connsiteX298" fmla="*/ 12540 w 1638313"/>
                <a:gd name="connsiteY298" fmla="*/ 1181754 h 2240883"/>
                <a:gd name="connsiteX299" fmla="*/ 10727 w 1638313"/>
                <a:gd name="connsiteY299" fmla="*/ 1174090 h 2240883"/>
                <a:gd name="connsiteX300" fmla="*/ 12540 w 1638313"/>
                <a:gd name="connsiteY300" fmla="*/ 1166426 h 2240883"/>
                <a:gd name="connsiteX301" fmla="*/ 10727 w 1638313"/>
                <a:gd name="connsiteY301" fmla="*/ 1158762 h 2240883"/>
                <a:gd name="connsiteX302" fmla="*/ 11635 w 1638313"/>
                <a:gd name="connsiteY302" fmla="*/ 1151098 h 2240883"/>
                <a:gd name="connsiteX303" fmla="*/ 10727 w 1638313"/>
                <a:gd name="connsiteY303" fmla="*/ 1143434 h 2240883"/>
                <a:gd name="connsiteX304" fmla="*/ 11635 w 1638313"/>
                <a:gd name="connsiteY304" fmla="*/ 1135769 h 2240883"/>
                <a:gd name="connsiteX305" fmla="*/ 10727 w 1638313"/>
                <a:gd name="connsiteY305" fmla="*/ 1128105 h 2240883"/>
                <a:gd name="connsiteX306" fmla="*/ 11635 w 1638313"/>
                <a:gd name="connsiteY306" fmla="*/ 1120441 h 2240883"/>
                <a:gd name="connsiteX307" fmla="*/ 10727 w 1638313"/>
                <a:gd name="connsiteY307" fmla="*/ 1112778 h 2240883"/>
                <a:gd name="connsiteX308" fmla="*/ 11635 w 1638313"/>
                <a:gd name="connsiteY308" fmla="*/ 1105113 h 2240883"/>
                <a:gd name="connsiteX309" fmla="*/ 10727 w 1638313"/>
                <a:gd name="connsiteY309" fmla="*/ 1097449 h 2240883"/>
                <a:gd name="connsiteX310" fmla="*/ 11635 w 1638313"/>
                <a:gd name="connsiteY310" fmla="*/ 1089785 h 2240883"/>
                <a:gd name="connsiteX311" fmla="*/ 10727 w 1638313"/>
                <a:gd name="connsiteY311" fmla="*/ 1082121 h 2240883"/>
                <a:gd name="connsiteX312" fmla="*/ 11635 w 1638313"/>
                <a:gd name="connsiteY312" fmla="*/ 1074457 h 2240883"/>
                <a:gd name="connsiteX313" fmla="*/ 10727 w 1638313"/>
                <a:gd name="connsiteY313" fmla="*/ 1066793 h 2240883"/>
                <a:gd name="connsiteX314" fmla="*/ 11635 w 1638313"/>
                <a:gd name="connsiteY314" fmla="*/ 1059129 h 2240883"/>
                <a:gd name="connsiteX315" fmla="*/ 10727 w 1638313"/>
                <a:gd name="connsiteY315" fmla="*/ 1051465 h 2240883"/>
                <a:gd name="connsiteX316" fmla="*/ 11635 w 1638313"/>
                <a:gd name="connsiteY316" fmla="*/ 1043801 h 2240883"/>
                <a:gd name="connsiteX317" fmla="*/ 10727 w 1638313"/>
                <a:gd name="connsiteY317" fmla="*/ 1036137 h 2240883"/>
                <a:gd name="connsiteX318" fmla="*/ 11635 w 1638313"/>
                <a:gd name="connsiteY318" fmla="*/ 1028473 h 2240883"/>
                <a:gd name="connsiteX319" fmla="*/ 10727 w 1638313"/>
                <a:gd name="connsiteY319" fmla="*/ 1020809 h 2240883"/>
                <a:gd name="connsiteX320" fmla="*/ 11635 w 1638313"/>
                <a:gd name="connsiteY320" fmla="*/ 1013145 h 2240883"/>
                <a:gd name="connsiteX321" fmla="*/ 10727 w 1638313"/>
                <a:gd name="connsiteY321" fmla="*/ 1005481 h 2240883"/>
                <a:gd name="connsiteX322" fmla="*/ 11635 w 1638313"/>
                <a:gd name="connsiteY322" fmla="*/ 997817 h 2240883"/>
                <a:gd name="connsiteX323" fmla="*/ 10727 w 1638313"/>
                <a:gd name="connsiteY323" fmla="*/ 990153 h 2240883"/>
                <a:gd name="connsiteX324" fmla="*/ 11635 w 1638313"/>
                <a:gd name="connsiteY324" fmla="*/ 982489 h 2240883"/>
                <a:gd name="connsiteX325" fmla="*/ 10727 w 1638313"/>
                <a:gd name="connsiteY325" fmla="*/ 974825 h 2240883"/>
                <a:gd name="connsiteX326" fmla="*/ 11635 w 1638313"/>
                <a:gd name="connsiteY326" fmla="*/ 967161 h 2240883"/>
                <a:gd name="connsiteX327" fmla="*/ 10727 w 1638313"/>
                <a:gd name="connsiteY327" fmla="*/ 959497 h 2240883"/>
                <a:gd name="connsiteX328" fmla="*/ 11635 w 1638313"/>
                <a:gd name="connsiteY328" fmla="*/ 951833 h 2240883"/>
                <a:gd name="connsiteX329" fmla="*/ 10727 w 1638313"/>
                <a:gd name="connsiteY329" fmla="*/ 944169 h 2240883"/>
                <a:gd name="connsiteX330" fmla="*/ 11635 w 1638313"/>
                <a:gd name="connsiteY330" fmla="*/ 936505 h 2240883"/>
                <a:gd name="connsiteX331" fmla="*/ 10727 w 1638313"/>
                <a:gd name="connsiteY331" fmla="*/ 928841 h 2240883"/>
                <a:gd name="connsiteX332" fmla="*/ 11635 w 1638313"/>
                <a:gd name="connsiteY332" fmla="*/ 921177 h 2240883"/>
                <a:gd name="connsiteX333" fmla="*/ 10727 w 1638313"/>
                <a:gd name="connsiteY333" fmla="*/ 913513 h 2240883"/>
                <a:gd name="connsiteX334" fmla="*/ 11635 w 1638313"/>
                <a:gd name="connsiteY334" fmla="*/ 905849 h 2240883"/>
                <a:gd name="connsiteX335" fmla="*/ 10727 w 1638313"/>
                <a:gd name="connsiteY335" fmla="*/ 898185 h 2240883"/>
                <a:gd name="connsiteX336" fmla="*/ 11635 w 1638313"/>
                <a:gd name="connsiteY336" fmla="*/ 890521 h 2240883"/>
                <a:gd name="connsiteX337" fmla="*/ 10727 w 1638313"/>
                <a:gd name="connsiteY337" fmla="*/ 882857 h 2240883"/>
                <a:gd name="connsiteX338" fmla="*/ 11635 w 1638313"/>
                <a:gd name="connsiteY338" fmla="*/ 875193 h 2240883"/>
                <a:gd name="connsiteX339" fmla="*/ 10727 w 1638313"/>
                <a:gd name="connsiteY339" fmla="*/ 867529 h 2240883"/>
                <a:gd name="connsiteX340" fmla="*/ 11635 w 1638313"/>
                <a:gd name="connsiteY340" fmla="*/ 859865 h 2240883"/>
                <a:gd name="connsiteX341" fmla="*/ 10727 w 1638313"/>
                <a:gd name="connsiteY341" fmla="*/ 852201 h 2240883"/>
                <a:gd name="connsiteX342" fmla="*/ 11635 w 1638313"/>
                <a:gd name="connsiteY342" fmla="*/ 844537 h 2240883"/>
                <a:gd name="connsiteX343" fmla="*/ 10727 w 1638313"/>
                <a:gd name="connsiteY343" fmla="*/ 836873 h 2240883"/>
                <a:gd name="connsiteX344" fmla="*/ 11635 w 1638313"/>
                <a:gd name="connsiteY344" fmla="*/ 829209 h 2240883"/>
                <a:gd name="connsiteX345" fmla="*/ 10727 w 1638313"/>
                <a:gd name="connsiteY345" fmla="*/ 821545 h 2240883"/>
                <a:gd name="connsiteX346" fmla="*/ 11635 w 1638313"/>
                <a:gd name="connsiteY346" fmla="*/ 813881 h 2240883"/>
                <a:gd name="connsiteX347" fmla="*/ 10727 w 1638313"/>
                <a:gd name="connsiteY347" fmla="*/ 806217 h 2240883"/>
                <a:gd name="connsiteX348" fmla="*/ 11635 w 1638313"/>
                <a:gd name="connsiteY348" fmla="*/ 798553 h 2240883"/>
                <a:gd name="connsiteX349" fmla="*/ 10727 w 1638313"/>
                <a:gd name="connsiteY349" fmla="*/ 790889 h 2240883"/>
                <a:gd name="connsiteX350" fmla="*/ 11635 w 1638313"/>
                <a:gd name="connsiteY350" fmla="*/ 783225 h 2240883"/>
                <a:gd name="connsiteX351" fmla="*/ 10727 w 1638313"/>
                <a:gd name="connsiteY351" fmla="*/ 775561 h 2240883"/>
                <a:gd name="connsiteX352" fmla="*/ 11635 w 1638313"/>
                <a:gd name="connsiteY352" fmla="*/ 767897 h 2240883"/>
                <a:gd name="connsiteX353" fmla="*/ 10727 w 1638313"/>
                <a:gd name="connsiteY353" fmla="*/ 760233 h 2240883"/>
                <a:gd name="connsiteX354" fmla="*/ 11635 w 1638313"/>
                <a:gd name="connsiteY354" fmla="*/ 752569 h 2240883"/>
                <a:gd name="connsiteX355" fmla="*/ 10727 w 1638313"/>
                <a:gd name="connsiteY355" fmla="*/ 744905 h 2240883"/>
                <a:gd name="connsiteX356" fmla="*/ 11635 w 1638313"/>
                <a:gd name="connsiteY356" fmla="*/ 737241 h 2240883"/>
                <a:gd name="connsiteX357" fmla="*/ 10727 w 1638313"/>
                <a:gd name="connsiteY357" fmla="*/ 729577 h 2240883"/>
                <a:gd name="connsiteX358" fmla="*/ 11635 w 1638313"/>
                <a:gd name="connsiteY358" fmla="*/ 721913 h 2240883"/>
                <a:gd name="connsiteX359" fmla="*/ 10727 w 1638313"/>
                <a:gd name="connsiteY359" fmla="*/ 714249 h 2240883"/>
                <a:gd name="connsiteX360" fmla="*/ 11635 w 1638313"/>
                <a:gd name="connsiteY360" fmla="*/ 706585 h 2240883"/>
                <a:gd name="connsiteX361" fmla="*/ 10727 w 1638313"/>
                <a:gd name="connsiteY361" fmla="*/ 698921 h 2240883"/>
                <a:gd name="connsiteX362" fmla="*/ 11635 w 1638313"/>
                <a:gd name="connsiteY362" fmla="*/ 691257 h 2240883"/>
                <a:gd name="connsiteX363" fmla="*/ 10727 w 1638313"/>
                <a:gd name="connsiteY363" fmla="*/ 683593 h 2240883"/>
                <a:gd name="connsiteX364" fmla="*/ 11635 w 1638313"/>
                <a:gd name="connsiteY364" fmla="*/ 675929 h 2240883"/>
                <a:gd name="connsiteX365" fmla="*/ 10727 w 1638313"/>
                <a:gd name="connsiteY365" fmla="*/ 668265 h 2240883"/>
                <a:gd name="connsiteX366" fmla="*/ 11635 w 1638313"/>
                <a:gd name="connsiteY366" fmla="*/ 660601 h 2240883"/>
                <a:gd name="connsiteX367" fmla="*/ 10727 w 1638313"/>
                <a:gd name="connsiteY367" fmla="*/ 652937 h 2240883"/>
                <a:gd name="connsiteX368" fmla="*/ 11635 w 1638313"/>
                <a:gd name="connsiteY368" fmla="*/ 645273 h 2240883"/>
                <a:gd name="connsiteX369" fmla="*/ 10727 w 1638313"/>
                <a:gd name="connsiteY369" fmla="*/ 637609 h 2240883"/>
                <a:gd name="connsiteX370" fmla="*/ 11635 w 1638313"/>
                <a:gd name="connsiteY370" fmla="*/ 629945 h 2240883"/>
                <a:gd name="connsiteX371" fmla="*/ 10727 w 1638313"/>
                <a:gd name="connsiteY371" fmla="*/ 622281 h 2240883"/>
                <a:gd name="connsiteX372" fmla="*/ 11635 w 1638313"/>
                <a:gd name="connsiteY372" fmla="*/ 614616 h 2240883"/>
                <a:gd name="connsiteX373" fmla="*/ 10727 w 1638313"/>
                <a:gd name="connsiteY373" fmla="*/ 606952 h 2240883"/>
                <a:gd name="connsiteX374" fmla="*/ 11635 w 1638313"/>
                <a:gd name="connsiteY374" fmla="*/ 599288 h 2240883"/>
                <a:gd name="connsiteX375" fmla="*/ 10727 w 1638313"/>
                <a:gd name="connsiteY375" fmla="*/ 591625 h 2240883"/>
                <a:gd name="connsiteX376" fmla="*/ 11635 w 1638313"/>
                <a:gd name="connsiteY376" fmla="*/ 583961 h 2240883"/>
                <a:gd name="connsiteX377" fmla="*/ 10727 w 1638313"/>
                <a:gd name="connsiteY377" fmla="*/ 576297 h 2240883"/>
                <a:gd name="connsiteX378" fmla="*/ 11635 w 1638313"/>
                <a:gd name="connsiteY378" fmla="*/ 568632 h 2240883"/>
                <a:gd name="connsiteX379" fmla="*/ 10727 w 1638313"/>
                <a:gd name="connsiteY379" fmla="*/ 560968 h 2240883"/>
                <a:gd name="connsiteX380" fmla="*/ 11635 w 1638313"/>
                <a:gd name="connsiteY380" fmla="*/ 553304 h 2240883"/>
                <a:gd name="connsiteX381" fmla="*/ 10727 w 1638313"/>
                <a:gd name="connsiteY381" fmla="*/ 545640 h 2240883"/>
                <a:gd name="connsiteX382" fmla="*/ 11635 w 1638313"/>
                <a:gd name="connsiteY382" fmla="*/ 537976 h 2240883"/>
                <a:gd name="connsiteX383" fmla="*/ 10727 w 1638313"/>
                <a:gd name="connsiteY383" fmla="*/ 530312 h 2240883"/>
                <a:gd name="connsiteX384" fmla="*/ 11635 w 1638313"/>
                <a:gd name="connsiteY384" fmla="*/ 522648 h 2240883"/>
                <a:gd name="connsiteX385" fmla="*/ 10727 w 1638313"/>
                <a:gd name="connsiteY385" fmla="*/ 514984 h 2240883"/>
                <a:gd name="connsiteX386" fmla="*/ 11635 w 1638313"/>
                <a:gd name="connsiteY386" fmla="*/ 507320 h 2240883"/>
                <a:gd name="connsiteX387" fmla="*/ 10727 w 1638313"/>
                <a:gd name="connsiteY387" fmla="*/ 499656 h 2240883"/>
                <a:gd name="connsiteX388" fmla="*/ 11635 w 1638313"/>
                <a:gd name="connsiteY388" fmla="*/ 491992 h 2240883"/>
                <a:gd name="connsiteX389" fmla="*/ 10727 w 1638313"/>
                <a:gd name="connsiteY389" fmla="*/ 484328 h 2240883"/>
                <a:gd name="connsiteX390" fmla="*/ 11635 w 1638313"/>
                <a:gd name="connsiteY390" fmla="*/ 476664 h 2240883"/>
                <a:gd name="connsiteX391" fmla="*/ 10727 w 1638313"/>
                <a:gd name="connsiteY391" fmla="*/ 469000 h 2240883"/>
                <a:gd name="connsiteX392" fmla="*/ 11635 w 1638313"/>
                <a:gd name="connsiteY392" fmla="*/ 461336 h 2240883"/>
                <a:gd name="connsiteX393" fmla="*/ 10727 w 1638313"/>
                <a:gd name="connsiteY393" fmla="*/ 453672 h 2240883"/>
                <a:gd name="connsiteX394" fmla="*/ 11635 w 1638313"/>
                <a:gd name="connsiteY394" fmla="*/ 446008 h 2240883"/>
                <a:gd name="connsiteX395" fmla="*/ 10727 w 1638313"/>
                <a:gd name="connsiteY395" fmla="*/ 438344 h 2240883"/>
                <a:gd name="connsiteX396" fmla="*/ 11635 w 1638313"/>
                <a:gd name="connsiteY396" fmla="*/ 430680 h 2240883"/>
                <a:gd name="connsiteX397" fmla="*/ 10727 w 1638313"/>
                <a:gd name="connsiteY397" fmla="*/ 423016 h 2240883"/>
                <a:gd name="connsiteX398" fmla="*/ 11635 w 1638313"/>
                <a:gd name="connsiteY398" fmla="*/ 415352 h 2240883"/>
                <a:gd name="connsiteX399" fmla="*/ 10727 w 1638313"/>
                <a:gd name="connsiteY399" fmla="*/ 407688 h 2240883"/>
                <a:gd name="connsiteX400" fmla="*/ 11635 w 1638313"/>
                <a:gd name="connsiteY400" fmla="*/ 400024 h 2240883"/>
                <a:gd name="connsiteX401" fmla="*/ 10727 w 1638313"/>
                <a:gd name="connsiteY401" fmla="*/ 392360 h 2240883"/>
                <a:gd name="connsiteX402" fmla="*/ 11635 w 1638313"/>
                <a:gd name="connsiteY402" fmla="*/ 384696 h 2240883"/>
                <a:gd name="connsiteX403" fmla="*/ 10727 w 1638313"/>
                <a:gd name="connsiteY403" fmla="*/ 377032 h 2240883"/>
                <a:gd name="connsiteX404" fmla="*/ 11635 w 1638313"/>
                <a:gd name="connsiteY404" fmla="*/ 369368 h 2240883"/>
                <a:gd name="connsiteX405" fmla="*/ 10727 w 1638313"/>
                <a:gd name="connsiteY405" fmla="*/ 361704 h 2240883"/>
                <a:gd name="connsiteX406" fmla="*/ 11635 w 1638313"/>
                <a:gd name="connsiteY406" fmla="*/ 354040 h 2240883"/>
                <a:gd name="connsiteX407" fmla="*/ 10727 w 1638313"/>
                <a:gd name="connsiteY407" fmla="*/ 346376 h 2240883"/>
                <a:gd name="connsiteX408" fmla="*/ 823527 w 1638313"/>
                <a:gd name="connsiteY408" fmla="*/ 0 h 224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1638313" h="2240883">
                  <a:moveTo>
                    <a:pt x="823527" y="0"/>
                  </a:moveTo>
                  <a:cubicBezTo>
                    <a:pt x="1272424" y="0"/>
                    <a:pt x="1636327" y="155078"/>
                    <a:pt x="1636327" y="346376"/>
                  </a:cubicBezTo>
                  <a:lnTo>
                    <a:pt x="1635419" y="354040"/>
                  </a:lnTo>
                  <a:lnTo>
                    <a:pt x="1636327" y="361704"/>
                  </a:lnTo>
                  <a:lnTo>
                    <a:pt x="1635419" y="369368"/>
                  </a:lnTo>
                  <a:lnTo>
                    <a:pt x="1636327" y="377032"/>
                  </a:lnTo>
                  <a:lnTo>
                    <a:pt x="1635419" y="384696"/>
                  </a:lnTo>
                  <a:lnTo>
                    <a:pt x="1636327" y="392360"/>
                  </a:lnTo>
                  <a:lnTo>
                    <a:pt x="1635419" y="400024"/>
                  </a:lnTo>
                  <a:lnTo>
                    <a:pt x="1636327" y="407688"/>
                  </a:lnTo>
                  <a:lnTo>
                    <a:pt x="1635419" y="415352"/>
                  </a:lnTo>
                  <a:lnTo>
                    <a:pt x="1636327" y="423016"/>
                  </a:lnTo>
                  <a:lnTo>
                    <a:pt x="1635419" y="430680"/>
                  </a:lnTo>
                  <a:lnTo>
                    <a:pt x="1636327" y="438344"/>
                  </a:lnTo>
                  <a:lnTo>
                    <a:pt x="1635419" y="446008"/>
                  </a:lnTo>
                  <a:lnTo>
                    <a:pt x="1636327" y="453672"/>
                  </a:lnTo>
                  <a:lnTo>
                    <a:pt x="1635419" y="461336"/>
                  </a:lnTo>
                  <a:lnTo>
                    <a:pt x="1636327" y="469000"/>
                  </a:lnTo>
                  <a:lnTo>
                    <a:pt x="1635419" y="476664"/>
                  </a:lnTo>
                  <a:lnTo>
                    <a:pt x="1636327" y="484328"/>
                  </a:lnTo>
                  <a:lnTo>
                    <a:pt x="1635419" y="491992"/>
                  </a:lnTo>
                  <a:lnTo>
                    <a:pt x="1636327" y="499656"/>
                  </a:lnTo>
                  <a:lnTo>
                    <a:pt x="1635419" y="507320"/>
                  </a:lnTo>
                  <a:lnTo>
                    <a:pt x="1636327" y="514984"/>
                  </a:lnTo>
                  <a:lnTo>
                    <a:pt x="1635419" y="522648"/>
                  </a:lnTo>
                  <a:lnTo>
                    <a:pt x="1636327" y="530312"/>
                  </a:lnTo>
                  <a:lnTo>
                    <a:pt x="1635419" y="537976"/>
                  </a:lnTo>
                  <a:lnTo>
                    <a:pt x="1636327" y="545640"/>
                  </a:lnTo>
                  <a:lnTo>
                    <a:pt x="1635419" y="553304"/>
                  </a:lnTo>
                  <a:lnTo>
                    <a:pt x="1636327" y="560968"/>
                  </a:lnTo>
                  <a:lnTo>
                    <a:pt x="1635419" y="568632"/>
                  </a:lnTo>
                  <a:lnTo>
                    <a:pt x="1636327" y="576297"/>
                  </a:lnTo>
                  <a:lnTo>
                    <a:pt x="1635419" y="583961"/>
                  </a:lnTo>
                  <a:lnTo>
                    <a:pt x="1636327" y="591625"/>
                  </a:lnTo>
                  <a:cubicBezTo>
                    <a:pt x="1636024" y="594179"/>
                    <a:pt x="1635722" y="596734"/>
                    <a:pt x="1635419" y="599288"/>
                  </a:cubicBezTo>
                  <a:lnTo>
                    <a:pt x="1636327" y="606952"/>
                  </a:lnTo>
                  <a:lnTo>
                    <a:pt x="1635419" y="614616"/>
                  </a:lnTo>
                  <a:lnTo>
                    <a:pt x="1636327" y="622281"/>
                  </a:lnTo>
                  <a:lnTo>
                    <a:pt x="1635419" y="629945"/>
                  </a:lnTo>
                  <a:lnTo>
                    <a:pt x="1636327" y="637609"/>
                  </a:lnTo>
                  <a:lnTo>
                    <a:pt x="1635419" y="645273"/>
                  </a:lnTo>
                  <a:lnTo>
                    <a:pt x="1636327" y="652937"/>
                  </a:lnTo>
                  <a:lnTo>
                    <a:pt x="1635419" y="660601"/>
                  </a:lnTo>
                  <a:lnTo>
                    <a:pt x="1636327" y="668265"/>
                  </a:lnTo>
                  <a:lnTo>
                    <a:pt x="1635419" y="675929"/>
                  </a:lnTo>
                  <a:lnTo>
                    <a:pt x="1636327" y="683593"/>
                  </a:lnTo>
                  <a:lnTo>
                    <a:pt x="1635419" y="691257"/>
                  </a:lnTo>
                  <a:lnTo>
                    <a:pt x="1636327" y="698921"/>
                  </a:lnTo>
                  <a:lnTo>
                    <a:pt x="1635419" y="706585"/>
                  </a:lnTo>
                  <a:lnTo>
                    <a:pt x="1636327" y="714249"/>
                  </a:lnTo>
                  <a:lnTo>
                    <a:pt x="1635419" y="721913"/>
                  </a:lnTo>
                  <a:lnTo>
                    <a:pt x="1636327" y="729577"/>
                  </a:lnTo>
                  <a:lnTo>
                    <a:pt x="1635419" y="737241"/>
                  </a:lnTo>
                  <a:lnTo>
                    <a:pt x="1636327" y="744905"/>
                  </a:lnTo>
                  <a:lnTo>
                    <a:pt x="1635419" y="752569"/>
                  </a:lnTo>
                  <a:lnTo>
                    <a:pt x="1636327" y="760233"/>
                  </a:lnTo>
                  <a:lnTo>
                    <a:pt x="1635419" y="767897"/>
                  </a:lnTo>
                  <a:lnTo>
                    <a:pt x="1636327" y="775561"/>
                  </a:lnTo>
                  <a:lnTo>
                    <a:pt x="1635419" y="783225"/>
                  </a:lnTo>
                  <a:lnTo>
                    <a:pt x="1636327" y="790889"/>
                  </a:lnTo>
                  <a:lnTo>
                    <a:pt x="1635419" y="798553"/>
                  </a:lnTo>
                  <a:lnTo>
                    <a:pt x="1636327" y="806217"/>
                  </a:lnTo>
                  <a:lnTo>
                    <a:pt x="1635419" y="813881"/>
                  </a:lnTo>
                  <a:lnTo>
                    <a:pt x="1636327" y="821545"/>
                  </a:lnTo>
                  <a:lnTo>
                    <a:pt x="1635419" y="829209"/>
                  </a:lnTo>
                  <a:lnTo>
                    <a:pt x="1636327" y="836873"/>
                  </a:lnTo>
                  <a:lnTo>
                    <a:pt x="1635419" y="844537"/>
                  </a:lnTo>
                  <a:lnTo>
                    <a:pt x="1636327" y="852201"/>
                  </a:lnTo>
                  <a:lnTo>
                    <a:pt x="1635419" y="859865"/>
                  </a:lnTo>
                  <a:lnTo>
                    <a:pt x="1636327" y="867529"/>
                  </a:lnTo>
                  <a:lnTo>
                    <a:pt x="1635419" y="875193"/>
                  </a:lnTo>
                  <a:lnTo>
                    <a:pt x="1636327" y="882857"/>
                  </a:lnTo>
                  <a:lnTo>
                    <a:pt x="1635419" y="890521"/>
                  </a:lnTo>
                  <a:lnTo>
                    <a:pt x="1636327" y="898185"/>
                  </a:lnTo>
                  <a:lnTo>
                    <a:pt x="1635419" y="905849"/>
                  </a:lnTo>
                  <a:lnTo>
                    <a:pt x="1636327" y="913513"/>
                  </a:lnTo>
                  <a:lnTo>
                    <a:pt x="1635419" y="921177"/>
                  </a:lnTo>
                  <a:lnTo>
                    <a:pt x="1636327" y="928841"/>
                  </a:lnTo>
                  <a:lnTo>
                    <a:pt x="1635419" y="936505"/>
                  </a:lnTo>
                  <a:lnTo>
                    <a:pt x="1636327" y="944169"/>
                  </a:lnTo>
                  <a:lnTo>
                    <a:pt x="1635419" y="951833"/>
                  </a:lnTo>
                  <a:lnTo>
                    <a:pt x="1636327" y="959497"/>
                  </a:lnTo>
                  <a:lnTo>
                    <a:pt x="1635419" y="967161"/>
                  </a:lnTo>
                  <a:lnTo>
                    <a:pt x="1636327" y="974825"/>
                  </a:lnTo>
                  <a:lnTo>
                    <a:pt x="1635419" y="982489"/>
                  </a:lnTo>
                  <a:lnTo>
                    <a:pt x="1636327" y="990153"/>
                  </a:lnTo>
                  <a:lnTo>
                    <a:pt x="1635419" y="997817"/>
                  </a:lnTo>
                  <a:lnTo>
                    <a:pt x="1636327" y="1005481"/>
                  </a:lnTo>
                  <a:lnTo>
                    <a:pt x="1635419" y="1013145"/>
                  </a:lnTo>
                  <a:lnTo>
                    <a:pt x="1636327" y="1020809"/>
                  </a:lnTo>
                  <a:lnTo>
                    <a:pt x="1635419" y="1028473"/>
                  </a:lnTo>
                  <a:lnTo>
                    <a:pt x="1636327" y="1036137"/>
                  </a:lnTo>
                  <a:lnTo>
                    <a:pt x="1635419" y="1043801"/>
                  </a:lnTo>
                  <a:lnTo>
                    <a:pt x="1636327" y="1051465"/>
                  </a:lnTo>
                  <a:lnTo>
                    <a:pt x="1635419" y="1059129"/>
                  </a:lnTo>
                  <a:lnTo>
                    <a:pt x="1636327" y="1066793"/>
                  </a:lnTo>
                  <a:lnTo>
                    <a:pt x="1635419" y="1074457"/>
                  </a:lnTo>
                  <a:lnTo>
                    <a:pt x="1636327" y="1082121"/>
                  </a:lnTo>
                  <a:lnTo>
                    <a:pt x="1635419" y="1089785"/>
                  </a:lnTo>
                  <a:lnTo>
                    <a:pt x="1636327" y="1097449"/>
                  </a:lnTo>
                  <a:lnTo>
                    <a:pt x="1635419" y="1105113"/>
                  </a:lnTo>
                  <a:lnTo>
                    <a:pt x="1636327" y="1112778"/>
                  </a:lnTo>
                  <a:cubicBezTo>
                    <a:pt x="1636024" y="1115332"/>
                    <a:pt x="1635722" y="1117887"/>
                    <a:pt x="1635419" y="1120441"/>
                  </a:cubicBezTo>
                  <a:lnTo>
                    <a:pt x="1636327" y="1128105"/>
                  </a:lnTo>
                  <a:lnTo>
                    <a:pt x="1635419" y="1135769"/>
                  </a:lnTo>
                  <a:lnTo>
                    <a:pt x="1636327" y="1143434"/>
                  </a:lnTo>
                  <a:lnTo>
                    <a:pt x="1635419" y="1151098"/>
                  </a:lnTo>
                  <a:lnTo>
                    <a:pt x="1636327" y="1158762"/>
                  </a:lnTo>
                  <a:lnTo>
                    <a:pt x="1634514" y="1166426"/>
                  </a:lnTo>
                  <a:lnTo>
                    <a:pt x="1636327" y="1174090"/>
                  </a:lnTo>
                  <a:lnTo>
                    <a:pt x="1634514" y="1181754"/>
                  </a:lnTo>
                  <a:lnTo>
                    <a:pt x="1636327" y="1189418"/>
                  </a:lnTo>
                  <a:lnTo>
                    <a:pt x="1634514" y="1197082"/>
                  </a:lnTo>
                  <a:lnTo>
                    <a:pt x="1636327" y="1204746"/>
                  </a:lnTo>
                  <a:lnTo>
                    <a:pt x="1634514" y="1212410"/>
                  </a:lnTo>
                  <a:lnTo>
                    <a:pt x="1636327" y="1220074"/>
                  </a:lnTo>
                  <a:lnTo>
                    <a:pt x="1634514" y="1227738"/>
                  </a:lnTo>
                  <a:lnTo>
                    <a:pt x="1636327" y="1235402"/>
                  </a:lnTo>
                  <a:lnTo>
                    <a:pt x="1634514" y="1243066"/>
                  </a:lnTo>
                  <a:lnTo>
                    <a:pt x="1636327" y="1250730"/>
                  </a:lnTo>
                  <a:lnTo>
                    <a:pt x="1634514" y="1258394"/>
                  </a:lnTo>
                  <a:lnTo>
                    <a:pt x="1636327" y="1266058"/>
                  </a:lnTo>
                  <a:lnTo>
                    <a:pt x="1634514" y="1273722"/>
                  </a:lnTo>
                  <a:lnTo>
                    <a:pt x="1636327" y="1281386"/>
                  </a:lnTo>
                  <a:lnTo>
                    <a:pt x="1634514" y="1289050"/>
                  </a:lnTo>
                  <a:lnTo>
                    <a:pt x="1636327" y="1296714"/>
                  </a:lnTo>
                  <a:lnTo>
                    <a:pt x="1634514" y="1304378"/>
                  </a:lnTo>
                  <a:lnTo>
                    <a:pt x="1636327" y="1312042"/>
                  </a:lnTo>
                  <a:lnTo>
                    <a:pt x="1634514" y="1319706"/>
                  </a:lnTo>
                  <a:lnTo>
                    <a:pt x="1636327" y="1327370"/>
                  </a:lnTo>
                  <a:lnTo>
                    <a:pt x="1634514" y="1335034"/>
                  </a:lnTo>
                  <a:lnTo>
                    <a:pt x="1636327" y="1342698"/>
                  </a:lnTo>
                  <a:lnTo>
                    <a:pt x="1634514" y="1350362"/>
                  </a:lnTo>
                  <a:lnTo>
                    <a:pt x="1636327" y="1358026"/>
                  </a:lnTo>
                  <a:lnTo>
                    <a:pt x="1634514" y="1365690"/>
                  </a:lnTo>
                  <a:lnTo>
                    <a:pt x="1636327" y="1373354"/>
                  </a:lnTo>
                  <a:lnTo>
                    <a:pt x="1634514" y="1381018"/>
                  </a:lnTo>
                  <a:lnTo>
                    <a:pt x="1636327" y="1388682"/>
                  </a:lnTo>
                  <a:lnTo>
                    <a:pt x="1634514" y="1396346"/>
                  </a:lnTo>
                  <a:lnTo>
                    <a:pt x="1636327" y="1404010"/>
                  </a:lnTo>
                  <a:lnTo>
                    <a:pt x="1634514" y="1411674"/>
                  </a:lnTo>
                  <a:lnTo>
                    <a:pt x="1636327" y="1419338"/>
                  </a:lnTo>
                  <a:lnTo>
                    <a:pt x="1634514" y="1427002"/>
                  </a:lnTo>
                  <a:lnTo>
                    <a:pt x="1636327" y="1434666"/>
                  </a:lnTo>
                  <a:lnTo>
                    <a:pt x="1634514" y="1442330"/>
                  </a:lnTo>
                  <a:lnTo>
                    <a:pt x="1636327" y="1449994"/>
                  </a:lnTo>
                  <a:lnTo>
                    <a:pt x="1634514" y="1457658"/>
                  </a:lnTo>
                  <a:lnTo>
                    <a:pt x="1636327" y="1465322"/>
                  </a:lnTo>
                  <a:lnTo>
                    <a:pt x="1634514" y="1472986"/>
                  </a:lnTo>
                  <a:lnTo>
                    <a:pt x="1636327" y="1480650"/>
                  </a:lnTo>
                  <a:lnTo>
                    <a:pt x="1634514" y="1488314"/>
                  </a:lnTo>
                  <a:lnTo>
                    <a:pt x="1636327" y="1495978"/>
                  </a:lnTo>
                  <a:lnTo>
                    <a:pt x="1634514" y="1503642"/>
                  </a:lnTo>
                  <a:lnTo>
                    <a:pt x="1636327" y="1511306"/>
                  </a:lnTo>
                  <a:lnTo>
                    <a:pt x="1634514" y="1518970"/>
                  </a:lnTo>
                  <a:lnTo>
                    <a:pt x="1636327" y="1526634"/>
                  </a:lnTo>
                  <a:lnTo>
                    <a:pt x="1634514" y="1534298"/>
                  </a:lnTo>
                  <a:lnTo>
                    <a:pt x="1636327" y="1541962"/>
                  </a:lnTo>
                  <a:lnTo>
                    <a:pt x="1634514" y="1549626"/>
                  </a:lnTo>
                  <a:lnTo>
                    <a:pt x="1636327" y="1557290"/>
                  </a:lnTo>
                  <a:lnTo>
                    <a:pt x="1634514" y="1564954"/>
                  </a:lnTo>
                  <a:lnTo>
                    <a:pt x="1636327" y="1572618"/>
                  </a:lnTo>
                  <a:lnTo>
                    <a:pt x="1634514" y="1580282"/>
                  </a:lnTo>
                  <a:lnTo>
                    <a:pt x="1636327" y="1587946"/>
                  </a:lnTo>
                  <a:lnTo>
                    <a:pt x="1634514" y="1595610"/>
                  </a:lnTo>
                  <a:lnTo>
                    <a:pt x="1636327" y="1603274"/>
                  </a:lnTo>
                  <a:lnTo>
                    <a:pt x="1634514" y="1610938"/>
                  </a:lnTo>
                  <a:lnTo>
                    <a:pt x="1636327" y="1618602"/>
                  </a:lnTo>
                  <a:lnTo>
                    <a:pt x="1634514" y="1626266"/>
                  </a:lnTo>
                  <a:lnTo>
                    <a:pt x="1636327" y="1633930"/>
                  </a:lnTo>
                  <a:lnTo>
                    <a:pt x="1634514" y="1641595"/>
                  </a:lnTo>
                  <a:lnTo>
                    <a:pt x="1636327" y="1649259"/>
                  </a:lnTo>
                  <a:lnTo>
                    <a:pt x="1634514" y="1656923"/>
                  </a:lnTo>
                  <a:lnTo>
                    <a:pt x="1636327" y="1664586"/>
                  </a:lnTo>
                  <a:lnTo>
                    <a:pt x="1634514" y="1672251"/>
                  </a:lnTo>
                  <a:lnTo>
                    <a:pt x="1636327" y="1679915"/>
                  </a:lnTo>
                  <a:lnTo>
                    <a:pt x="1634514" y="1687579"/>
                  </a:lnTo>
                  <a:lnTo>
                    <a:pt x="1636327" y="1695243"/>
                  </a:lnTo>
                  <a:lnTo>
                    <a:pt x="1634514" y="1702907"/>
                  </a:lnTo>
                  <a:lnTo>
                    <a:pt x="1636327" y="1710571"/>
                  </a:lnTo>
                  <a:lnTo>
                    <a:pt x="1634514" y="1718235"/>
                  </a:lnTo>
                  <a:lnTo>
                    <a:pt x="1636327" y="1725899"/>
                  </a:lnTo>
                  <a:lnTo>
                    <a:pt x="1634514" y="1733563"/>
                  </a:lnTo>
                  <a:lnTo>
                    <a:pt x="1636327" y="1741227"/>
                  </a:lnTo>
                  <a:lnTo>
                    <a:pt x="1634514" y="1748891"/>
                  </a:lnTo>
                  <a:lnTo>
                    <a:pt x="1636327" y="1756555"/>
                  </a:lnTo>
                  <a:lnTo>
                    <a:pt x="1634514" y="1764219"/>
                  </a:lnTo>
                  <a:lnTo>
                    <a:pt x="1636327" y="1771883"/>
                  </a:lnTo>
                  <a:lnTo>
                    <a:pt x="1634514" y="1779547"/>
                  </a:lnTo>
                  <a:lnTo>
                    <a:pt x="1636327" y="1787211"/>
                  </a:lnTo>
                  <a:lnTo>
                    <a:pt x="1634514" y="1794875"/>
                  </a:lnTo>
                  <a:lnTo>
                    <a:pt x="1636327" y="1802539"/>
                  </a:lnTo>
                  <a:lnTo>
                    <a:pt x="1634514" y="1810203"/>
                  </a:lnTo>
                  <a:lnTo>
                    <a:pt x="1636327" y="1817867"/>
                  </a:lnTo>
                  <a:lnTo>
                    <a:pt x="1634514" y="1825531"/>
                  </a:lnTo>
                  <a:lnTo>
                    <a:pt x="1636327" y="1833195"/>
                  </a:lnTo>
                  <a:lnTo>
                    <a:pt x="1634514" y="1840859"/>
                  </a:lnTo>
                  <a:lnTo>
                    <a:pt x="1636327" y="1848523"/>
                  </a:lnTo>
                  <a:lnTo>
                    <a:pt x="1634514" y="1856187"/>
                  </a:lnTo>
                  <a:lnTo>
                    <a:pt x="1636327" y="1863851"/>
                  </a:lnTo>
                  <a:lnTo>
                    <a:pt x="1634514" y="1871515"/>
                  </a:lnTo>
                  <a:lnTo>
                    <a:pt x="1636327" y="1879179"/>
                  </a:lnTo>
                  <a:lnTo>
                    <a:pt x="1634514" y="1886843"/>
                  </a:lnTo>
                  <a:lnTo>
                    <a:pt x="1636327" y="1894507"/>
                  </a:lnTo>
                  <a:cubicBezTo>
                    <a:pt x="1669921" y="2128998"/>
                    <a:pt x="1272424" y="2240883"/>
                    <a:pt x="823527" y="2240883"/>
                  </a:cubicBezTo>
                  <a:cubicBezTo>
                    <a:pt x="374630" y="2240883"/>
                    <a:pt x="-75658" y="2116200"/>
                    <a:pt x="10727" y="1894507"/>
                  </a:cubicBezTo>
                  <a:lnTo>
                    <a:pt x="12540" y="1886843"/>
                  </a:lnTo>
                  <a:lnTo>
                    <a:pt x="10727" y="1879179"/>
                  </a:lnTo>
                  <a:lnTo>
                    <a:pt x="12540" y="1871515"/>
                  </a:lnTo>
                  <a:lnTo>
                    <a:pt x="10727" y="1863851"/>
                  </a:lnTo>
                  <a:lnTo>
                    <a:pt x="12540" y="1856187"/>
                  </a:lnTo>
                  <a:lnTo>
                    <a:pt x="10727" y="1848523"/>
                  </a:lnTo>
                  <a:lnTo>
                    <a:pt x="12540" y="1840859"/>
                  </a:lnTo>
                  <a:lnTo>
                    <a:pt x="10727" y="1833195"/>
                  </a:lnTo>
                  <a:lnTo>
                    <a:pt x="12540" y="1825531"/>
                  </a:lnTo>
                  <a:lnTo>
                    <a:pt x="10727" y="1817867"/>
                  </a:lnTo>
                  <a:lnTo>
                    <a:pt x="12540" y="1810203"/>
                  </a:lnTo>
                  <a:lnTo>
                    <a:pt x="10727" y="1802539"/>
                  </a:lnTo>
                  <a:lnTo>
                    <a:pt x="12540" y="1794875"/>
                  </a:lnTo>
                  <a:lnTo>
                    <a:pt x="10727" y="1787211"/>
                  </a:lnTo>
                  <a:lnTo>
                    <a:pt x="12540" y="1779547"/>
                  </a:lnTo>
                  <a:lnTo>
                    <a:pt x="10727" y="1771883"/>
                  </a:lnTo>
                  <a:lnTo>
                    <a:pt x="12540" y="1764219"/>
                  </a:lnTo>
                  <a:lnTo>
                    <a:pt x="10727" y="1756555"/>
                  </a:lnTo>
                  <a:lnTo>
                    <a:pt x="12540" y="1748891"/>
                  </a:lnTo>
                  <a:lnTo>
                    <a:pt x="10727" y="1741227"/>
                  </a:lnTo>
                  <a:lnTo>
                    <a:pt x="12540" y="1733563"/>
                  </a:lnTo>
                  <a:lnTo>
                    <a:pt x="10727" y="1725899"/>
                  </a:lnTo>
                  <a:lnTo>
                    <a:pt x="12540" y="1718235"/>
                  </a:lnTo>
                  <a:lnTo>
                    <a:pt x="10727" y="1710571"/>
                  </a:lnTo>
                  <a:lnTo>
                    <a:pt x="12540" y="1702907"/>
                  </a:lnTo>
                  <a:lnTo>
                    <a:pt x="10727" y="1695243"/>
                  </a:lnTo>
                  <a:lnTo>
                    <a:pt x="12540" y="1687579"/>
                  </a:lnTo>
                  <a:lnTo>
                    <a:pt x="10727" y="1679915"/>
                  </a:lnTo>
                  <a:lnTo>
                    <a:pt x="12540" y="1672251"/>
                  </a:lnTo>
                  <a:lnTo>
                    <a:pt x="10727" y="1664586"/>
                  </a:lnTo>
                  <a:lnTo>
                    <a:pt x="12540" y="1656923"/>
                  </a:lnTo>
                  <a:lnTo>
                    <a:pt x="10727" y="1649259"/>
                  </a:lnTo>
                  <a:lnTo>
                    <a:pt x="12540" y="1641595"/>
                  </a:lnTo>
                  <a:lnTo>
                    <a:pt x="10727" y="1633930"/>
                  </a:lnTo>
                  <a:lnTo>
                    <a:pt x="12540" y="1626266"/>
                  </a:lnTo>
                  <a:lnTo>
                    <a:pt x="10727" y="1618602"/>
                  </a:lnTo>
                  <a:lnTo>
                    <a:pt x="12540" y="1610938"/>
                  </a:lnTo>
                  <a:lnTo>
                    <a:pt x="10727" y="1603274"/>
                  </a:lnTo>
                  <a:lnTo>
                    <a:pt x="12540" y="1595610"/>
                  </a:lnTo>
                  <a:lnTo>
                    <a:pt x="10727" y="1587946"/>
                  </a:lnTo>
                  <a:lnTo>
                    <a:pt x="12540" y="1580282"/>
                  </a:lnTo>
                  <a:lnTo>
                    <a:pt x="10727" y="1572618"/>
                  </a:lnTo>
                  <a:lnTo>
                    <a:pt x="12540" y="1564954"/>
                  </a:lnTo>
                  <a:lnTo>
                    <a:pt x="10727" y="1557290"/>
                  </a:lnTo>
                  <a:lnTo>
                    <a:pt x="12540" y="1549626"/>
                  </a:lnTo>
                  <a:lnTo>
                    <a:pt x="10727" y="1541962"/>
                  </a:lnTo>
                  <a:lnTo>
                    <a:pt x="12540" y="1534298"/>
                  </a:lnTo>
                  <a:lnTo>
                    <a:pt x="10727" y="1526634"/>
                  </a:lnTo>
                  <a:lnTo>
                    <a:pt x="12540" y="1518970"/>
                  </a:lnTo>
                  <a:lnTo>
                    <a:pt x="10727" y="1511306"/>
                  </a:lnTo>
                  <a:lnTo>
                    <a:pt x="12540" y="1503642"/>
                  </a:lnTo>
                  <a:lnTo>
                    <a:pt x="10727" y="1495978"/>
                  </a:lnTo>
                  <a:lnTo>
                    <a:pt x="12540" y="1488314"/>
                  </a:lnTo>
                  <a:lnTo>
                    <a:pt x="10727" y="1480650"/>
                  </a:lnTo>
                  <a:lnTo>
                    <a:pt x="12540" y="1472986"/>
                  </a:lnTo>
                  <a:lnTo>
                    <a:pt x="10727" y="1465322"/>
                  </a:lnTo>
                  <a:lnTo>
                    <a:pt x="12540" y="1457658"/>
                  </a:lnTo>
                  <a:lnTo>
                    <a:pt x="10727" y="1449994"/>
                  </a:lnTo>
                  <a:lnTo>
                    <a:pt x="12540" y="1442330"/>
                  </a:lnTo>
                  <a:lnTo>
                    <a:pt x="10727" y="1434666"/>
                  </a:lnTo>
                  <a:lnTo>
                    <a:pt x="12540" y="1427002"/>
                  </a:lnTo>
                  <a:lnTo>
                    <a:pt x="10727" y="1419338"/>
                  </a:lnTo>
                  <a:lnTo>
                    <a:pt x="12540" y="1411674"/>
                  </a:lnTo>
                  <a:lnTo>
                    <a:pt x="10727" y="1404010"/>
                  </a:lnTo>
                  <a:lnTo>
                    <a:pt x="12540" y="1396346"/>
                  </a:lnTo>
                  <a:lnTo>
                    <a:pt x="10727" y="1388682"/>
                  </a:lnTo>
                  <a:lnTo>
                    <a:pt x="12540" y="1381018"/>
                  </a:lnTo>
                  <a:lnTo>
                    <a:pt x="10727" y="1373354"/>
                  </a:lnTo>
                  <a:lnTo>
                    <a:pt x="12540" y="1365690"/>
                  </a:lnTo>
                  <a:lnTo>
                    <a:pt x="10727" y="1358026"/>
                  </a:lnTo>
                  <a:lnTo>
                    <a:pt x="12540" y="1350362"/>
                  </a:lnTo>
                  <a:lnTo>
                    <a:pt x="10727" y="1342698"/>
                  </a:lnTo>
                  <a:lnTo>
                    <a:pt x="12540" y="1335034"/>
                  </a:lnTo>
                  <a:lnTo>
                    <a:pt x="10727" y="1327370"/>
                  </a:lnTo>
                  <a:lnTo>
                    <a:pt x="12540" y="1319706"/>
                  </a:lnTo>
                  <a:lnTo>
                    <a:pt x="10727" y="1312042"/>
                  </a:lnTo>
                  <a:lnTo>
                    <a:pt x="12540" y="1304378"/>
                  </a:lnTo>
                  <a:lnTo>
                    <a:pt x="10727" y="1296714"/>
                  </a:lnTo>
                  <a:lnTo>
                    <a:pt x="12540" y="1289050"/>
                  </a:lnTo>
                  <a:lnTo>
                    <a:pt x="10727" y="1281386"/>
                  </a:lnTo>
                  <a:lnTo>
                    <a:pt x="12540" y="1273722"/>
                  </a:lnTo>
                  <a:lnTo>
                    <a:pt x="10727" y="1266058"/>
                  </a:lnTo>
                  <a:lnTo>
                    <a:pt x="12540" y="1258394"/>
                  </a:lnTo>
                  <a:lnTo>
                    <a:pt x="10727" y="1250730"/>
                  </a:lnTo>
                  <a:lnTo>
                    <a:pt x="12540" y="1243066"/>
                  </a:lnTo>
                  <a:lnTo>
                    <a:pt x="10727" y="1235402"/>
                  </a:lnTo>
                  <a:lnTo>
                    <a:pt x="12540" y="1227738"/>
                  </a:lnTo>
                  <a:lnTo>
                    <a:pt x="10727" y="1220074"/>
                  </a:lnTo>
                  <a:lnTo>
                    <a:pt x="12540" y="1212410"/>
                  </a:lnTo>
                  <a:lnTo>
                    <a:pt x="10727" y="1204746"/>
                  </a:lnTo>
                  <a:lnTo>
                    <a:pt x="12540" y="1197082"/>
                  </a:lnTo>
                  <a:lnTo>
                    <a:pt x="10727" y="1189418"/>
                  </a:lnTo>
                  <a:lnTo>
                    <a:pt x="12540" y="1181754"/>
                  </a:lnTo>
                  <a:lnTo>
                    <a:pt x="10727" y="1174090"/>
                  </a:lnTo>
                  <a:lnTo>
                    <a:pt x="12540" y="1166426"/>
                  </a:lnTo>
                  <a:lnTo>
                    <a:pt x="10727" y="1158762"/>
                  </a:lnTo>
                  <a:lnTo>
                    <a:pt x="11635" y="1151098"/>
                  </a:lnTo>
                  <a:lnTo>
                    <a:pt x="10727" y="1143434"/>
                  </a:lnTo>
                  <a:lnTo>
                    <a:pt x="11635" y="1135769"/>
                  </a:lnTo>
                  <a:lnTo>
                    <a:pt x="10727" y="1128105"/>
                  </a:lnTo>
                  <a:lnTo>
                    <a:pt x="11635" y="1120441"/>
                  </a:lnTo>
                  <a:cubicBezTo>
                    <a:pt x="11332" y="1117887"/>
                    <a:pt x="11030" y="1115332"/>
                    <a:pt x="10727" y="1112778"/>
                  </a:cubicBezTo>
                  <a:lnTo>
                    <a:pt x="11635" y="1105113"/>
                  </a:lnTo>
                  <a:lnTo>
                    <a:pt x="10727" y="1097449"/>
                  </a:lnTo>
                  <a:lnTo>
                    <a:pt x="11635" y="1089785"/>
                  </a:lnTo>
                  <a:lnTo>
                    <a:pt x="10727" y="1082121"/>
                  </a:lnTo>
                  <a:lnTo>
                    <a:pt x="11635" y="1074457"/>
                  </a:lnTo>
                  <a:lnTo>
                    <a:pt x="10727" y="1066793"/>
                  </a:lnTo>
                  <a:lnTo>
                    <a:pt x="11635" y="1059129"/>
                  </a:lnTo>
                  <a:lnTo>
                    <a:pt x="10727" y="1051465"/>
                  </a:lnTo>
                  <a:lnTo>
                    <a:pt x="11635" y="1043801"/>
                  </a:lnTo>
                  <a:lnTo>
                    <a:pt x="10727" y="1036137"/>
                  </a:lnTo>
                  <a:lnTo>
                    <a:pt x="11635" y="1028473"/>
                  </a:lnTo>
                  <a:lnTo>
                    <a:pt x="10727" y="1020809"/>
                  </a:lnTo>
                  <a:lnTo>
                    <a:pt x="11635" y="1013145"/>
                  </a:lnTo>
                  <a:lnTo>
                    <a:pt x="10727" y="1005481"/>
                  </a:lnTo>
                  <a:lnTo>
                    <a:pt x="11635" y="997817"/>
                  </a:lnTo>
                  <a:lnTo>
                    <a:pt x="10727" y="990153"/>
                  </a:lnTo>
                  <a:lnTo>
                    <a:pt x="11635" y="982489"/>
                  </a:lnTo>
                  <a:lnTo>
                    <a:pt x="10727" y="974825"/>
                  </a:lnTo>
                  <a:lnTo>
                    <a:pt x="11635" y="967161"/>
                  </a:lnTo>
                  <a:lnTo>
                    <a:pt x="10727" y="959497"/>
                  </a:lnTo>
                  <a:lnTo>
                    <a:pt x="11635" y="951833"/>
                  </a:lnTo>
                  <a:lnTo>
                    <a:pt x="10727" y="944169"/>
                  </a:lnTo>
                  <a:lnTo>
                    <a:pt x="11635" y="936505"/>
                  </a:lnTo>
                  <a:lnTo>
                    <a:pt x="10727" y="928841"/>
                  </a:lnTo>
                  <a:lnTo>
                    <a:pt x="11635" y="921177"/>
                  </a:lnTo>
                  <a:lnTo>
                    <a:pt x="10727" y="913513"/>
                  </a:lnTo>
                  <a:lnTo>
                    <a:pt x="11635" y="905849"/>
                  </a:lnTo>
                  <a:lnTo>
                    <a:pt x="10727" y="898185"/>
                  </a:lnTo>
                  <a:lnTo>
                    <a:pt x="11635" y="890521"/>
                  </a:lnTo>
                  <a:lnTo>
                    <a:pt x="10727" y="882857"/>
                  </a:lnTo>
                  <a:lnTo>
                    <a:pt x="11635" y="875193"/>
                  </a:lnTo>
                  <a:lnTo>
                    <a:pt x="10727" y="867529"/>
                  </a:lnTo>
                  <a:lnTo>
                    <a:pt x="11635" y="859865"/>
                  </a:lnTo>
                  <a:lnTo>
                    <a:pt x="10727" y="852201"/>
                  </a:lnTo>
                  <a:lnTo>
                    <a:pt x="11635" y="844537"/>
                  </a:lnTo>
                  <a:lnTo>
                    <a:pt x="10727" y="836873"/>
                  </a:lnTo>
                  <a:lnTo>
                    <a:pt x="11635" y="829209"/>
                  </a:lnTo>
                  <a:lnTo>
                    <a:pt x="10727" y="821545"/>
                  </a:lnTo>
                  <a:lnTo>
                    <a:pt x="11635" y="813881"/>
                  </a:lnTo>
                  <a:lnTo>
                    <a:pt x="10727" y="806217"/>
                  </a:lnTo>
                  <a:lnTo>
                    <a:pt x="11635" y="798553"/>
                  </a:lnTo>
                  <a:lnTo>
                    <a:pt x="10727" y="790889"/>
                  </a:lnTo>
                  <a:lnTo>
                    <a:pt x="11635" y="783225"/>
                  </a:lnTo>
                  <a:lnTo>
                    <a:pt x="10727" y="775561"/>
                  </a:lnTo>
                  <a:lnTo>
                    <a:pt x="11635" y="767897"/>
                  </a:lnTo>
                  <a:lnTo>
                    <a:pt x="10727" y="760233"/>
                  </a:lnTo>
                  <a:lnTo>
                    <a:pt x="11635" y="752569"/>
                  </a:lnTo>
                  <a:lnTo>
                    <a:pt x="10727" y="744905"/>
                  </a:lnTo>
                  <a:lnTo>
                    <a:pt x="11635" y="737241"/>
                  </a:lnTo>
                  <a:lnTo>
                    <a:pt x="10727" y="729577"/>
                  </a:lnTo>
                  <a:lnTo>
                    <a:pt x="11635" y="721913"/>
                  </a:lnTo>
                  <a:lnTo>
                    <a:pt x="10727" y="714249"/>
                  </a:lnTo>
                  <a:lnTo>
                    <a:pt x="11635" y="706585"/>
                  </a:lnTo>
                  <a:lnTo>
                    <a:pt x="10727" y="698921"/>
                  </a:lnTo>
                  <a:lnTo>
                    <a:pt x="11635" y="691257"/>
                  </a:lnTo>
                  <a:lnTo>
                    <a:pt x="10727" y="683593"/>
                  </a:lnTo>
                  <a:lnTo>
                    <a:pt x="11635" y="675929"/>
                  </a:lnTo>
                  <a:lnTo>
                    <a:pt x="10727" y="668265"/>
                  </a:lnTo>
                  <a:lnTo>
                    <a:pt x="11635" y="660601"/>
                  </a:lnTo>
                  <a:lnTo>
                    <a:pt x="10727" y="652937"/>
                  </a:lnTo>
                  <a:lnTo>
                    <a:pt x="11635" y="645273"/>
                  </a:lnTo>
                  <a:lnTo>
                    <a:pt x="10727" y="637609"/>
                  </a:lnTo>
                  <a:lnTo>
                    <a:pt x="11635" y="629945"/>
                  </a:lnTo>
                  <a:lnTo>
                    <a:pt x="10727" y="622281"/>
                  </a:lnTo>
                  <a:lnTo>
                    <a:pt x="11635" y="614616"/>
                  </a:lnTo>
                  <a:lnTo>
                    <a:pt x="10727" y="606952"/>
                  </a:lnTo>
                  <a:lnTo>
                    <a:pt x="11635" y="599288"/>
                  </a:lnTo>
                  <a:cubicBezTo>
                    <a:pt x="11332" y="596734"/>
                    <a:pt x="11030" y="594179"/>
                    <a:pt x="10727" y="591625"/>
                  </a:cubicBezTo>
                  <a:lnTo>
                    <a:pt x="11635" y="583961"/>
                  </a:lnTo>
                  <a:lnTo>
                    <a:pt x="10727" y="576297"/>
                  </a:lnTo>
                  <a:lnTo>
                    <a:pt x="11635" y="568632"/>
                  </a:lnTo>
                  <a:lnTo>
                    <a:pt x="10727" y="560968"/>
                  </a:lnTo>
                  <a:lnTo>
                    <a:pt x="11635" y="553304"/>
                  </a:lnTo>
                  <a:lnTo>
                    <a:pt x="10727" y="545640"/>
                  </a:lnTo>
                  <a:lnTo>
                    <a:pt x="11635" y="537976"/>
                  </a:lnTo>
                  <a:lnTo>
                    <a:pt x="10727" y="530312"/>
                  </a:lnTo>
                  <a:lnTo>
                    <a:pt x="11635" y="522648"/>
                  </a:lnTo>
                  <a:lnTo>
                    <a:pt x="10727" y="514984"/>
                  </a:lnTo>
                  <a:lnTo>
                    <a:pt x="11635" y="507320"/>
                  </a:lnTo>
                  <a:lnTo>
                    <a:pt x="10727" y="499656"/>
                  </a:lnTo>
                  <a:lnTo>
                    <a:pt x="11635" y="491992"/>
                  </a:lnTo>
                  <a:lnTo>
                    <a:pt x="10727" y="484328"/>
                  </a:lnTo>
                  <a:lnTo>
                    <a:pt x="11635" y="476664"/>
                  </a:lnTo>
                  <a:lnTo>
                    <a:pt x="10727" y="469000"/>
                  </a:lnTo>
                  <a:lnTo>
                    <a:pt x="11635" y="461336"/>
                  </a:lnTo>
                  <a:lnTo>
                    <a:pt x="10727" y="453672"/>
                  </a:lnTo>
                  <a:lnTo>
                    <a:pt x="11635" y="446008"/>
                  </a:lnTo>
                  <a:lnTo>
                    <a:pt x="10727" y="438344"/>
                  </a:lnTo>
                  <a:lnTo>
                    <a:pt x="11635" y="430680"/>
                  </a:lnTo>
                  <a:lnTo>
                    <a:pt x="10727" y="423016"/>
                  </a:lnTo>
                  <a:lnTo>
                    <a:pt x="11635" y="415352"/>
                  </a:lnTo>
                  <a:lnTo>
                    <a:pt x="10727" y="407688"/>
                  </a:lnTo>
                  <a:lnTo>
                    <a:pt x="11635" y="400024"/>
                  </a:lnTo>
                  <a:lnTo>
                    <a:pt x="10727" y="392360"/>
                  </a:lnTo>
                  <a:lnTo>
                    <a:pt x="11635" y="384696"/>
                  </a:lnTo>
                  <a:lnTo>
                    <a:pt x="10727" y="377032"/>
                  </a:lnTo>
                  <a:lnTo>
                    <a:pt x="11635" y="369368"/>
                  </a:lnTo>
                  <a:lnTo>
                    <a:pt x="10727" y="361704"/>
                  </a:lnTo>
                  <a:lnTo>
                    <a:pt x="11635" y="354040"/>
                  </a:lnTo>
                  <a:lnTo>
                    <a:pt x="10727" y="346376"/>
                  </a:lnTo>
                  <a:cubicBezTo>
                    <a:pt x="10727" y="155078"/>
                    <a:pt x="374630" y="0"/>
                    <a:pt x="823527" y="0"/>
                  </a:cubicBezTo>
                  <a:close/>
                </a:path>
              </a:pathLst>
            </a:custGeom>
            <a:gradFill flip="none" rotWithShape="1">
              <a:gsLst>
                <a:gs pos="0">
                  <a:srgbClr val="00B0F0">
                    <a:alpha val="40000"/>
                  </a:srgbClr>
                </a:gs>
                <a:gs pos="69000">
                  <a:srgbClr val="0070C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8" name="TextBox 17">
            <a:extLst>
              <a:ext uri="{FF2B5EF4-FFF2-40B4-BE49-F238E27FC236}">
                <a16:creationId xmlns:a16="http://schemas.microsoft.com/office/drawing/2014/main" id="{7870EC43-6F1B-1920-5531-C75CD38AD797}"/>
              </a:ext>
            </a:extLst>
          </p:cNvPr>
          <p:cNvSpPr txBox="1"/>
          <p:nvPr/>
        </p:nvSpPr>
        <p:spPr>
          <a:xfrm>
            <a:off x="0" y="5990242"/>
            <a:ext cx="12158917" cy="523220"/>
          </a:xfrm>
          <a:prstGeom prst="rect">
            <a:avLst/>
          </a:prstGeom>
          <a:solidFill>
            <a:schemeClr val="bg1">
              <a:alpha val="80000"/>
            </a:schemeClr>
          </a:solidFill>
        </p:spPr>
        <p:txBody>
          <a:bodyPr wrap="square" rtlCol="0">
            <a:spAutoFit/>
          </a:bodyPr>
          <a:lstStyle/>
          <a:p>
            <a:pPr algn="ctr"/>
            <a:r>
              <a:rPr lang="en-US" sz="2800" b="1">
                <a:solidFill>
                  <a:schemeClr val="accent1">
                    <a:lumMod val="75000"/>
                  </a:schemeClr>
                </a:solidFill>
              </a:rPr>
              <a:t>Next step – Global Plan of Action for Sustainable Livestock Transformation!! </a:t>
            </a:r>
          </a:p>
        </p:txBody>
      </p:sp>
      <p:pic>
        <p:nvPicPr>
          <p:cNvPr id="13" name="Picture 12" descr="A colorful letter with a black background&#10;&#10;AI-generated content may be incorrect.">
            <a:extLst>
              <a:ext uri="{FF2B5EF4-FFF2-40B4-BE49-F238E27FC236}">
                <a16:creationId xmlns:a16="http://schemas.microsoft.com/office/drawing/2014/main" id="{792734FD-5189-FC48-C293-9A6D29A1E5C3}"/>
              </a:ext>
            </a:extLst>
          </p:cNvPr>
          <p:cNvPicPr>
            <a:picLocks noChangeAspect="1"/>
          </p:cNvPicPr>
          <p:nvPr/>
        </p:nvPicPr>
        <p:blipFill>
          <a:blip r:embed="rId6"/>
          <a:stretch>
            <a:fillRect/>
          </a:stretch>
        </p:blipFill>
        <p:spPr>
          <a:xfrm>
            <a:off x="10929418" y="186123"/>
            <a:ext cx="1024027" cy="443889"/>
          </a:xfrm>
          <a:prstGeom prst="rect">
            <a:avLst/>
          </a:prstGeom>
        </p:spPr>
      </p:pic>
      <p:grpSp>
        <p:nvGrpSpPr>
          <p:cNvPr id="20" name="Group 19">
            <a:extLst>
              <a:ext uri="{FF2B5EF4-FFF2-40B4-BE49-F238E27FC236}">
                <a16:creationId xmlns:a16="http://schemas.microsoft.com/office/drawing/2014/main" id="{140D2B81-59C2-8EAD-2603-D445A771C554}"/>
              </a:ext>
            </a:extLst>
          </p:cNvPr>
          <p:cNvGrpSpPr/>
          <p:nvPr/>
        </p:nvGrpSpPr>
        <p:grpSpPr>
          <a:xfrm>
            <a:off x="9786677" y="19794"/>
            <a:ext cx="927558" cy="1068437"/>
            <a:chOff x="663739" y="2669145"/>
            <a:chExt cx="3210482" cy="3261547"/>
          </a:xfrm>
          <a:solidFill>
            <a:schemeClr val="accent1"/>
          </a:solidFill>
        </p:grpSpPr>
        <p:pic>
          <p:nvPicPr>
            <p:cNvPr id="21" name="Graphic 20" descr="Camel outline">
              <a:extLst>
                <a:ext uri="{FF2B5EF4-FFF2-40B4-BE49-F238E27FC236}">
                  <a16:creationId xmlns:a16="http://schemas.microsoft.com/office/drawing/2014/main" id="{C73ECCFF-DF1B-B1D2-E6ED-10AD8BFC5B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3739" y="3701085"/>
              <a:ext cx="1384584" cy="1384584"/>
            </a:xfrm>
            <a:prstGeom prst="rect">
              <a:avLst/>
            </a:prstGeom>
          </p:spPr>
        </p:pic>
        <p:pic>
          <p:nvPicPr>
            <p:cNvPr id="22" name="Graphic 21" descr="Cow outline">
              <a:extLst>
                <a:ext uri="{FF2B5EF4-FFF2-40B4-BE49-F238E27FC236}">
                  <a16:creationId xmlns:a16="http://schemas.microsoft.com/office/drawing/2014/main" id="{55E9A77F-E0A1-6F94-F9B1-5D238C1D669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2282782" y="3175299"/>
              <a:ext cx="1384584" cy="1384584"/>
            </a:xfrm>
            <a:prstGeom prst="rect">
              <a:avLst/>
            </a:prstGeom>
          </p:spPr>
        </p:pic>
        <p:pic>
          <p:nvPicPr>
            <p:cNvPr id="23" name="Graphic 22" descr="Goat outline">
              <a:extLst>
                <a:ext uri="{FF2B5EF4-FFF2-40B4-BE49-F238E27FC236}">
                  <a16:creationId xmlns:a16="http://schemas.microsoft.com/office/drawing/2014/main" id="{D153B0D3-CA63-3172-4353-0FDD9E554CA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49176" y="2669145"/>
              <a:ext cx="1384584" cy="1384584"/>
            </a:xfrm>
            <a:prstGeom prst="rect">
              <a:avLst/>
            </a:prstGeom>
          </p:spPr>
        </p:pic>
        <p:pic>
          <p:nvPicPr>
            <p:cNvPr id="25" name="Graphic 24" descr="Rooster outline">
              <a:extLst>
                <a:ext uri="{FF2B5EF4-FFF2-40B4-BE49-F238E27FC236}">
                  <a16:creationId xmlns:a16="http://schemas.microsoft.com/office/drawing/2014/main" id="{AADD04EB-850B-2DFC-33EE-10F89B6F5AA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flipH="1">
              <a:off x="1313102" y="4546108"/>
              <a:ext cx="1384584" cy="1384584"/>
            </a:xfrm>
            <a:prstGeom prst="rect">
              <a:avLst/>
            </a:prstGeom>
          </p:spPr>
        </p:pic>
        <p:pic>
          <p:nvPicPr>
            <p:cNvPr id="26" name="Graphic 25" descr="Sheep outline">
              <a:extLst>
                <a:ext uri="{FF2B5EF4-FFF2-40B4-BE49-F238E27FC236}">
                  <a16:creationId xmlns:a16="http://schemas.microsoft.com/office/drawing/2014/main" id="{36929887-687A-E47D-0FB5-6418CEAF104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489637" y="4216403"/>
              <a:ext cx="1384584" cy="1384584"/>
            </a:xfrm>
            <a:prstGeom prst="rect">
              <a:avLst/>
            </a:prstGeom>
          </p:spPr>
        </p:pic>
      </p:grpSp>
    </p:spTree>
    <p:extLst>
      <p:ext uri="{BB962C8B-B14F-4D97-AF65-F5344CB8AC3E}">
        <p14:creationId xmlns:p14="http://schemas.microsoft.com/office/powerpoint/2010/main" val="134095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80611-4C9E-54C3-EADA-3BC148A995FF}"/>
            </a:ext>
          </a:extLst>
        </p:cNvPr>
        <p:cNvGrpSpPr/>
        <p:nvPr/>
      </p:nvGrpSpPr>
      <p:grpSpPr>
        <a:xfrm>
          <a:off x="0" y="0"/>
          <a:ext cx="0" cy="0"/>
          <a:chOff x="0" y="0"/>
          <a:chExt cx="0" cy="0"/>
        </a:xfrm>
      </p:grpSpPr>
      <p:grpSp>
        <p:nvGrpSpPr>
          <p:cNvPr id="5" name="组合 4">
            <a:extLst>
              <a:ext uri="{FF2B5EF4-FFF2-40B4-BE49-F238E27FC236}">
                <a16:creationId xmlns:a16="http://schemas.microsoft.com/office/drawing/2014/main" id="{DB5873E5-2544-3838-DE83-6CA117CDCB64}"/>
              </a:ext>
            </a:extLst>
          </p:cNvPr>
          <p:cNvGrpSpPr/>
          <p:nvPr/>
        </p:nvGrpSpPr>
        <p:grpSpPr>
          <a:xfrm>
            <a:off x="4558" y="1332277"/>
            <a:ext cx="5562486" cy="4854494"/>
            <a:chOff x="911227" y="1777928"/>
            <a:chExt cx="5086372" cy="4311184"/>
          </a:xfrm>
        </p:grpSpPr>
        <p:sp>
          <p:nvSpPr>
            <p:cNvPr id="11" name="iṡ1íḑé">
              <a:extLst>
                <a:ext uri="{FF2B5EF4-FFF2-40B4-BE49-F238E27FC236}">
                  <a16:creationId xmlns:a16="http://schemas.microsoft.com/office/drawing/2014/main" id="{618F82BC-AD6E-192E-6515-DDCCF69225AB}"/>
                </a:ext>
              </a:extLst>
            </p:cNvPr>
            <p:cNvSpPr/>
            <p:nvPr/>
          </p:nvSpPr>
          <p:spPr>
            <a:xfrm>
              <a:off x="911227" y="1777928"/>
              <a:ext cx="5086372" cy="2209737"/>
            </a:xfrm>
            <a:prstGeom prst="rect">
              <a:avLst/>
            </a:prstGeom>
            <a:noFill/>
            <a:ln w="1905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矩形: 圆角 1">
              <a:extLst>
                <a:ext uri="{FF2B5EF4-FFF2-40B4-BE49-F238E27FC236}">
                  <a16:creationId xmlns:a16="http://schemas.microsoft.com/office/drawing/2014/main" id="{A1F1FE5B-0EBB-9675-CE5F-71E87478E92A}"/>
                </a:ext>
              </a:extLst>
            </p:cNvPr>
            <p:cNvSpPr/>
            <p:nvPr/>
          </p:nvSpPr>
          <p:spPr>
            <a:xfrm>
              <a:off x="1149714" y="1843761"/>
              <a:ext cx="3343601" cy="3883412"/>
            </a:xfrm>
            <a:prstGeom prst="roundRect">
              <a:avLst>
                <a:gd name="adj" fmla="val 2299"/>
              </a:avLst>
            </a:prstGeom>
            <a:solidFill>
              <a:srgbClr val="F2F2F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69">
              <a:extLst>
                <a:ext uri="{FF2B5EF4-FFF2-40B4-BE49-F238E27FC236}">
                  <a16:creationId xmlns:a16="http://schemas.microsoft.com/office/drawing/2014/main" id="{4E68BC59-0200-A514-F223-383768706BAC}"/>
                </a:ext>
              </a:extLst>
            </p:cNvPr>
            <p:cNvSpPr/>
            <p:nvPr/>
          </p:nvSpPr>
          <p:spPr>
            <a:xfrm>
              <a:off x="1151174" y="1790403"/>
              <a:ext cx="3633959" cy="4298709"/>
            </a:xfrm>
            <a:prstGeom prst="roundRect">
              <a:avLst>
                <a:gd name="adj" fmla="val 2299"/>
              </a:avLst>
            </a:prstGeom>
            <a:solidFill>
              <a:srgbClr val="A0BCD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71">
              <a:extLst>
                <a:ext uri="{FF2B5EF4-FFF2-40B4-BE49-F238E27FC236}">
                  <a16:creationId xmlns:a16="http://schemas.microsoft.com/office/drawing/2014/main" id="{9009E9ED-8F1A-6951-6FEC-80C7A4D65A36}"/>
                </a:ext>
              </a:extLst>
            </p:cNvPr>
            <p:cNvSpPr/>
            <p:nvPr/>
          </p:nvSpPr>
          <p:spPr>
            <a:xfrm>
              <a:off x="1213210" y="1865232"/>
              <a:ext cx="3343601" cy="4144875"/>
            </a:xfrm>
            <a:prstGeom prst="roundRect">
              <a:avLst>
                <a:gd name="adj" fmla="val 2299"/>
              </a:avLst>
            </a:prstGeom>
            <a:solidFill>
              <a:srgbClr val="E1EA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Picture 7">
            <a:extLst>
              <a:ext uri="{FF2B5EF4-FFF2-40B4-BE49-F238E27FC236}">
                <a16:creationId xmlns:a16="http://schemas.microsoft.com/office/drawing/2014/main" id="{C503D076-EDEA-C40D-7A7C-35B8AD47F536}"/>
              </a:ext>
            </a:extLst>
          </p:cNvPr>
          <p:cNvPicPr>
            <a:picLocks noChangeAspect="1"/>
          </p:cNvPicPr>
          <p:nvPr/>
        </p:nvPicPr>
        <p:blipFill>
          <a:blip r:embed="rId3">
            <a:alphaModFix amt="88000"/>
          </a:blip>
          <a:stretch>
            <a:fillRect/>
          </a:stretch>
        </p:blipFill>
        <p:spPr>
          <a:xfrm>
            <a:off x="391209" y="1462610"/>
            <a:ext cx="3536303" cy="4538866"/>
          </a:xfrm>
          <a:prstGeom prst="roundRect">
            <a:avLst>
              <a:gd name="adj" fmla="val 8594"/>
            </a:avLst>
          </a:prstGeom>
          <a:solidFill>
            <a:srgbClr val="FFFFFF">
              <a:shade val="85000"/>
            </a:srgbClr>
          </a:solidFill>
          <a:ln>
            <a:noFill/>
          </a:ln>
          <a:effectLst/>
        </p:spPr>
      </p:pic>
      <p:sp>
        <p:nvSpPr>
          <p:cNvPr id="3" name="Title 2">
            <a:extLst>
              <a:ext uri="{FF2B5EF4-FFF2-40B4-BE49-F238E27FC236}">
                <a16:creationId xmlns:a16="http://schemas.microsoft.com/office/drawing/2014/main" id="{D23FB0BF-2DD1-E8FD-91D6-E997509C6C1B}"/>
              </a:ext>
            </a:extLst>
          </p:cNvPr>
          <p:cNvSpPr>
            <a:spLocks noGrp="1"/>
          </p:cNvSpPr>
          <p:nvPr>
            <p:ph type="title"/>
          </p:nvPr>
        </p:nvSpPr>
        <p:spPr>
          <a:xfrm>
            <a:off x="415933" y="87074"/>
            <a:ext cx="9705529" cy="954707"/>
          </a:xfrm>
        </p:spPr>
        <p:txBody>
          <a:bodyPr vert="horz" lIns="91440" tIns="45720" rIns="91440" bIns="45720" rtlCol="0" anchor="t" anchorCtr="0">
            <a:noAutofit/>
          </a:bodyPr>
          <a:lstStyle/>
          <a:p>
            <a:r>
              <a:rPr kumimoji="0" lang="en-US" sz="3200" b="0" i="0" u="none" strike="noStrike" kern="1200" cap="none" spc="0" normalizeH="0" baseline="0" noProof="0">
                <a:ln>
                  <a:noFill/>
                </a:ln>
                <a:solidFill>
                  <a:schemeClr val="accent1">
                    <a:lumMod val="75000"/>
                  </a:schemeClr>
                </a:solidFill>
                <a:effectLst/>
                <a:uLnTx/>
                <a:uFillTx/>
                <a:latin typeface="Aptos" panose="020B0004020202020204" pitchFamily="34" charset="0"/>
                <a:ea typeface="Calibri"/>
                <a:cs typeface="Calibri"/>
              </a:rPr>
              <a:t>Generate data and evidence-based </a:t>
            </a:r>
            <a:r>
              <a:rPr lang="en-US" sz="3200" b="0">
                <a:solidFill>
                  <a:schemeClr val="accent1">
                    <a:lumMod val="75000"/>
                  </a:schemeClr>
                </a:solidFill>
                <a:latin typeface="Aptos" panose="020B0004020202020204" pitchFamily="34" charset="0"/>
                <a:ea typeface="Calibri"/>
                <a:cs typeface="Calibri"/>
              </a:rPr>
              <a:t>narratives to</a:t>
            </a:r>
            <a:r>
              <a:rPr kumimoji="0" lang="en-US" sz="3200" b="0" i="0" u="none" strike="noStrike" kern="1200" cap="none" spc="0" normalizeH="0" baseline="0" noProof="0">
                <a:ln>
                  <a:noFill/>
                </a:ln>
                <a:solidFill>
                  <a:schemeClr val="accent1">
                    <a:lumMod val="75000"/>
                  </a:schemeClr>
                </a:solidFill>
                <a:effectLst/>
                <a:uLnTx/>
                <a:uFillTx/>
                <a:latin typeface="Aptos" panose="020B0004020202020204" pitchFamily="34" charset="0"/>
                <a:ea typeface="Calibri"/>
                <a:cs typeface="Calibri"/>
              </a:rPr>
              <a:t> inform action at all levels</a:t>
            </a:r>
            <a:endParaRPr lang="en-US" sz="3200" b="0">
              <a:solidFill>
                <a:schemeClr val="accent1">
                  <a:lumMod val="75000"/>
                </a:schemeClr>
              </a:solidFill>
              <a:latin typeface="Aptos" panose="020B0004020202020204" pitchFamily="34" charset="0"/>
              <a:ea typeface="+mn-ea"/>
              <a:cs typeface="+mn-cs"/>
            </a:endParaRPr>
          </a:p>
        </p:txBody>
      </p:sp>
      <p:grpSp>
        <p:nvGrpSpPr>
          <p:cNvPr id="2" name="组合 4">
            <a:extLst>
              <a:ext uri="{FF2B5EF4-FFF2-40B4-BE49-F238E27FC236}">
                <a16:creationId xmlns:a16="http://schemas.microsoft.com/office/drawing/2014/main" id="{7C613C09-46B8-B478-3E7F-3E99F4A269C5}"/>
              </a:ext>
            </a:extLst>
          </p:cNvPr>
          <p:cNvGrpSpPr/>
          <p:nvPr/>
        </p:nvGrpSpPr>
        <p:grpSpPr>
          <a:xfrm>
            <a:off x="2402953" y="1346324"/>
            <a:ext cx="5562486" cy="4854494"/>
            <a:chOff x="911227" y="1777928"/>
            <a:chExt cx="5086372" cy="4311184"/>
          </a:xfrm>
        </p:grpSpPr>
        <p:sp>
          <p:nvSpPr>
            <p:cNvPr id="4" name="iṡ1íḑé">
              <a:extLst>
                <a:ext uri="{FF2B5EF4-FFF2-40B4-BE49-F238E27FC236}">
                  <a16:creationId xmlns:a16="http://schemas.microsoft.com/office/drawing/2014/main" id="{A9A3F5DA-5EA3-973F-95C7-B498BE3E9562}"/>
                </a:ext>
              </a:extLst>
            </p:cNvPr>
            <p:cNvSpPr/>
            <p:nvPr/>
          </p:nvSpPr>
          <p:spPr>
            <a:xfrm>
              <a:off x="911227" y="1777928"/>
              <a:ext cx="5086372" cy="2209737"/>
            </a:xfrm>
            <a:prstGeom prst="rect">
              <a:avLst/>
            </a:prstGeom>
            <a:noFill/>
            <a:ln w="1905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圆角 1">
              <a:extLst>
                <a:ext uri="{FF2B5EF4-FFF2-40B4-BE49-F238E27FC236}">
                  <a16:creationId xmlns:a16="http://schemas.microsoft.com/office/drawing/2014/main" id="{B72D5336-76B8-746B-AA24-C7AECEE5F698}"/>
                </a:ext>
              </a:extLst>
            </p:cNvPr>
            <p:cNvSpPr/>
            <p:nvPr/>
          </p:nvSpPr>
          <p:spPr>
            <a:xfrm>
              <a:off x="1149714" y="1843761"/>
              <a:ext cx="3343601" cy="3883412"/>
            </a:xfrm>
            <a:prstGeom prst="roundRect">
              <a:avLst>
                <a:gd name="adj" fmla="val 2299"/>
              </a:avLst>
            </a:prstGeom>
            <a:solidFill>
              <a:srgbClr val="F2F2F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69">
              <a:extLst>
                <a:ext uri="{FF2B5EF4-FFF2-40B4-BE49-F238E27FC236}">
                  <a16:creationId xmlns:a16="http://schemas.microsoft.com/office/drawing/2014/main" id="{1F65FE1A-90A8-CD32-3441-5F9A02DF047A}"/>
                </a:ext>
              </a:extLst>
            </p:cNvPr>
            <p:cNvSpPr/>
            <p:nvPr/>
          </p:nvSpPr>
          <p:spPr>
            <a:xfrm>
              <a:off x="1151174" y="1790403"/>
              <a:ext cx="3633959" cy="4298709"/>
            </a:xfrm>
            <a:prstGeom prst="roundRect">
              <a:avLst>
                <a:gd name="adj" fmla="val 2299"/>
              </a:avLst>
            </a:prstGeom>
            <a:solidFill>
              <a:srgbClr val="A0BCD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71">
              <a:extLst>
                <a:ext uri="{FF2B5EF4-FFF2-40B4-BE49-F238E27FC236}">
                  <a16:creationId xmlns:a16="http://schemas.microsoft.com/office/drawing/2014/main" id="{2476327E-E143-0575-BF73-E1DD2BA46652}"/>
                </a:ext>
              </a:extLst>
            </p:cNvPr>
            <p:cNvSpPr/>
            <p:nvPr/>
          </p:nvSpPr>
          <p:spPr>
            <a:xfrm>
              <a:off x="1213210" y="1865232"/>
              <a:ext cx="3343601" cy="4144875"/>
            </a:xfrm>
            <a:prstGeom prst="roundRect">
              <a:avLst>
                <a:gd name="adj" fmla="val 2299"/>
              </a:avLst>
            </a:prstGeom>
            <a:solidFill>
              <a:srgbClr val="E1EA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Group 41">
            <a:extLst>
              <a:ext uri="{FF2B5EF4-FFF2-40B4-BE49-F238E27FC236}">
                <a16:creationId xmlns:a16="http://schemas.microsoft.com/office/drawing/2014/main" id="{40E09021-248C-2FDD-BA14-E96F5DFFE34A}"/>
              </a:ext>
            </a:extLst>
          </p:cNvPr>
          <p:cNvGrpSpPr/>
          <p:nvPr/>
        </p:nvGrpSpPr>
        <p:grpSpPr>
          <a:xfrm>
            <a:off x="2377139" y="1346324"/>
            <a:ext cx="5562486" cy="4854494"/>
            <a:chOff x="7749358" y="1360371"/>
            <a:chExt cx="5562486" cy="4854494"/>
          </a:xfrm>
        </p:grpSpPr>
        <p:grpSp>
          <p:nvGrpSpPr>
            <p:cNvPr id="23" name="组合 4">
              <a:extLst>
                <a:ext uri="{FF2B5EF4-FFF2-40B4-BE49-F238E27FC236}">
                  <a16:creationId xmlns:a16="http://schemas.microsoft.com/office/drawing/2014/main" id="{04EB3310-0C3E-858A-753A-204B122B788E}"/>
                </a:ext>
              </a:extLst>
            </p:cNvPr>
            <p:cNvGrpSpPr/>
            <p:nvPr/>
          </p:nvGrpSpPr>
          <p:grpSpPr>
            <a:xfrm>
              <a:off x="7749358" y="1360371"/>
              <a:ext cx="5562486" cy="4854494"/>
              <a:chOff x="911227" y="1777928"/>
              <a:chExt cx="5086372" cy="4311184"/>
            </a:xfrm>
          </p:grpSpPr>
          <p:sp>
            <p:nvSpPr>
              <p:cNvPr id="24" name="iṡ1íḑé">
                <a:extLst>
                  <a:ext uri="{FF2B5EF4-FFF2-40B4-BE49-F238E27FC236}">
                    <a16:creationId xmlns:a16="http://schemas.microsoft.com/office/drawing/2014/main" id="{26C8AB83-C5BA-D21E-AE5E-4B87D453B11D}"/>
                  </a:ext>
                </a:extLst>
              </p:cNvPr>
              <p:cNvSpPr/>
              <p:nvPr/>
            </p:nvSpPr>
            <p:spPr>
              <a:xfrm>
                <a:off x="911227" y="1777928"/>
                <a:ext cx="5086372" cy="2209737"/>
              </a:xfrm>
              <a:prstGeom prst="rect">
                <a:avLst/>
              </a:prstGeom>
              <a:noFill/>
              <a:ln w="1905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矩形: 圆角 1">
                <a:extLst>
                  <a:ext uri="{FF2B5EF4-FFF2-40B4-BE49-F238E27FC236}">
                    <a16:creationId xmlns:a16="http://schemas.microsoft.com/office/drawing/2014/main" id="{01770184-F51A-E4FD-A282-0932E2768937}"/>
                  </a:ext>
                </a:extLst>
              </p:cNvPr>
              <p:cNvSpPr/>
              <p:nvPr/>
            </p:nvSpPr>
            <p:spPr>
              <a:xfrm>
                <a:off x="1149714" y="1843761"/>
                <a:ext cx="3343601" cy="3883412"/>
              </a:xfrm>
              <a:prstGeom prst="roundRect">
                <a:avLst>
                  <a:gd name="adj" fmla="val 2299"/>
                </a:avLst>
              </a:prstGeom>
              <a:solidFill>
                <a:srgbClr val="F2F2F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69">
                <a:extLst>
                  <a:ext uri="{FF2B5EF4-FFF2-40B4-BE49-F238E27FC236}">
                    <a16:creationId xmlns:a16="http://schemas.microsoft.com/office/drawing/2014/main" id="{D6D33368-6565-046D-9DCC-6E5463482D8A}"/>
                  </a:ext>
                </a:extLst>
              </p:cNvPr>
              <p:cNvSpPr/>
              <p:nvPr/>
            </p:nvSpPr>
            <p:spPr>
              <a:xfrm>
                <a:off x="1151174" y="1790403"/>
                <a:ext cx="3633959" cy="4298709"/>
              </a:xfrm>
              <a:prstGeom prst="roundRect">
                <a:avLst>
                  <a:gd name="adj" fmla="val 2299"/>
                </a:avLst>
              </a:prstGeom>
              <a:solidFill>
                <a:srgbClr val="A0BCD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71">
                <a:extLst>
                  <a:ext uri="{FF2B5EF4-FFF2-40B4-BE49-F238E27FC236}">
                    <a16:creationId xmlns:a16="http://schemas.microsoft.com/office/drawing/2014/main" id="{0FD5AC7B-18AD-7D9B-5DB8-D8EBB30BD859}"/>
                  </a:ext>
                </a:extLst>
              </p:cNvPr>
              <p:cNvSpPr/>
              <p:nvPr/>
            </p:nvSpPr>
            <p:spPr>
              <a:xfrm>
                <a:off x="1213210" y="1865232"/>
                <a:ext cx="3343601" cy="4144875"/>
              </a:xfrm>
              <a:prstGeom prst="roundRect">
                <a:avLst>
                  <a:gd name="adj" fmla="val 2299"/>
                </a:avLst>
              </a:prstGeom>
              <a:solidFill>
                <a:srgbClr val="E1EA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9" name="Picture 28" descr="A diagram of a farm&#10;&#10;AI-generated content may be incorrect.">
              <a:extLst>
                <a:ext uri="{FF2B5EF4-FFF2-40B4-BE49-F238E27FC236}">
                  <a16:creationId xmlns:a16="http://schemas.microsoft.com/office/drawing/2014/main" id="{4A7173BA-CD52-ED21-7488-EA1D0FFFA50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110176" y="1549728"/>
              <a:ext cx="3564141" cy="4620656"/>
            </a:xfrm>
            <a:prstGeom prst="roundRect">
              <a:avLst>
                <a:gd name="adj" fmla="val 8594"/>
              </a:avLst>
            </a:prstGeom>
            <a:solidFill>
              <a:srgbClr val="FFFFFF">
                <a:shade val="85000"/>
              </a:srgbClr>
            </a:solidFill>
            <a:ln>
              <a:noFill/>
            </a:ln>
            <a:effectLst/>
          </p:spPr>
        </p:pic>
      </p:grpSp>
      <p:grpSp>
        <p:nvGrpSpPr>
          <p:cNvPr id="7" name="Group 6">
            <a:extLst>
              <a:ext uri="{FF2B5EF4-FFF2-40B4-BE49-F238E27FC236}">
                <a16:creationId xmlns:a16="http://schemas.microsoft.com/office/drawing/2014/main" id="{48CB02AB-EDBD-2AF5-74C3-5535F83708A4}"/>
              </a:ext>
            </a:extLst>
          </p:cNvPr>
          <p:cNvGrpSpPr/>
          <p:nvPr/>
        </p:nvGrpSpPr>
        <p:grpSpPr>
          <a:xfrm>
            <a:off x="9786677" y="19794"/>
            <a:ext cx="927558" cy="1068437"/>
            <a:chOff x="663739" y="2669145"/>
            <a:chExt cx="3210482" cy="3261547"/>
          </a:xfrm>
          <a:solidFill>
            <a:schemeClr val="accent1"/>
          </a:solidFill>
        </p:grpSpPr>
        <p:pic>
          <p:nvPicPr>
            <p:cNvPr id="13" name="Graphic 12" descr="Camel outline">
              <a:extLst>
                <a:ext uri="{FF2B5EF4-FFF2-40B4-BE49-F238E27FC236}">
                  <a16:creationId xmlns:a16="http://schemas.microsoft.com/office/drawing/2014/main" id="{335B40E4-BEE6-5D86-5F6E-C571CB17EE0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739" y="3701085"/>
              <a:ext cx="1384584" cy="1384584"/>
            </a:xfrm>
            <a:prstGeom prst="rect">
              <a:avLst/>
            </a:prstGeom>
          </p:spPr>
        </p:pic>
        <p:pic>
          <p:nvPicPr>
            <p:cNvPr id="26" name="Graphic 25" descr="Cow outline">
              <a:extLst>
                <a:ext uri="{FF2B5EF4-FFF2-40B4-BE49-F238E27FC236}">
                  <a16:creationId xmlns:a16="http://schemas.microsoft.com/office/drawing/2014/main" id="{396AE455-B85F-0A51-C11B-AA4EDE8C671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2282782" y="3175299"/>
              <a:ext cx="1384584" cy="1384584"/>
            </a:xfrm>
            <a:prstGeom prst="rect">
              <a:avLst/>
            </a:prstGeom>
          </p:spPr>
        </p:pic>
        <p:pic>
          <p:nvPicPr>
            <p:cNvPr id="30" name="Graphic 29" descr="Goat outline">
              <a:extLst>
                <a:ext uri="{FF2B5EF4-FFF2-40B4-BE49-F238E27FC236}">
                  <a16:creationId xmlns:a16="http://schemas.microsoft.com/office/drawing/2014/main" id="{6D70CFE5-44DC-0DAC-CD51-07AA07D74BA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49176" y="2669145"/>
              <a:ext cx="1384584" cy="1384584"/>
            </a:xfrm>
            <a:prstGeom prst="rect">
              <a:avLst/>
            </a:prstGeom>
          </p:spPr>
        </p:pic>
        <p:pic>
          <p:nvPicPr>
            <p:cNvPr id="31" name="Graphic 30" descr="Rooster outline">
              <a:extLst>
                <a:ext uri="{FF2B5EF4-FFF2-40B4-BE49-F238E27FC236}">
                  <a16:creationId xmlns:a16="http://schemas.microsoft.com/office/drawing/2014/main" id="{DFC65E55-236A-9A60-A658-A8E5A4D9A11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flipH="1">
              <a:off x="1313102" y="4546108"/>
              <a:ext cx="1384584" cy="1384584"/>
            </a:xfrm>
            <a:prstGeom prst="rect">
              <a:avLst/>
            </a:prstGeom>
          </p:spPr>
        </p:pic>
        <p:pic>
          <p:nvPicPr>
            <p:cNvPr id="32" name="Graphic 31" descr="Sheep outline">
              <a:extLst>
                <a:ext uri="{FF2B5EF4-FFF2-40B4-BE49-F238E27FC236}">
                  <a16:creationId xmlns:a16="http://schemas.microsoft.com/office/drawing/2014/main" id="{E5E16475-FCD7-0632-4747-C56B04DD6E2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489637" y="4216403"/>
              <a:ext cx="1384584" cy="1384584"/>
            </a:xfrm>
            <a:prstGeom prst="rect">
              <a:avLst/>
            </a:prstGeom>
          </p:spPr>
        </p:pic>
      </p:grpSp>
      <p:grpSp>
        <p:nvGrpSpPr>
          <p:cNvPr id="41" name="Group 40">
            <a:extLst>
              <a:ext uri="{FF2B5EF4-FFF2-40B4-BE49-F238E27FC236}">
                <a16:creationId xmlns:a16="http://schemas.microsoft.com/office/drawing/2014/main" id="{6781CE40-4D57-A94E-CDA7-A08D0B18574E}"/>
              </a:ext>
            </a:extLst>
          </p:cNvPr>
          <p:cNvGrpSpPr/>
          <p:nvPr/>
        </p:nvGrpSpPr>
        <p:grpSpPr>
          <a:xfrm>
            <a:off x="4875816" y="1360371"/>
            <a:ext cx="5562486" cy="4854494"/>
            <a:chOff x="4875816" y="1360371"/>
            <a:chExt cx="5562486" cy="4854494"/>
          </a:xfrm>
        </p:grpSpPr>
        <p:grpSp>
          <p:nvGrpSpPr>
            <p:cNvPr id="16" name="组合 4">
              <a:extLst>
                <a:ext uri="{FF2B5EF4-FFF2-40B4-BE49-F238E27FC236}">
                  <a16:creationId xmlns:a16="http://schemas.microsoft.com/office/drawing/2014/main" id="{20B14FE8-8DAE-7613-BAB6-CC15C0AF236D}"/>
                </a:ext>
              </a:extLst>
            </p:cNvPr>
            <p:cNvGrpSpPr/>
            <p:nvPr/>
          </p:nvGrpSpPr>
          <p:grpSpPr>
            <a:xfrm>
              <a:off x="4875816" y="1360371"/>
              <a:ext cx="5562486" cy="4854494"/>
              <a:chOff x="911227" y="1777928"/>
              <a:chExt cx="5086372" cy="4311184"/>
            </a:xfrm>
          </p:grpSpPr>
          <p:sp>
            <p:nvSpPr>
              <p:cNvPr id="17" name="iṡ1íḑé">
                <a:extLst>
                  <a:ext uri="{FF2B5EF4-FFF2-40B4-BE49-F238E27FC236}">
                    <a16:creationId xmlns:a16="http://schemas.microsoft.com/office/drawing/2014/main" id="{67B4B631-BE85-2EF2-28C1-A9F93675A82F}"/>
                  </a:ext>
                </a:extLst>
              </p:cNvPr>
              <p:cNvSpPr/>
              <p:nvPr/>
            </p:nvSpPr>
            <p:spPr>
              <a:xfrm>
                <a:off x="911227" y="1777928"/>
                <a:ext cx="5086372" cy="2209737"/>
              </a:xfrm>
              <a:prstGeom prst="rect">
                <a:avLst/>
              </a:prstGeom>
              <a:noFill/>
              <a:ln w="1905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矩形: 圆角 1">
                <a:extLst>
                  <a:ext uri="{FF2B5EF4-FFF2-40B4-BE49-F238E27FC236}">
                    <a16:creationId xmlns:a16="http://schemas.microsoft.com/office/drawing/2014/main" id="{32807187-8D9A-3B79-2D9E-9CE7077807F3}"/>
                  </a:ext>
                </a:extLst>
              </p:cNvPr>
              <p:cNvSpPr/>
              <p:nvPr/>
            </p:nvSpPr>
            <p:spPr>
              <a:xfrm>
                <a:off x="1149714" y="1843761"/>
                <a:ext cx="3343601" cy="3883412"/>
              </a:xfrm>
              <a:prstGeom prst="roundRect">
                <a:avLst>
                  <a:gd name="adj" fmla="val 2299"/>
                </a:avLst>
              </a:prstGeom>
              <a:solidFill>
                <a:srgbClr val="F2F2F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69">
                <a:extLst>
                  <a:ext uri="{FF2B5EF4-FFF2-40B4-BE49-F238E27FC236}">
                    <a16:creationId xmlns:a16="http://schemas.microsoft.com/office/drawing/2014/main" id="{8D9B93C9-DDA3-2285-02A2-1769435329BC}"/>
                  </a:ext>
                </a:extLst>
              </p:cNvPr>
              <p:cNvSpPr/>
              <p:nvPr/>
            </p:nvSpPr>
            <p:spPr>
              <a:xfrm>
                <a:off x="1151174" y="1790403"/>
                <a:ext cx="3633959" cy="4298709"/>
              </a:xfrm>
              <a:prstGeom prst="roundRect">
                <a:avLst>
                  <a:gd name="adj" fmla="val 2299"/>
                </a:avLst>
              </a:prstGeom>
              <a:solidFill>
                <a:srgbClr val="A0BCD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71">
                <a:extLst>
                  <a:ext uri="{FF2B5EF4-FFF2-40B4-BE49-F238E27FC236}">
                    <a16:creationId xmlns:a16="http://schemas.microsoft.com/office/drawing/2014/main" id="{C378D3C5-9BC3-0E84-7598-03B755CCE728}"/>
                  </a:ext>
                </a:extLst>
              </p:cNvPr>
              <p:cNvSpPr/>
              <p:nvPr/>
            </p:nvSpPr>
            <p:spPr>
              <a:xfrm>
                <a:off x="1213210" y="1865232"/>
                <a:ext cx="3343601" cy="4144875"/>
              </a:xfrm>
              <a:prstGeom prst="roundRect">
                <a:avLst>
                  <a:gd name="adj" fmla="val 2299"/>
                </a:avLst>
              </a:prstGeom>
              <a:solidFill>
                <a:srgbClr val="E1EA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2" name="Picture 3">
              <a:extLst>
                <a:ext uri="{FF2B5EF4-FFF2-40B4-BE49-F238E27FC236}">
                  <a16:creationId xmlns:a16="http://schemas.microsoft.com/office/drawing/2014/main" id="{AD4CEE22-D58E-7B61-1971-C1A34C94BA15}"/>
                </a:ext>
              </a:extLst>
            </p:cNvPr>
            <p:cNvPicPr>
              <a:picLocks noChangeAspect="1"/>
            </p:cNvPicPr>
            <p:nvPr/>
          </p:nvPicPr>
          <p:blipFill>
            <a:blip r:embed="rId15">
              <a:alphaModFix amt="88000"/>
            </a:blip>
            <a:stretch>
              <a:fillRect/>
            </a:stretch>
          </p:blipFill>
          <p:spPr>
            <a:xfrm>
              <a:off x="5242184" y="1483006"/>
              <a:ext cx="3551023" cy="4546564"/>
            </a:xfrm>
            <a:prstGeom prst="roundRect">
              <a:avLst>
                <a:gd name="adj" fmla="val 8594"/>
              </a:avLst>
            </a:prstGeom>
            <a:solidFill>
              <a:srgbClr val="FFFFFF">
                <a:shade val="85000"/>
              </a:srgbClr>
            </a:solidFill>
            <a:ln>
              <a:noFill/>
            </a:ln>
            <a:effectLst/>
          </p:spPr>
        </p:pic>
      </p:grpSp>
      <p:pic>
        <p:nvPicPr>
          <p:cNvPr id="12" name="Picture 16">
            <a:extLst>
              <a:ext uri="{FF2B5EF4-FFF2-40B4-BE49-F238E27FC236}">
                <a16:creationId xmlns:a16="http://schemas.microsoft.com/office/drawing/2014/main" id="{4F85F5AF-B1E4-CCEB-5C25-80E3BADF40B7}"/>
              </a:ext>
            </a:extLst>
          </p:cNvPr>
          <p:cNvPicPr>
            <a:picLocks noChangeAspect="1"/>
          </p:cNvPicPr>
          <p:nvPr/>
        </p:nvPicPr>
        <p:blipFill>
          <a:blip r:embed="rId16" cstate="hqprint">
            <a:alphaModFix amt="88000"/>
            <a:extLst>
              <a:ext uri="{28A0092B-C50C-407E-A947-70E740481C1C}">
                <a14:useLocalDpi xmlns:a14="http://schemas.microsoft.com/office/drawing/2010/main"/>
              </a:ext>
            </a:extLst>
          </a:blip>
          <a:stretch>
            <a:fillRect/>
          </a:stretch>
        </p:blipFill>
        <p:spPr>
          <a:xfrm>
            <a:off x="8069310" y="1433765"/>
            <a:ext cx="3731481" cy="4791095"/>
          </a:xfrm>
          <a:prstGeom prst="roundRect">
            <a:avLst>
              <a:gd name="adj" fmla="val 8594"/>
            </a:avLst>
          </a:prstGeom>
          <a:solidFill>
            <a:srgbClr val="FFFFFF">
              <a:shade val="85000"/>
            </a:srgbClr>
          </a:solidFill>
          <a:ln>
            <a:noFill/>
          </a:ln>
          <a:effectLst/>
        </p:spPr>
      </p:pic>
      <p:pic>
        <p:nvPicPr>
          <p:cNvPr id="33" name="Picture 32" descr="A colorful letter with a black background&#10;&#10;AI-generated content may be incorrect.">
            <a:extLst>
              <a:ext uri="{FF2B5EF4-FFF2-40B4-BE49-F238E27FC236}">
                <a16:creationId xmlns:a16="http://schemas.microsoft.com/office/drawing/2014/main" id="{6031EDCB-B0A9-4EEB-667E-7B42B2F1F752}"/>
              </a:ext>
            </a:extLst>
          </p:cNvPr>
          <p:cNvPicPr>
            <a:picLocks noChangeAspect="1"/>
          </p:cNvPicPr>
          <p:nvPr/>
        </p:nvPicPr>
        <p:blipFill>
          <a:blip r:embed="rId17"/>
          <a:stretch>
            <a:fillRect/>
          </a:stretch>
        </p:blipFill>
        <p:spPr>
          <a:xfrm>
            <a:off x="10929418" y="186123"/>
            <a:ext cx="1024027" cy="443889"/>
          </a:xfrm>
          <a:prstGeom prst="rect">
            <a:avLst/>
          </a:prstGeom>
        </p:spPr>
      </p:pic>
    </p:spTree>
    <p:extLst>
      <p:ext uri="{BB962C8B-B14F-4D97-AF65-F5344CB8AC3E}">
        <p14:creationId xmlns:p14="http://schemas.microsoft.com/office/powerpoint/2010/main" val="3685817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4">
            <a:extLst>
              <a:ext uri="{FF2B5EF4-FFF2-40B4-BE49-F238E27FC236}">
                <a16:creationId xmlns:a16="http://schemas.microsoft.com/office/drawing/2014/main" id="{C897B534-E0AA-11AC-96D1-C6EF2B63C5D6}"/>
              </a:ext>
            </a:extLst>
          </p:cNvPr>
          <p:cNvGrpSpPr/>
          <p:nvPr/>
        </p:nvGrpSpPr>
        <p:grpSpPr>
          <a:xfrm>
            <a:off x="-660400" y="0"/>
            <a:ext cx="16852900" cy="6858000"/>
            <a:chOff x="911227" y="1777928"/>
            <a:chExt cx="5086372" cy="4311184"/>
          </a:xfrm>
        </p:grpSpPr>
        <p:sp>
          <p:nvSpPr>
            <p:cNvPr id="11" name="iṡ1íḑé">
              <a:extLst>
                <a:ext uri="{FF2B5EF4-FFF2-40B4-BE49-F238E27FC236}">
                  <a16:creationId xmlns:a16="http://schemas.microsoft.com/office/drawing/2014/main" id="{B2537E0F-9FED-54F3-DCED-D653ADF93E77}"/>
                </a:ext>
              </a:extLst>
            </p:cNvPr>
            <p:cNvSpPr/>
            <p:nvPr/>
          </p:nvSpPr>
          <p:spPr>
            <a:xfrm>
              <a:off x="911227" y="1777928"/>
              <a:ext cx="5086372" cy="2209737"/>
            </a:xfrm>
            <a:prstGeom prst="rect">
              <a:avLst/>
            </a:prstGeom>
            <a:noFill/>
            <a:ln w="1905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矩形: 圆角 1">
              <a:extLst>
                <a:ext uri="{FF2B5EF4-FFF2-40B4-BE49-F238E27FC236}">
                  <a16:creationId xmlns:a16="http://schemas.microsoft.com/office/drawing/2014/main" id="{3D343D57-7B6A-9233-A115-BFF68620EA39}"/>
                </a:ext>
              </a:extLst>
            </p:cNvPr>
            <p:cNvSpPr/>
            <p:nvPr/>
          </p:nvSpPr>
          <p:spPr>
            <a:xfrm>
              <a:off x="1149714" y="1843761"/>
              <a:ext cx="3343601" cy="3883412"/>
            </a:xfrm>
            <a:prstGeom prst="roundRect">
              <a:avLst>
                <a:gd name="adj" fmla="val 2299"/>
              </a:avLst>
            </a:prstGeom>
            <a:solidFill>
              <a:srgbClr val="F2F2F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69">
              <a:extLst>
                <a:ext uri="{FF2B5EF4-FFF2-40B4-BE49-F238E27FC236}">
                  <a16:creationId xmlns:a16="http://schemas.microsoft.com/office/drawing/2014/main" id="{4D643D8F-04A5-830C-7C2B-B85C75C0B599}"/>
                </a:ext>
              </a:extLst>
            </p:cNvPr>
            <p:cNvSpPr/>
            <p:nvPr/>
          </p:nvSpPr>
          <p:spPr>
            <a:xfrm>
              <a:off x="1151174" y="1790403"/>
              <a:ext cx="3633959" cy="4298709"/>
            </a:xfrm>
            <a:prstGeom prst="roundRect">
              <a:avLst>
                <a:gd name="adj" fmla="val 2299"/>
              </a:avLst>
            </a:prstGeom>
            <a:solidFill>
              <a:srgbClr val="A0BCD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71">
              <a:extLst>
                <a:ext uri="{FF2B5EF4-FFF2-40B4-BE49-F238E27FC236}">
                  <a16:creationId xmlns:a16="http://schemas.microsoft.com/office/drawing/2014/main" id="{620FFAA0-914A-5DBC-F238-1433E9F8E89A}"/>
                </a:ext>
              </a:extLst>
            </p:cNvPr>
            <p:cNvSpPr/>
            <p:nvPr/>
          </p:nvSpPr>
          <p:spPr>
            <a:xfrm>
              <a:off x="1207461" y="1865232"/>
              <a:ext cx="3524341" cy="4144875"/>
            </a:xfrm>
            <a:prstGeom prst="roundRect">
              <a:avLst>
                <a:gd name="adj" fmla="val 2299"/>
              </a:avLst>
            </a:prstGeom>
            <a:solidFill>
              <a:srgbClr val="E1EA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0603" y="241300"/>
            <a:ext cx="11329597" cy="6348852"/>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05300" y="4128494"/>
            <a:ext cx="7353300" cy="2335558"/>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D03593CA-A060-323E-DA73-6571636519E7}"/>
              </a:ext>
            </a:extLst>
          </p:cNvPr>
          <p:cNvSpPr txBox="1"/>
          <p:nvPr/>
        </p:nvSpPr>
        <p:spPr>
          <a:xfrm>
            <a:off x="2295256" y="1845684"/>
            <a:ext cx="9896744" cy="1815882"/>
          </a:xfrm>
          <a:prstGeom prst="rect">
            <a:avLst/>
          </a:prstGeom>
          <a:solidFill>
            <a:schemeClr val="accent4">
              <a:lumMod val="40000"/>
              <a:lumOff val="60000"/>
              <a:alpha val="85000"/>
            </a:schemeClr>
          </a:solidFill>
        </p:spPr>
        <p:txBody>
          <a:bodyPr wrap="square">
            <a:spAutoFit/>
          </a:bodyPr>
          <a:lstStyle/>
          <a:p>
            <a:pPr marL="114300"/>
            <a:r>
              <a:rPr lang="en-US" sz="2800">
                <a:solidFill>
                  <a:schemeClr val="accent1">
                    <a:lumMod val="75000"/>
                  </a:schemeClr>
                </a:solidFill>
                <a:latin typeface="Aptos" panose="020B0004020202020204" pitchFamily="34" charset="0"/>
              </a:rPr>
              <a:t>Good news does not come often — and for decades the livestock sector has carried criticism. Today, we have the chance to rewrite the story: livestock as a force for food security, nutrition, climate solutions, and sustainable future.</a:t>
            </a:r>
          </a:p>
        </p:txBody>
      </p:sp>
    </p:spTree>
    <p:extLst>
      <p:ext uri="{BB962C8B-B14F-4D97-AF65-F5344CB8AC3E}">
        <p14:creationId xmlns:p14="http://schemas.microsoft.com/office/powerpoint/2010/main" val="176615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a:extLst>
              <a:ext uri="{FF2B5EF4-FFF2-40B4-BE49-F238E27FC236}">
                <a16:creationId xmlns:a16="http://schemas.microsoft.com/office/drawing/2014/main" id="{20B9F02D-A308-D635-61F1-74D1706772C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85114" y="79858"/>
            <a:ext cx="6106886" cy="61068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0A3B84E-7F2C-459D-F09F-5164178AF0EA}"/>
              </a:ext>
            </a:extLst>
          </p:cNvPr>
          <p:cNvSpPr txBox="1"/>
          <p:nvPr/>
        </p:nvSpPr>
        <p:spPr>
          <a:xfrm>
            <a:off x="374650" y="307863"/>
            <a:ext cx="610870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5B9BD5">
                    <a:lumMod val="75000"/>
                  </a:srgbClr>
                </a:solidFill>
                <a:effectLst/>
                <a:uLnTx/>
                <a:uFillTx/>
                <a:latin typeface="Aptos" panose="020B0004020202020204" pitchFamily="34" charset="0"/>
                <a:ea typeface="+mn-ea"/>
                <a:cs typeface="+mn-cs"/>
              </a:rPr>
              <a:t>New FAO Guidelines</a:t>
            </a:r>
          </a:p>
        </p:txBody>
      </p:sp>
      <p:sp>
        <p:nvSpPr>
          <p:cNvPr id="4" name="Rectangle 1">
            <a:extLst>
              <a:ext uri="{FF2B5EF4-FFF2-40B4-BE49-F238E27FC236}">
                <a16:creationId xmlns:a16="http://schemas.microsoft.com/office/drawing/2014/main" id="{8D1B39DB-8BC3-A311-82F8-8B463A499B17}"/>
              </a:ext>
            </a:extLst>
          </p:cNvPr>
          <p:cNvSpPr>
            <a:spLocks noChangeArrowheads="1"/>
          </p:cNvSpPr>
          <p:nvPr/>
        </p:nvSpPr>
        <p:spPr bwMode="auto">
          <a:xfrm rot="10800000" flipV="1">
            <a:off x="277131" y="1363586"/>
            <a:ext cx="3752851"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92100" marR="0" lvl="0" indent="-292100" algn="l" defTabSz="914400" rtl="0" eaLnBrk="0" fontAlgn="base" latinLnBrk="0" hangingPunct="0">
              <a:lnSpc>
                <a:spcPct val="100000"/>
              </a:lnSpc>
              <a:spcBef>
                <a:spcPct val="0"/>
              </a:spcBef>
              <a:spcAft>
                <a:spcPct val="0"/>
              </a:spcAft>
              <a:buClr>
                <a:srgbClr val="31859C"/>
              </a:buClr>
              <a:buSzTx/>
              <a:buFontTx/>
              <a:buChar char="•"/>
              <a:tabLst/>
              <a:defRPr/>
            </a:pPr>
            <a:r>
              <a:rPr kumimoji="0" lang="en-US" altLang="en-US" sz="2800" b="0" i="1" u="none" strike="noStrike" kern="1200" cap="none" spc="0" normalizeH="0" baseline="0" noProof="0">
                <a:ln>
                  <a:noFill/>
                </a:ln>
                <a:solidFill>
                  <a:prstClr val="black"/>
                </a:solidFill>
                <a:effectLst/>
                <a:uLnTx/>
                <a:uFillTx/>
                <a:latin typeface="Calibri" panose="020F0502020204030204"/>
                <a:ea typeface="+mn-ea"/>
                <a:cs typeface="+mn-cs"/>
              </a:rPr>
              <a:t>The role of livestock in circular bioeconomy systems</a:t>
            </a:r>
          </a:p>
          <a:p>
            <a:pPr marL="292100" marR="0" lvl="0" indent="-292100" algn="l" defTabSz="914400" rtl="0" eaLnBrk="0" fontAlgn="base" latinLnBrk="0" hangingPunct="0">
              <a:lnSpc>
                <a:spcPct val="100000"/>
              </a:lnSpc>
              <a:spcBef>
                <a:spcPct val="0"/>
              </a:spcBef>
              <a:spcAft>
                <a:spcPct val="0"/>
              </a:spcAft>
              <a:buClr>
                <a:srgbClr val="31859C"/>
              </a:buClr>
              <a:buSzTx/>
              <a:buFontTx/>
              <a:buChar char="•"/>
              <a:tabLst/>
              <a:defRPr/>
            </a:pPr>
            <a:endParaRPr kumimoji="0" lang="en-US" altLang="en-US" sz="2800" b="0" i="1" u="none" strike="noStrike" kern="1200" cap="none" spc="0" normalizeH="0" baseline="0" noProof="0">
              <a:ln>
                <a:noFill/>
              </a:ln>
              <a:solidFill>
                <a:prstClr val="black"/>
              </a:solidFill>
              <a:effectLst/>
              <a:uLnTx/>
              <a:uFillTx/>
              <a:latin typeface="Calibri" panose="020F0502020204030204"/>
              <a:ea typeface="+mn-ea"/>
              <a:cs typeface="+mn-cs"/>
            </a:endParaRPr>
          </a:p>
          <a:p>
            <a:pPr marL="292100" marR="0" lvl="0" indent="-292100" algn="l" defTabSz="914400" rtl="0" eaLnBrk="0" fontAlgn="base" latinLnBrk="0" hangingPunct="0">
              <a:lnSpc>
                <a:spcPct val="100000"/>
              </a:lnSpc>
              <a:spcBef>
                <a:spcPct val="0"/>
              </a:spcBef>
              <a:spcAft>
                <a:spcPct val="0"/>
              </a:spcAft>
              <a:buClr>
                <a:srgbClr val="31859C"/>
              </a:buClr>
              <a:buSzTx/>
              <a:buFontTx/>
              <a:buChar char="•"/>
              <a:tabLst/>
              <a:defRPr/>
            </a:pPr>
            <a:r>
              <a:rPr kumimoji="0" lang="en-US" altLang="en-US" sz="2800" b="0" i="1" u="none" strike="noStrike" kern="1200" cap="none" spc="0" normalizeH="0" baseline="0" noProof="0">
                <a:ln>
                  <a:noFill/>
                </a:ln>
                <a:solidFill>
                  <a:prstClr val="black"/>
                </a:solidFill>
                <a:effectLst/>
                <a:uLnTx/>
                <a:uFillTx/>
                <a:latin typeface="Calibri" panose="020F0502020204030204"/>
                <a:ea typeface="+mn-ea"/>
                <a:cs typeface="+mn-cs"/>
              </a:rPr>
              <a:t>Ecosystems services assessment in livestock agroecosystems</a:t>
            </a:r>
          </a:p>
        </p:txBody>
      </p:sp>
      <p:sp>
        <p:nvSpPr>
          <p:cNvPr id="6" name="TextBox 5">
            <a:extLst>
              <a:ext uri="{FF2B5EF4-FFF2-40B4-BE49-F238E27FC236}">
                <a16:creationId xmlns:a16="http://schemas.microsoft.com/office/drawing/2014/main" id="{7BA14700-1F8D-C355-6AF7-DCF5FB9C105D}"/>
              </a:ext>
            </a:extLst>
          </p:cNvPr>
          <p:cNvSpPr txBox="1"/>
          <p:nvPr/>
        </p:nvSpPr>
        <p:spPr>
          <a:xfrm>
            <a:off x="193560" y="5364681"/>
            <a:ext cx="357028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chemeClr val="accent1">
                    <a:lumMod val="75000"/>
                  </a:schemeClr>
                </a:solidFill>
                <a:effectLst/>
                <a:uLnTx/>
                <a:uFillTx/>
                <a:latin typeface="Calibri" panose="020F0502020204030204"/>
                <a:ea typeface="+mn-ea"/>
                <a:cs typeface="+mn-cs"/>
              </a:rPr>
              <a:t>FAO Livestock Environmental Assessment and Performance Partnership (LEAP)</a:t>
            </a:r>
          </a:p>
        </p:txBody>
      </p:sp>
      <p:sp>
        <p:nvSpPr>
          <p:cNvPr id="2" name="TextBox 1">
            <a:extLst>
              <a:ext uri="{FF2B5EF4-FFF2-40B4-BE49-F238E27FC236}">
                <a16:creationId xmlns:a16="http://schemas.microsoft.com/office/drawing/2014/main" id="{EE26659C-B793-72D7-BBB3-E0FE80FB3555}"/>
              </a:ext>
            </a:extLst>
          </p:cNvPr>
          <p:cNvSpPr txBox="1"/>
          <p:nvPr/>
        </p:nvSpPr>
        <p:spPr>
          <a:xfrm>
            <a:off x="5780315" y="4929232"/>
            <a:ext cx="6858000" cy="461665"/>
          </a:xfrm>
          <a:prstGeom prst="rect">
            <a:avLst/>
          </a:prstGeom>
          <a:noFill/>
        </p:spPr>
        <p:txBody>
          <a:bodyPr wrap="square" rtlCol="0">
            <a:spAutoFit/>
          </a:bodyPr>
          <a:lstStyle/>
          <a:p>
            <a:pPr algn="ctr"/>
            <a:r>
              <a:rPr lang="en-US" sz="2400" i="1">
                <a:solidFill>
                  <a:schemeClr val="bg1"/>
                </a:solidFill>
              </a:rPr>
              <a:t>If you can’t measure it, you can’t manage it!!</a:t>
            </a:r>
          </a:p>
        </p:txBody>
      </p:sp>
      <p:pic>
        <p:nvPicPr>
          <p:cNvPr id="1026" name="Picture 2" descr="No alternative text description for this image">
            <a:extLst>
              <a:ext uri="{FF2B5EF4-FFF2-40B4-BE49-F238E27FC236}">
                <a16:creationId xmlns:a16="http://schemas.microsoft.com/office/drawing/2014/main" id="{F3CC4EAC-D111-AE1D-689C-CBFAFB5762A5}"/>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3763849" y="2629010"/>
            <a:ext cx="2479841" cy="3557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52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5B2E142-1343-073C-6566-F25D06FC2A1A}"/>
              </a:ext>
            </a:extLst>
          </p:cNvPr>
          <p:cNvPicPr>
            <a:picLocks noChangeAspect="1"/>
          </p:cNvPicPr>
          <p:nvPr/>
        </p:nvPicPr>
        <p:blipFill>
          <a:blip r:embed="rId3"/>
          <a:stretch>
            <a:fillRect/>
          </a:stretch>
        </p:blipFill>
        <p:spPr>
          <a:xfrm>
            <a:off x="5976835" y="4371296"/>
            <a:ext cx="949954" cy="1147413"/>
          </a:xfrm>
          <a:prstGeom prst="rect">
            <a:avLst/>
          </a:prstGeom>
          <a:ln>
            <a:noFill/>
          </a:ln>
        </p:spPr>
      </p:pic>
      <p:sp>
        <p:nvSpPr>
          <p:cNvPr id="8" name="Title 7">
            <a:extLst>
              <a:ext uri="{FF2B5EF4-FFF2-40B4-BE49-F238E27FC236}">
                <a16:creationId xmlns:a16="http://schemas.microsoft.com/office/drawing/2014/main" id="{6803CD8E-F3EF-1309-4283-5FDB3D0387A6}"/>
              </a:ext>
            </a:extLst>
          </p:cNvPr>
          <p:cNvSpPr>
            <a:spLocks noGrp="1"/>
          </p:cNvSpPr>
          <p:nvPr>
            <p:ph type="title"/>
          </p:nvPr>
        </p:nvSpPr>
        <p:spPr>
          <a:xfrm>
            <a:off x="440332" y="399529"/>
            <a:ext cx="10515600" cy="460832"/>
          </a:xfrm>
        </p:spPr>
        <p:txBody>
          <a:bodyPr>
            <a:noAutofit/>
          </a:bodyPr>
          <a:lstStyle/>
          <a:p>
            <a:r>
              <a:rPr lang="en-GB" b="0">
                <a:solidFill>
                  <a:schemeClr val="accent1">
                    <a:lumMod val="75000"/>
                  </a:schemeClr>
                </a:solidFill>
                <a:ea typeface="Calibri"/>
                <a:cs typeface="Calibri"/>
              </a:rPr>
              <a:t>Facilitating investments to support livestock projects</a:t>
            </a:r>
            <a:endParaRPr lang="en-US" b="0">
              <a:solidFill>
                <a:schemeClr val="accent1">
                  <a:lumMod val="75000"/>
                </a:schemeClr>
              </a:solidFill>
            </a:endParaRPr>
          </a:p>
        </p:txBody>
      </p:sp>
      <p:sp>
        <p:nvSpPr>
          <p:cNvPr id="6" name="TextBox 5">
            <a:extLst>
              <a:ext uri="{FF2B5EF4-FFF2-40B4-BE49-F238E27FC236}">
                <a16:creationId xmlns:a16="http://schemas.microsoft.com/office/drawing/2014/main" id="{A751B842-DB89-2A1C-E0AF-5633E4FAD8DE}"/>
              </a:ext>
            </a:extLst>
          </p:cNvPr>
          <p:cNvSpPr txBox="1"/>
          <p:nvPr/>
        </p:nvSpPr>
        <p:spPr>
          <a:xfrm>
            <a:off x="585138" y="1849662"/>
            <a:ext cx="4897169" cy="2298065"/>
          </a:xfrm>
          <a:prstGeom prst="rect">
            <a:avLst/>
          </a:prstGeom>
          <a:noFill/>
        </p:spPr>
        <p:txBody>
          <a:bodyPr wrap="square" lIns="91440" tIns="45720" rIns="91440" bIns="45720" rtlCol="0" anchor="t">
            <a:spAutoFit/>
          </a:bodyPr>
          <a:lstStyle/>
          <a:p>
            <a:pPr marL="174625" marR="0" lvl="0" indent="0" algn="l" defTabSz="914400" rtl="0" eaLnBrk="1" fontAlgn="auto" latinLnBrk="0" hangingPunct="1">
              <a:lnSpc>
                <a:spcPct val="100000"/>
              </a:lnSpc>
              <a:spcBef>
                <a:spcPts val="0"/>
              </a:spcBef>
              <a:spcAft>
                <a:spcPts val="1000"/>
              </a:spcAft>
              <a:buClrTx/>
              <a:buSzTx/>
              <a:buFontTx/>
              <a:buNone/>
              <a:tabLst/>
              <a:defRPr/>
            </a:pPr>
            <a:r>
              <a:rPr kumimoji="0" lang="en-US" sz="2200" b="1" i="0" u="none" strike="noStrike" kern="1200" cap="none" spc="0" normalizeH="0" baseline="0" noProof="0">
                <a:ln>
                  <a:noFill/>
                </a:ln>
                <a:solidFill>
                  <a:srgbClr val="002060"/>
                </a:solidFill>
                <a:effectLst/>
                <a:uLnTx/>
                <a:uFillTx/>
                <a:latin typeface="Calibri" panose="020F0502020204030204"/>
                <a:ea typeface="+mn-ea"/>
                <a:cs typeface="+mn-cs"/>
              </a:rPr>
              <a:t>80 Countries</a:t>
            </a:r>
            <a:r>
              <a:rPr kumimoji="0" lang="en-US" sz="2200" b="0" i="0" u="none" strike="noStrike" kern="1200" cap="none" spc="0" normalizeH="0" baseline="0" noProof="0">
                <a:ln>
                  <a:noFill/>
                </a:ln>
                <a:solidFill>
                  <a:srgbClr val="002060"/>
                </a:solidFill>
                <a:effectLst/>
                <a:uLnTx/>
                <a:uFillTx/>
                <a:latin typeface="Calibri" panose="020F0502020204030204"/>
                <a:ea typeface="+mn-ea"/>
                <a:cs typeface="+mn-cs"/>
              </a:rPr>
              <a:t> / </a:t>
            </a:r>
            <a:r>
              <a:rPr kumimoji="0" lang="en-US" sz="2200" b="1" i="0" u="none" strike="noStrike" kern="1200" cap="none" spc="0" normalizeH="0" baseline="0" noProof="0">
                <a:ln>
                  <a:noFill/>
                </a:ln>
                <a:solidFill>
                  <a:srgbClr val="002060"/>
                </a:solidFill>
                <a:effectLst/>
                <a:uLnTx/>
                <a:uFillTx/>
                <a:latin typeface="Calibri" panose="020F0502020204030204"/>
                <a:ea typeface="+mn-ea"/>
                <a:cs typeface="+mn-cs"/>
              </a:rPr>
              <a:t>346 FAO Projects </a:t>
            </a:r>
            <a:endParaRPr kumimoji="0" lang="en-US" sz="2200" b="1" i="0" u="none" strike="noStrike" kern="1200" cap="none" spc="0" normalizeH="0" baseline="0" noProof="0">
              <a:ln>
                <a:noFill/>
              </a:ln>
              <a:solidFill>
                <a:srgbClr val="002060"/>
              </a:solidFill>
              <a:effectLst/>
              <a:uLnTx/>
              <a:uFillTx/>
              <a:latin typeface="Calibri" panose="020F0502020204030204"/>
              <a:ea typeface="Calibri" panose="020F0502020204030204"/>
              <a:cs typeface="Calibri" panose="020F0502020204030204"/>
            </a:endParaRPr>
          </a:p>
          <a:p>
            <a:pPr marL="174625" marR="0" lvl="0" indent="0" algn="l" defTabSz="914400" rtl="0" eaLnBrk="1" fontAlgn="auto" latinLnBrk="0" hangingPunct="1">
              <a:lnSpc>
                <a:spcPct val="100000"/>
              </a:lnSpc>
              <a:spcBef>
                <a:spcPts val="0"/>
              </a:spcBef>
              <a:spcAft>
                <a:spcPts val="1000"/>
              </a:spcAft>
              <a:buClrTx/>
              <a:buSzTx/>
              <a:buFontTx/>
              <a:buNone/>
              <a:tabLst/>
              <a:defRPr/>
            </a:pPr>
            <a:r>
              <a:rPr kumimoji="0" lang="en-US" sz="2200" b="0" i="0" u="none" strike="noStrike" kern="1200" cap="none" spc="0" normalizeH="0" baseline="0" noProof="0">
                <a:ln>
                  <a:noFill/>
                </a:ln>
                <a:solidFill>
                  <a:srgbClr val="002060"/>
                </a:solidFill>
                <a:effectLst/>
                <a:uLnTx/>
                <a:uFillTx/>
                <a:latin typeface="Calibri" panose="020F0502020204030204"/>
                <a:ea typeface="+mn-ea"/>
                <a:cs typeface="+mn-cs"/>
              </a:rPr>
              <a:t>Total Budget Delivery:  </a:t>
            </a:r>
            <a:r>
              <a:rPr kumimoji="0" lang="en-US" sz="2200" b="1" i="0" u="none" strike="noStrike" kern="1200" cap="none" spc="0" normalizeH="0" baseline="0" noProof="0">
                <a:ln>
                  <a:noFill/>
                </a:ln>
                <a:solidFill>
                  <a:srgbClr val="002060"/>
                </a:solidFill>
                <a:effectLst/>
                <a:uLnTx/>
                <a:uFillTx/>
                <a:latin typeface="Calibri" panose="020F0502020204030204"/>
                <a:ea typeface="+mn-ea"/>
                <a:cs typeface="+mn-cs"/>
              </a:rPr>
              <a:t>$280 Million</a:t>
            </a:r>
            <a:endParaRPr kumimoji="0" lang="en-US" sz="2200" b="1" i="0" u="none" strike="noStrike" kern="1200" cap="none" spc="0" normalizeH="0" baseline="0" noProof="0">
              <a:ln>
                <a:noFill/>
              </a:ln>
              <a:solidFill>
                <a:srgbClr val="002060"/>
              </a:solidFill>
              <a:effectLst/>
              <a:uLnTx/>
              <a:uFillTx/>
              <a:latin typeface="Calibri" panose="020F0502020204030204"/>
              <a:ea typeface="Calibri"/>
              <a:cs typeface="Calibri"/>
            </a:endParaRPr>
          </a:p>
          <a:p>
            <a:pPr marL="174625" marR="0" lvl="0" indent="0" algn="l" defTabSz="914400" rtl="0" eaLnBrk="1" fontAlgn="auto" latinLnBrk="0" hangingPunct="1">
              <a:lnSpc>
                <a:spcPct val="100000"/>
              </a:lnSpc>
              <a:spcBef>
                <a:spcPts val="0"/>
              </a:spcBef>
              <a:spcAft>
                <a:spcPts val="1000"/>
              </a:spcAft>
              <a:buClrTx/>
              <a:buSzTx/>
              <a:buFontTx/>
              <a:buNone/>
              <a:tabLst/>
              <a:defRPr/>
            </a:pPr>
            <a:r>
              <a:rPr kumimoji="0" lang="en-US" sz="2200" b="0" i="0" u="none" strike="noStrike" kern="1200" cap="none" spc="0" normalizeH="0" baseline="0" noProof="0">
                <a:ln>
                  <a:noFill/>
                </a:ln>
                <a:solidFill>
                  <a:srgbClr val="002060"/>
                </a:solidFill>
                <a:effectLst/>
                <a:uLnTx/>
                <a:uFillTx/>
                <a:latin typeface="Calibri" panose="020F0502020204030204"/>
                <a:ea typeface="+mn-ea"/>
                <a:cs typeface="+mn-cs"/>
              </a:rPr>
              <a:t>Total Beneficiaries: 15.7 Million </a:t>
            </a:r>
            <a:endParaRPr kumimoji="0" lang="en-US" sz="2200" b="0" i="0" u="none" strike="noStrike" kern="1200" cap="none" spc="0" normalizeH="0" baseline="0" noProof="0">
              <a:ln>
                <a:noFill/>
              </a:ln>
              <a:solidFill>
                <a:srgbClr val="002060"/>
              </a:solidFill>
              <a:effectLst/>
              <a:uLnTx/>
              <a:uFillTx/>
              <a:latin typeface="Calibri" panose="020F0502020204030204"/>
              <a:ea typeface="Calibri"/>
              <a:cs typeface="Calibri"/>
            </a:endParaRPr>
          </a:p>
          <a:p>
            <a:pPr marL="174625" marR="0" lvl="0" indent="0" algn="l" defTabSz="914400" rtl="0" eaLnBrk="1" fontAlgn="auto" latinLnBrk="0" hangingPunct="1">
              <a:lnSpc>
                <a:spcPct val="100000"/>
              </a:lnSpc>
              <a:spcBef>
                <a:spcPts val="0"/>
              </a:spcBef>
              <a:spcAft>
                <a:spcPts val="1000"/>
              </a:spcAft>
              <a:buClrTx/>
              <a:buSzTx/>
              <a:buFontTx/>
              <a:buNone/>
              <a:tabLst/>
              <a:defRPr/>
            </a:pPr>
            <a:r>
              <a:rPr kumimoji="0" lang="en-US" sz="2200" b="0" i="0" u="none" strike="noStrike" kern="1200" cap="none" spc="0" normalizeH="0" baseline="0" noProof="0">
                <a:ln>
                  <a:noFill/>
                </a:ln>
                <a:solidFill>
                  <a:srgbClr val="002060"/>
                </a:solidFill>
                <a:effectLst/>
                <a:uLnTx/>
                <a:uFillTx/>
                <a:latin typeface="Calibri" panose="020F0502020204030204"/>
                <a:ea typeface="+mn-ea"/>
                <a:cs typeface="+mn-cs"/>
              </a:rPr>
              <a:t>International Partners:  23 </a:t>
            </a:r>
            <a:endParaRPr kumimoji="0" lang="en-US" sz="2200" b="0" i="0" u="none" strike="noStrike" kern="1200" cap="none" spc="0" normalizeH="0" baseline="0" noProof="0">
              <a:ln>
                <a:noFill/>
              </a:ln>
              <a:solidFill>
                <a:srgbClr val="002060"/>
              </a:solidFill>
              <a:effectLst/>
              <a:uLnTx/>
              <a:uFillTx/>
              <a:latin typeface="Calibri" panose="020F0502020204030204"/>
              <a:ea typeface="Calibri"/>
              <a:cs typeface="Calibri"/>
            </a:endParaRPr>
          </a:p>
          <a:p>
            <a:pPr marL="174625" marR="0" lvl="0" indent="0" algn="l" defTabSz="914400" rtl="0" eaLnBrk="1" fontAlgn="auto" latinLnBrk="0" hangingPunct="1">
              <a:lnSpc>
                <a:spcPct val="100000"/>
              </a:lnSpc>
              <a:spcBef>
                <a:spcPts val="0"/>
              </a:spcBef>
              <a:spcAft>
                <a:spcPts val="1000"/>
              </a:spcAft>
              <a:buClrTx/>
              <a:buSzTx/>
              <a:buFontTx/>
              <a:buNone/>
              <a:tabLst/>
              <a:defRPr/>
            </a:pPr>
            <a:r>
              <a:rPr kumimoji="0" lang="en-US" sz="2200" b="0" i="0" u="none" strike="noStrike" kern="1200" cap="none" spc="0" normalizeH="0" baseline="0" noProof="0">
                <a:ln>
                  <a:noFill/>
                </a:ln>
                <a:solidFill>
                  <a:srgbClr val="002060"/>
                </a:solidFill>
                <a:effectLst/>
                <a:uLnTx/>
                <a:uFillTx/>
                <a:latin typeface="Calibri" panose="020F0502020204030204"/>
                <a:ea typeface="+mn-ea"/>
                <a:cs typeface="+mn-cs"/>
              </a:rPr>
              <a:t>National Partners:  135</a:t>
            </a:r>
            <a:endParaRPr kumimoji="0" lang="en-US" sz="2200" b="0" i="0" u="none" strike="noStrike" kern="1200" cap="none" spc="0" normalizeH="0" baseline="0" noProof="0">
              <a:ln>
                <a:noFill/>
              </a:ln>
              <a:solidFill>
                <a:srgbClr val="002060"/>
              </a:solidFill>
              <a:effectLst/>
              <a:uLnTx/>
              <a:uFillTx/>
              <a:latin typeface="Calibri" panose="020F0502020204030204"/>
              <a:ea typeface="Calibri"/>
              <a:cs typeface="Calibri"/>
            </a:endParaRPr>
          </a:p>
        </p:txBody>
      </p:sp>
      <p:sp>
        <p:nvSpPr>
          <p:cNvPr id="12" name="TextBox 11">
            <a:extLst>
              <a:ext uri="{FF2B5EF4-FFF2-40B4-BE49-F238E27FC236}">
                <a16:creationId xmlns:a16="http://schemas.microsoft.com/office/drawing/2014/main" id="{A4FA64C6-0022-C54E-16F0-3BB49F1E0F74}"/>
              </a:ext>
            </a:extLst>
          </p:cNvPr>
          <p:cNvSpPr txBox="1"/>
          <p:nvPr/>
        </p:nvSpPr>
        <p:spPr>
          <a:xfrm>
            <a:off x="5716226" y="5622415"/>
            <a:ext cx="1505178" cy="584775"/>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icrosoft YaHei" panose="020B0503020204020204" pitchFamily="34" charset="-122"/>
                <a:cs typeface="Open Sans"/>
              </a:rPr>
              <a:t>32 countries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icrosoft YaHei" panose="020B0503020204020204" pitchFamily="34" charset="-122"/>
                <a:cs typeface="Open Sans"/>
              </a:rPr>
              <a:t>$282 million</a:t>
            </a:r>
          </a:p>
        </p:txBody>
      </p:sp>
      <p:sp>
        <p:nvSpPr>
          <p:cNvPr id="5" name="TextBox 4">
            <a:extLst>
              <a:ext uri="{FF2B5EF4-FFF2-40B4-BE49-F238E27FC236}">
                <a16:creationId xmlns:a16="http://schemas.microsoft.com/office/drawing/2014/main" id="{96A39527-B3FD-AD3B-DEF2-395D256B8268}"/>
              </a:ext>
            </a:extLst>
          </p:cNvPr>
          <p:cNvSpPr txBox="1"/>
          <p:nvPr/>
        </p:nvSpPr>
        <p:spPr>
          <a:xfrm>
            <a:off x="439367" y="1194381"/>
            <a:ext cx="11309349" cy="400110"/>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ptos Narrow"/>
                <a:ea typeface="+mn-ea"/>
                <a:cs typeface="Segoe UI"/>
              </a:rPr>
              <a:t>Livestock Production, Animal Health, Climate Smart, Emergency Preparedness &amp; Response​ - 2024 Stats</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F866D9C7-91BD-17DF-FD76-3AABE69F27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03660" y="4530135"/>
            <a:ext cx="2015915" cy="829734"/>
          </a:xfrm>
          <a:prstGeom prst="rect">
            <a:avLst/>
          </a:prstGeom>
          <a:ln>
            <a:noFill/>
          </a:ln>
        </p:spPr>
      </p:pic>
      <p:sp>
        <p:nvSpPr>
          <p:cNvPr id="11" name="TextBox 10">
            <a:extLst>
              <a:ext uri="{FF2B5EF4-FFF2-40B4-BE49-F238E27FC236}">
                <a16:creationId xmlns:a16="http://schemas.microsoft.com/office/drawing/2014/main" id="{8EB722CD-0784-0673-D37C-B301F98F7517}"/>
              </a:ext>
            </a:extLst>
          </p:cNvPr>
          <p:cNvSpPr txBox="1"/>
          <p:nvPr/>
        </p:nvSpPr>
        <p:spPr>
          <a:xfrm>
            <a:off x="3116440" y="5481556"/>
            <a:ext cx="1942465"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Open Sans"/>
                <a:cs typeface="Open Sans"/>
              </a:rPr>
              <a:t>32 Projects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Open Sans"/>
                <a:cs typeface="Open Sans"/>
              </a:rPr>
              <a:t>44 Countries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Open Sans"/>
                <a:cs typeface="Open Sans"/>
              </a:rPr>
              <a:t>~$164 Million</a:t>
            </a:r>
          </a:p>
        </p:txBody>
      </p:sp>
      <p:pic>
        <p:nvPicPr>
          <p:cNvPr id="4" name="Picture 3" descr="A green and blue polygonal sphere&#10;&#10;AI-generated content may be incorrect.">
            <a:extLst>
              <a:ext uri="{FF2B5EF4-FFF2-40B4-BE49-F238E27FC236}">
                <a16:creationId xmlns:a16="http://schemas.microsoft.com/office/drawing/2014/main" id="{52BD23E9-D97A-34D0-0276-1742875D27D7}"/>
              </a:ext>
            </a:extLst>
          </p:cNvPr>
          <p:cNvPicPr>
            <a:picLocks noChangeAspect="1"/>
          </p:cNvPicPr>
          <p:nvPr/>
        </p:nvPicPr>
        <p:blipFill>
          <a:blip r:embed="rId5" cstate="screen">
            <a:extLst>
              <a:ext uri="{28A0092B-C50C-407E-A947-70E740481C1C}">
                <a14:useLocalDpi xmlns:a14="http://schemas.microsoft.com/office/drawing/2010/main"/>
              </a:ext>
            </a:extLst>
          </a:blip>
          <a:srcRect t="-1333" b="-22"/>
          <a:stretch>
            <a:fillRect/>
          </a:stretch>
        </p:blipFill>
        <p:spPr>
          <a:xfrm>
            <a:off x="8163364" y="4340385"/>
            <a:ext cx="1302939" cy="1141171"/>
          </a:xfrm>
          <a:prstGeom prst="rect">
            <a:avLst/>
          </a:prstGeom>
        </p:spPr>
      </p:pic>
      <p:sp>
        <p:nvSpPr>
          <p:cNvPr id="3" name="TextBox 2">
            <a:extLst>
              <a:ext uri="{FF2B5EF4-FFF2-40B4-BE49-F238E27FC236}">
                <a16:creationId xmlns:a16="http://schemas.microsoft.com/office/drawing/2014/main" id="{57FFE8B0-920F-04DB-A978-5670905635C4}"/>
              </a:ext>
            </a:extLst>
          </p:cNvPr>
          <p:cNvSpPr txBox="1"/>
          <p:nvPr/>
        </p:nvSpPr>
        <p:spPr>
          <a:xfrm>
            <a:off x="7602869" y="5462845"/>
            <a:ext cx="242993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icrosoft YaHei" panose="020B0503020204020204" pitchFamily="34" charset="-122"/>
                <a:cs typeface="Open Sans"/>
              </a:rPr>
              <a:t>1</a:t>
            </a:r>
            <a:r>
              <a:rPr kumimoji="0" lang="en-US" sz="1600" b="1" i="0" u="none" strike="noStrike" kern="1200" cap="none" spc="0" normalizeH="0" baseline="30000" noProof="0">
                <a:ln>
                  <a:noFill/>
                </a:ln>
                <a:solidFill>
                  <a:prstClr val="black"/>
                </a:solidFill>
                <a:effectLst/>
                <a:uLnTx/>
                <a:uFillTx/>
                <a:latin typeface="Calibri" panose="020F0502020204030204"/>
                <a:ea typeface="Microsoft YaHei" panose="020B0503020204020204" pitchFamily="34" charset="-122"/>
                <a:cs typeface="Open Sans"/>
              </a:rPr>
              <a:t>st</a:t>
            </a:r>
            <a:r>
              <a:rPr kumimoji="0" lang="en-US" sz="1600" b="1" i="0" u="none" strike="noStrike" kern="1200" cap="none" spc="0" normalizeH="0" baseline="0" noProof="0">
                <a:ln>
                  <a:noFill/>
                </a:ln>
                <a:solidFill>
                  <a:prstClr val="black"/>
                </a:solidFill>
                <a:effectLst/>
                <a:uLnTx/>
                <a:uFillTx/>
                <a:latin typeface="Calibri" panose="020F0502020204030204"/>
                <a:ea typeface="Microsoft YaHei" panose="020B0503020204020204" pitchFamily="34" charset="-122"/>
                <a:cs typeface="Open Sans"/>
              </a:rPr>
              <a:t> livestock project approved 4 countries in Africa $358 million</a:t>
            </a:r>
            <a:endParaRPr kumimoji="0" lang="en-US" sz="1600" b="1" i="0" u="none" strike="noStrike" kern="1200" cap="none" spc="0" normalizeH="0" baseline="0" noProof="0">
              <a:ln>
                <a:noFill/>
              </a:ln>
              <a:solidFill>
                <a:prstClr val="black"/>
              </a:solidFill>
              <a:effectLst/>
              <a:uLnTx/>
              <a:uFillTx/>
              <a:latin typeface="Calibri" panose="020F0502020204030204"/>
              <a:ea typeface="Microsoft YaHei" panose="020B0503020204020204" pitchFamily="34" charset="-122"/>
              <a:cs typeface="Calibri"/>
            </a:endParaRPr>
          </a:p>
        </p:txBody>
      </p:sp>
      <p:sp>
        <p:nvSpPr>
          <p:cNvPr id="7" name="TextBox 6">
            <a:extLst>
              <a:ext uri="{FF2B5EF4-FFF2-40B4-BE49-F238E27FC236}">
                <a16:creationId xmlns:a16="http://schemas.microsoft.com/office/drawing/2014/main" id="{72C16C4F-2452-06AA-E34F-29DE69122610}"/>
              </a:ext>
            </a:extLst>
          </p:cNvPr>
          <p:cNvSpPr txBox="1"/>
          <p:nvPr/>
        </p:nvSpPr>
        <p:spPr>
          <a:xfrm>
            <a:off x="877952" y="5663619"/>
            <a:ext cx="1573562" cy="584775"/>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Open Sans"/>
                <a:cs typeface="Open Sans"/>
              </a:rPr>
              <a:t> 15 countries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Open Sans"/>
                <a:cs typeface="Open Sans"/>
              </a:rPr>
              <a:t>$2.6+ billion</a:t>
            </a:r>
          </a:p>
        </p:txBody>
      </p:sp>
      <p:pic>
        <p:nvPicPr>
          <p:cNvPr id="14" name="Picture 13" descr="A map of the world&#10;&#10;AI-generated content may be incorrect.">
            <a:extLst>
              <a:ext uri="{FF2B5EF4-FFF2-40B4-BE49-F238E27FC236}">
                <a16:creationId xmlns:a16="http://schemas.microsoft.com/office/drawing/2014/main" id="{F6CD7D17-9C40-097B-DB42-A4812058179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00335" y="1850908"/>
            <a:ext cx="4472641" cy="2220567"/>
          </a:xfrm>
          <a:prstGeom prst="roundRect">
            <a:avLst>
              <a:gd name="adj" fmla="val 8594"/>
            </a:avLst>
          </a:prstGeom>
          <a:solidFill>
            <a:srgbClr val="FFFFFF">
              <a:shade val="85000"/>
            </a:srgbClr>
          </a:solidFill>
          <a:ln>
            <a:noFill/>
          </a:ln>
          <a:effectLst/>
        </p:spPr>
      </p:pic>
      <p:pic>
        <p:nvPicPr>
          <p:cNvPr id="18" name="Picture 17" descr="A blue object on a white background&#10;&#10;AI-generated content may be incorrect.">
            <a:extLst>
              <a:ext uri="{FF2B5EF4-FFF2-40B4-BE49-F238E27FC236}">
                <a16:creationId xmlns:a16="http://schemas.microsoft.com/office/drawing/2014/main" id="{2EA43814-A235-DFE9-0359-EF920281E5A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47411" y="2762573"/>
            <a:ext cx="241546" cy="405424"/>
          </a:xfrm>
          <a:prstGeom prst="rect">
            <a:avLst/>
          </a:prstGeom>
          <a:ln>
            <a:noFill/>
          </a:ln>
        </p:spPr>
      </p:pic>
      <p:pic>
        <p:nvPicPr>
          <p:cNvPr id="2" name="Picture 1">
            <a:extLst>
              <a:ext uri="{FF2B5EF4-FFF2-40B4-BE49-F238E27FC236}">
                <a16:creationId xmlns:a16="http://schemas.microsoft.com/office/drawing/2014/main" id="{77999E6B-211C-D0C9-469C-36510B09602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0363" y="4277696"/>
            <a:ext cx="2230401" cy="1514520"/>
          </a:xfrm>
          <a:prstGeom prst="rect">
            <a:avLst/>
          </a:prstGeom>
        </p:spPr>
      </p:pic>
      <p:sp>
        <p:nvSpPr>
          <p:cNvPr id="21" name="Rectangle: Rounded Corners 20">
            <a:extLst>
              <a:ext uri="{FF2B5EF4-FFF2-40B4-BE49-F238E27FC236}">
                <a16:creationId xmlns:a16="http://schemas.microsoft.com/office/drawing/2014/main" id="{49CAA722-A56B-C53D-A039-09709AD17BA1}"/>
              </a:ext>
            </a:extLst>
          </p:cNvPr>
          <p:cNvSpPr/>
          <p:nvPr/>
        </p:nvSpPr>
        <p:spPr>
          <a:xfrm>
            <a:off x="572476" y="1728494"/>
            <a:ext cx="9393365" cy="2530475"/>
          </a:xfrm>
          <a:prstGeom prst="roundRect">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7021D09C-128A-3E85-316A-6FBB8E1D20FE}"/>
              </a:ext>
            </a:extLst>
          </p:cNvPr>
          <p:cNvSpPr txBox="1"/>
          <p:nvPr/>
        </p:nvSpPr>
        <p:spPr>
          <a:xfrm>
            <a:off x="9823999" y="4878760"/>
            <a:ext cx="2429933"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Open Sans"/>
                <a:cs typeface="Open Sans"/>
              </a:rPr>
              <a:t>33 countries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Open Sans"/>
                <a:cs typeface="Open Sans"/>
              </a:rPr>
              <a:t>51 investment projects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Calibri"/>
                <a:cs typeface="Calibri"/>
              </a:rPr>
              <a:t>$</a:t>
            </a:r>
            <a:r>
              <a:rPr kumimoji="0" lang="en-US" sz="1600" b="1" i="0" u="none" strike="noStrike" kern="1200" cap="none" spc="0" normalizeH="0" baseline="0" noProof="0">
                <a:ln>
                  <a:noFill/>
                </a:ln>
                <a:solidFill>
                  <a:prstClr val="black"/>
                </a:solidFill>
                <a:effectLst/>
                <a:uLnTx/>
                <a:uFillTx/>
                <a:latin typeface="Calibri" panose="020F0502020204030204"/>
                <a:ea typeface="Open Sans"/>
                <a:cs typeface="Open Sans"/>
              </a:rPr>
              <a:t>7.3 billion</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Picture 14" descr="A group of people holding baskets&#10;&#10;AI-generated content may be incorrect.">
            <a:extLst>
              <a:ext uri="{FF2B5EF4-FFF2-40B4-BE49-F238E27FC236}">
                <a16:creationId xmlns:a16="http://schemas.microsoft.com/office/drawing/2014/main" id="{7D524E7F-2148-60CD-C466-C213197BAD5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09748" y="2765034"/>
            <a:ext cx="1879601" cy="2022083"/>
          </a:xfrm>
          <a:prstGeom prst="rect">
            <a:avLst/>
          </a:prstGeom>
        </p:spPr>
      </p:pic>
      <p:sp>
        <p:nvSpPr>
          <p:cNvPr id="9" name="Rectangle: Rounded Corners 20">
            <a:extLst>
              <a:ext uri="{FF2B5EF4-FFF2-40B4-BE49-F238E27FC236}">
                <a16:creationId xmlns:a16="http://schemas.microsoft.com/office/drawing/2014/main" id="{778F4BD0-B410-5B69-FEF8-B1543BD701FF}"/>
              </a:ext>
            </a:extLst>
          </p:cNvPr>
          <p:cNvSpPr/>
          <p:nvPr/>
        </p:nvSpPr>
        <p:spPr>
          <a:xfrm>
            <a:off x="572477" y="4302106"/>
            <a:ext cx="2304446" cy="2010179"/>
          </a:xfrm>
          <a:prstGeom prst="roundRect">
            <a:avLst>
              <a:gd name="adj" fmla="val 9242"/>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v</a:t>
            </a:r>
          </a:p>
        </p:txBody>
      </p:sp>
      <p:sp>
        <p:nvSpPr>
          <p:cNvPr id="16" name="Rectangle: Rounded Corners 20">
            <a:extLst>
              <a:ext uri="{FF2B5EF4-FFF2-40B4-BE49-F238E27FC236}">
                <a16:creationId xmlns:a16="http://schemas.microsoft.com/office/drawing/2014/main" id="{1E535FF5-BBB3-1BB4-6D39-B7B21E5F5297}"/>
              </a:ext>
            </a:extLst>
          </p:cNvPr>
          <p:cNvSpPr/>
          <p:nvPr/>
        </p:nvSpPr>
        <p:spPr>
          <a:xfrm>
            <a:off x="2935450" y="4301835"/>
            <a:ext cx="2304446" cy="2010179"/>
          </a:xfrm>
          <a:prstGeom prst="roundRect">
            <a:avLst>
              <a:gd name="adj" fmla="val 9242"/>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v</a:t>
            </a:r>
          </a:p>
        </p:txBody>
      </p:sp>
      <p:sp>
        <p:nvSpPr>
          <p:cNvPr id="17" name="Rectangle: Rounded Corners 20">
            <a:extLst>
              <a:ext uri="{FF2B5EF4-FFF2-40B4-BE49-F238E27FC236}">
                <a16:creationId xmlns:a16="http://schemas.microsoft.com/office/drawing/2014/main" id="{3E4BA04C-E918-5A88-67C9-6CD1C79D87EE}"/>
              </a:ext>
            </a:extLst>
          </p:cNvPr>
          <p:cNvSpPr/>
          <p:nvPr/>
        </p:nvSpPr>
        <p:spPr>
          <a:xfrm>
            <a:off x="5298423" y="4301835"/>
            <a:ext cx="2304446" cy="2010179"/>
          </a:xfrm>
          <a:prstGeom prst="roundRect">
            <a:avLst>
              <a:gd name="adj" fmla="val 9242"/>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v</a:t>
            </a:r>
          </a:p>
        </p:txBody>
      </p:sp>
      <p:sp>
        <p:nvSpPr>
          <p:cNvPr id="19" name="Rectangle: Rounded Corners 20">
            <a:extLst>
              <a:ext uri="{FF2B5EF4-FFF2-40B4-BE49-F238E27FC236}">
                <a16:creationId xmlns:a16="http://schemas.microsoft.com/office/drawing/2014/main" id="{8C2AB902-C728-D7A2-B857-9EFF5976A77F}"/>
              </a:ext>
            </a:extLst>
          </p:cNvPr>
          <p:cNvSpPr/>
          <p:nvPr/>
        </p:nvSpPr>
        <p:spPr>
          <a:xfrm>
            <a:off x="7661396" y="4301835"/>
            <a:ext cx="2304446" cy="2010179"/>
          </a:xfrm>
          <a:prstGeom prst="roundRect">
            <a:avLst>
              <a:gd name="adj" fmla="val 9242"/>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v</a:t>
            </a:r>
          </a:p>
        </p:txBody>
      </p:sp>
      <p:pic>
        <p:nvPicPr>
          <p:cNvPr id="24" name="Picture 2" descr="Organización de las Naciones Unidas para la Alimentación y la Agricultura:  FAO en Costa Rica | Food and Agriculture Organization of the United Nations">
            <a:extLst>
              <a:ext uri="{FF2B5EF4-FFF2-40B4-BE49-F238E27FC236}">
                <a16:creationId xmlns:a16="http://schemas.microsoft.com/office/drawing/2014/main" id="{B8208DFE-A1E5-C0BC-2CBA-30AAD0918698}"/>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0626448" y="5161"/>
            <a:ext cx="1565552" cy="635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9303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51007" y="1470423"/>
            <a:ext cx="6657943" cy="6812559"/>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ECDC">
                <a:alpha val="22745"/>
              </a:srgbClr>
            </a:solidFill>
          </p:spPr>
          <p:txBody>
            <a:bodyPr/>
            <a:lstStyle/>
            <a:p>
              <a:endParaRPr lang="es-ES" sz="1688"/>
            </a:p>
          </p:txBody>
        </p:sp>
        <p:sp>
          <p:nvSpPr>
            <p:cNvPr id="4" name="TextBox 4"/>
            <p:cNvSpPr txBox="1"/>
            <p:nvPr/>
          </p:nvSpPr>
          <p:spPr>
            <a:xfrm>
              <a:off x="76200" y="47625"/>
              <a:ext cx="660400" cy="688975"/>
            </a:xfrm>
            <a:prstGeom prst="rect">
              <a:avLst/>
            </a:prstGeom>
          </p:spPr>
          <p:txBody>
            <a:bodyPr lIns="47625" tIns="47625" rIns="47625" bIns="47625" rtlCol="0" anchor="ctr"/>
            <a:lstStyle/>
            <a:p>
              <a:pPr algn="ctr">
                <a:lnSpc>
                  <a:spcPts val="1313"/>
                </a:lnSpc>
              </a:pPr>
              <a:endParaRPr sz="1688"/>
            </a:p>
          </p:txBody>
        </p:sp>
      </p:grpSp>
      <p:sp>
        <p:nvSpPr>
          <p:cNvPr id="54" name="Rectangle 53">
            <a:extLst>
              <a:ext uri="{FF2B5EF4-FFF2-40B4-BE49-F238E27FC236}">
                <a16:creationId xmlns:a16="http://schemas.microsoft.com/office/drawing/2014/main" id="{817B38CF-E9CC-1B12-AD2F-538D796FA5AA}"/>
              </a:ext>
            </a:extLst>
          </p:cNvPr>
          <p:cNvSpPr/>
          <p:nvPr/>
        </p:nvSpPr>
        <p:spPr>
          <a:xfrm>
            <a:off x="276225" y="918577"/>
            <a:ext cx="9429750" cy="293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7" name="Freeform 4">
            <a:extLst>
              <a:ext uri="{FF2B5EF4-FFF2-40B4-BE49-F238E27FC236}">
                <a16:creationId xmlns:a16="http://schemas.microsoft.com/office/drawing/2014/main" id="{8E42AAAC-C80E-4A83-D90C-21504AA5AEA0}"/>
              </a:ext>
            </a:extLst>
          </p:cNvPr>
          <p:cNvSpPr/>
          <p:nvPr/>
        </p:nvSpPr>
        <p:spPr>
          <a:xfrm rot="20063086">
            <a:off x="-138304" y="2081567"/>
            <a:ext cx="11142208" cy="3605153"/>
          </a:xfrm>
          <a:custGeom>
            <a:avLst/>
            <a:gdLst/>
            <a:ahLst/>
            <a:cxnLst/>
            <a:rect l="l" t="t" r="r" b="b"/>
            <a:pathLst>
              <a:path w="8499212" h="3838811">
                <a:moveTo>
                  <a:pt x="0" y="0"/>
                </a:moveTo>
                <a:lnTo>
                  <a:pt x="8499212" y="0"/>
                </a:lnTo>
                <a:lnTo>
                  <a:pt x="8499212" y="3838810"/>
                </a:lnTo>
                <a:lnTo>
                  <a:pt x="0" y="383881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grpSp>
        <p:nvGrpSpPr>
          <p:cNvPr id="5" name="Group 5"/>
          <p:cNvGrpSpPr/>
          <p:nvPr/>
        </p:nvGrpSpPr>
        <p:grpSpPr>
          <a:xfrm>
            <a:off x="-4398169" y="-876349"/>
            <a:ext cx="9139075" cy="4292314"/>
            <a:chOff x="76200" y="47625"/>
            <a:chExt cx="1794879" cy="842994"/>
          </a:xfrm>
        </p:grpSpPr>
        <p:sp>
          <p:nvSpPr>
            <p:cNvPr id="6" name="Freeform 6"/>
            <p:cNvSpPr/>
            <p:nvPr/>
          </p:nvSpPr>
          <p:spPr>
            <a:xfrm>
              <a:off x="1058279" y="77819"/>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ECDC">
                <a:alpha val="22745"/>
              </a:srgbClr>
            </a:solidFill>
          </p:spPr>
          <p:txBody>
            <a:bodyPr/>
            <a:lstStyle/>
            <a:p>
              <a:endParaRPr lang="es-ES" sz="1688"/>
            </a:p>
          </p:txBody>
        </p:sp>
        <p:sp>
          <p:nvSpPr>
            <p:cNvPr id="7" name="TextBox 7"/>
            <p:cNvSpPr txBox="1"/>
            <p:nvPr/>
          </p:nvSpPr>
          <p:spPr>
            <a:xfrm>
              <a:off x="76200" y="47625"/>
              <a:ext cx="660400" cy="688975"/>
            </a:xfrm>
            <a:prstGeom prst="rect">
              <a:avLst/>
            </a:prstGeom>
          </p:spPr>
          <p:txBody>
            <a:bodyPr lIns="47625" tIns="47625" rIns="47625" bIns="47625" rtlCol="0" anchor="ctr"/>
            <a:lstStyle/>
            <a:p>
              <a:pPr algn="ctr">
                <a:lnSpc>
                  <a:spcPts val="1313"/>
                </a:lnSpc>
              </a:pPr>
              <a:endParaRPr sz="1688"/>
            </a:p>
          </p:txBody>
        </p:sp>
      </p:grpSp>
      <p:grpSp>
        <p:nvGrpSpPr>
          <p:cNvPr id="14" name="Group 14"/>
          <p:cNvGrpSpPr/>
          <p:nvPr/>
        </p:nvGrpSpPr>
        <p:grpSpPr>
          <a:xfrm>
            <a:off x="5409421" y="4402320"/>
            <a:ext cx="60759" cy="393814"/>
            <a:chOff x="0" y="0"/>
            <a:chExt cx="24004" cy="155581"/>
          </a:xfrm>
        </p:grpSpPr>
        <p:sp>
          <p:nvSpPr>
            <p:cNvPr id="15" name="Freeform 15"/>
            <p:cNvSpPr/>
            <p:nvPr/>
          </p:nvSpPr>
          <p:spPr>
            <a:xfrm>
              <a:off x="0" y="0"/>
              <a:ext cx="24004" cy="155581"/>
            </a:xfrm>
            <a:custGeom>
              <a:avLst/>
              <a:gdLst/>
              <a:ahLst/>
              <a:cxnLst/>
              <a:rect l="l" t="t" r="r" b="b"/>
              <a:pathLst>
                <a:path w="24004" h="155581">
                  <a:moveTo>
                    <a:pt x="0" y="0"/>
                  </a:moveTo>
                  <a:lnTo>
                    <a:pt x="24004" y="0"/>
                  </a:lnTo>
                  <a:lnTo>
                    <a:pt x="24004" y="155581"/>
                  </a:lnTo>
                  <a:lnTo>
                    <a:pt x="0" y="155581"/>
                  </a:lnTo>
                  <a:close/>
                </a:path>
              </a:pathLst>
            </a:custGeom>
            <a:solidFill>
              <a:srgbClr val="4EAEDE"/>
            </a:solidFill>
          </p:spPr>
          <p:txBody>
            <a:bodyPr/>
            <a:lstStyle/>
            <a:p>
              <a:endParaRPr lang="es-ES" sz="1688"/>
            </a:p>
          </p:txBody>
        </p:sp>
        <p:sp>
          <p:nvSpPr>
            <p:cNvPr id="16" name="TextBox 16"/>
            <p:cNvSpPr txBox="1"/>
            <p:nvPr/>
          </p:nvSpPr>
          <p:spPr>
            <a:xfrm>
              <a:off x="0" y="-28575"/>
              <a:ext cx="24004" cy="184156"/>
            </a:xfrm>
            <a:prstGeom prst="rect">
              <a:avLst/>
            </a:prstGeom>
          </p:spPr>
          <p:txBody>
            <a:bodyPr lIns="47625" tIns="47625" rIns="47625" bIns="47625" rtlCol="0" anchor="ctr"/>
            <a:lstStyle/>
            <a:p>
              <a:pPr algn="ctr">
                <a:lnSpc>
                  <a:spcPts val="1313"/>
                </a:lnSpc>
              </a:pPr>
              <a:endParaRPr sz="1688"/>
            </a:p>
          </p:txBody>
        </p:sp>
      </p:grpSp>
      <p:sp>
        <p:nvSpPr>
          <p:cNvPr id="36" name="Freeform 36"/>
          <p:cNvSpPr/>
          <p:nvPr/>
        </p:nvSpPr>
        <p:spPr>
          <a:xfrm>
            <a:off x="8840799" y="161237"/>
            <a:ext cx="774882" cy="701003"/>
          </a:xfrm>
          <a:custGeom>
            <a:avLst/>
            <a:gdLst/>
            <a:ahLst/>
            <a:cxnLst/>
            <a:rect l="l" t="t" r="r" b="b"/>
            <a:pathLst>
              <a:path w="1097474" h="904044">
                <a:moveTo>
                  <a:pt x="0" y="0"/>
                </a:moveTo>
                <a:lnTo>
                  <a:pt x="1097474" y="0"/>
                </a:lnTo>
                <a:lnTo>
                  <a:pt x="1097474" y="904044"/>
                </a:lnTo>
                <a:lnTo>
                  <a:pt x="0" y="904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sz="1688"/>
          </a:p>
        </p:txBody>
      </p:sp>
      <p:sp>
        <p:nvSpPr>
          <p:cNvPr id="50" name="TextBox 50"/>
          <p:cNvSpPr txBox="1"/>
          <p:nvPr/>
        </p:nvSpPr>
        <p:spPr>
          <a:xfrm>
            <a:off x="172191" y="405679"/>
            <a:ext cx="4271975" cy="551433"/>
          </a:xfrm>
          <a:prstGeom prst="rect">
            <a:avLst/>
          </a:prstGeom>
        </p:spPr>
        <p:txBody>
          <a:bodyPr lIns="0" tIns="0" rIns="0" bIns="0" rtlCol="0" anchor="t">
            <a:spAutoFit/>
          </a:bodyPr>
          <a:lstStyle/>
          <a:p>
            <a:pPr algn="r">
              <a:lnSpc>
                <a:spcPts val="4267"/>
              </a:lnSpc>
            </a:pPr>
            <a:r>
              <a:rPr lang="en-US" sz="3987">
                <a:solidFill>
                  <a:srgbClr val="1CA6AB"/>
                </a:solidFill>
                <a:latin typeface="Anton"/>
                <a:ea typeface="Anton"/>
                <a:cs typeface="Anton"/>
                <a:sym typeface="Anton"/>
              </a:rPr>
              <a:t>What is to come?</a:t>
            </a:r>
          </a:p>
        </p:txBody>
      </p:sp>
      <p:pic>
        <p:nvPicPr>
          <p:cNvPr id="51" name="Picture 50" descr="A colorful text on a black background&#10;&#10;AI-generated content may be incorrect.">
            <a:extLst>
              <a:ext uri="{FF2B5EF4-FFF2-40B4-BE49-F238E27FC236}">
                <a16:creationId xmlns:a16="http://schemas.microsoft.com/office/drawing/2014/main" id="{896E05DF-C7DA-50E4-AA85-B570BC06C5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317186" y="215091"/>
            <a:ext cx="1598589" cy="946228"/>
          </a:xfrm>
          <a:prstGeom prst="rect">
            <a:avLst/>
          </a:prstGeom>
        </p:spPr>
      </p:pic>
      <p:pic>
        <p:nvPicPr>
          <p:cNvPr id="52" name="Picture 51" descr="2025 WFF flagship event - Call for Youth side events">
            <a:extLst>
              <a:ext uri="{FF2B5EF4-FFF2-40B4-BE49-F238E27FC236}">
                <a16:creationId xmlns:a16="http://schemas.microsoft.com/office/drawing/2014/main" id="{9FE703F0-4DD7-5DC2-BA7E-EA00BD71E850}"/>
              </a:ext>
            </a:extLst>
          </p:cNvPr>
          <p:cNvPicPr>
            <a:picLocks noChangeAspect="1"/>
          </p:cNvPicPr>
          <p:nvPr/>
        </p:nvPicPr>
        <p:blipFill>
          <a:blip r:embed="rId7" cstate="screen">
            <a:alphaModFix amt="20000"/>
            <a:extLst>
              <a:ext uri="{28A0092B-C50C-407E-A947-70E740481C1C}">
                <a14:useLocalDpi xmlns:a14="http://schemas.microsoft.com/office/drawing/2010/main"/>
              </a:ext>
            </a:extLst>
          </a:blip>
          <a:srcRect r="-1020" b="-609"/>
          <a:stretch>
            <a:fillRect/>
          </a:stretch>
        </p:blipFill>
        <p:spPr>
          <a:xfrm>
            <a:off x="732304" y="2514070"/>
            <a:ext cx="1357153" cy="1157043"/>
          </a:xfrm>
          <a:prstGeom prst="rect">
            <a:avLst/>
          </a:prstGeom>
          <a:ln>
            <a:noFill/>
          </a:ln>
        </p:spPr>
      </p:pic>
      <p:sp>
        <p:nvSpPr>
          <p:cNvPr id="58" name="AutoShape 3">
            <a:extLst>
              <a:ext uri="{FF2B5EF4-FFF2-40B4-BE49-F238E27FC236}">
                <a16:creationId xmlns:a16="http://schemas.microsoft.com/office/drawing/2014/main" id="{FC0CA4DE-0ACF-BA7F-2A16-647E38E6E03D}"/>
              </a:ext>
            </a:extLst>
          </p:cNvPr>
          <p:cNvSpPr/>
          <p:nvPr/>
        </p:nvSpPr>
        <p:spPr>
          <a:xfrm rot="5413673" flipV="1">
            <a:off x="1039482" y="3800157"/>
            <a:ext cx="767339" cy="3051"/>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a:lstStyle/>
          <a:p>
            <a:endParaRPr lang="es-ES"/>
          </a:p>
        </p:txBody>
      </p:sp>
      <p:grpSp>
        <p:nvGrpSpPr>
          <p:cNvPr id="59" name="Group 4">
            <a:extLst>
              <a:ext uri="{FF2B5EF4-FFF2-40B4-BE49-F238E27FC236}">
                <a16:creationId xmlns:a16="http://schemas.microsoft.com/office/drawing/2014/main" id="{055FF0D3-DBCB-B6D2-DECF-E23AC1398E04}"/>
              </a:ext>
            </a:extLst>
          </p:cNvPr>
          <p:cNvGrpSpPr/>
          <p:nvPr/>
        </p:nvGrpSpPr>
        <p:grpSpPr>
          <a:xfrm rot="10800000">
            <a:off x="1255935" y="4062708"/>
            <a:ext cx="321507" cy="292681"/>
            <a:chOff x="0" y="0"/>
            <a:chExt cx="6350000" cy="6350000"/>
          </a:xfrm>
          <a:solidFill>
            <a:schemeClr val="accent4"/>
          </a:solidFill>
        </p:grpSpPr>
        <p:sp>
          <p:nvSpPr>
            <p:cNvPr id="60" name="Freeform 5">
              <a:extLst>
                <a:ext uri="{FF2B5EF4-FFF2-40B4-BE49-F238E27FC236}">
                  <a16:creationId xmlns:a16="http://schemas.microsoft.com/office/drawing/2014/main" id="{3446D48C-1B9E-9DEA-8DC2-473C8722E5F5}"/>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es-ES"/>
            </a:p>
          </p:txBody>
        </p:sp>
      </p:grpSp>
      <p:sp>
        <p:nvSpPr>
          <p:cNvPr id="61" name="AutoShape 6">
            <a:extLst>
              <a:ext uri="{FF2B5EF4-FFF2-40B4-BE49-F238E27FC236}">
                <a16:creationId xmlns:a16="http://schemas.microsoft.com/office/drawing/2014/main" id="{C50B22E0-121F-8A13-ECFA-32D7F436151A}"/>
              </a:ext>
            </a:extLst>
          </p:cNvPr>
          <p:cNvSpPr/>
          <p:nvPr/>
        </p:nvSpPr>
        <p:spPr>
          <a:xfrm rot="5388178" flipV="1">
            <a:off x="3095358" y="4304414"/>
            <a:ext cx="1897425" cy="1142382"/>
          </a:xfrm>
          <a:prstGeom prst="line">
            <a:avLst/>
          </a:prstGeom>
          <a:ln w="50800" cap="rnd">
            <a:solidFill>
              <a:srgbClr val="1CA6AB"/>
            </a:solidFill>
            <a:prstDash val="sysDot"/>
            <a:headEnd type="none" w="sm" len="sm"/>
            <a:tailEnd type="oval" w="lg" len="lg"/>
          </a:ln>
        </p:spPr>
        <p:txBody>
          <a:bodyPr/>
          <a:lstStyle/>
          <a:p>
            <a:endParaRPr lang="es-ES"/>
          </a:p>
        </p:txBody>
      </p:sp>
      <p:sp>
        <p:nvSpPr>
          <p:cNvPr id="62" name="AutoShape 9">
            <a:extLst>
              <a:ext uri="{FF2B5EF4-FFF2-40B4-BE49-F238E27FC236}">
                <a16:creationId xmlns:a16="http://schemas.microsoft.com/office/drawing/2014/main" id="{231347C3-5554-8AA0-B1F2-2AC361BD122B}"/>
              </a:ext>
            </a:extLst>
          </p:cNvPr>
          <p:cNvSpPr/>
          <p:nvPr/>
        </p:nvSpPr>
        <p:spPr>
          <a:xfrm rot="5400000" flipH="1">
            <a:off x="6111379" y="4499960"/>
            <a:ext cx="229900" cy="990985"/>
          </a:xfrm>
          <a:prstGeom prst="line">
            <a:avLst/>
          </a:prstGeom>
          <a:ln w="50800" cap="rnd">
            <a:solidFill>
              <a:srgbClr val="1CA6AB"/>
            </a:solidFill>
            <a:prstDash val="sysDot"/>
            <a:headEnd type="none" w="sm" len="sm"/>
            <a:tailEnd type="oval" w="lg" len="lg"/>
          </a:ln>
        </p:spPr>
        <p:txBody>
          <a:bodyPr/>
          <a:lstStyle/>
          <a:p>
            <a:endParaRPr lang="es-ES"/>
          </a:p>
        </p:txBody>
      </p:sp>
      <p:pic>
        <p:nvPicPr>
          <p:cNvPr id="65" name="Picture 64" descr="A person holding a chicken&#10;&#10;AI-generated content may be incorrect.">
            <a:extLst>
              <a:ext uri="{FF2B5EF4-FFF2-40B4-BE49-F238E27FC236}">
                <a16:creationId xmlns:a16="http://schemas.microsoft.com/office/drawing/2014/main" id="{9AEC80E3-2451-12B5-2709-98A4695863DB}"/>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6772559" y="4757920"/>
            <a:ext cx="1062240" cy="943436"/>
          </a:xfrm>
          <a:prstGeom prst="roundRect">
            <a:avLst>
              <a:gd name="adj" fmla="val 8594"/>
            </a:avLst>
          </a:prstGeom>
          <a:solidFill>
            <a:srgbClr val="FFFFFF">
              <a:shade val="85000"/>
              <a:alpha val="80000"/>
            </a:srgbClr>
          </a:solidFill>
          <a:ln>
            <a:noFill/>
          </a:ln>
          <a:effectLst/>
        </p:spPr>
      </p:pic>
      <p:pic>
        <p:nvPicPr>
          <p:cNvPr id="66" name="Picture 65" descr="A logo with a group of people and animals&#10;&#10;AI-generated content may be incorrect.">
            <a:extLst>
              <a:ext uri="{FF2B5EF4-FFF2-40B4-BE49-F238E27FC236}">
                <a16:creationId xmlns:a16="http://schemas.microsoft.com/office/drawing/2014/main" id="{2C3E5462-2868-AEB7-69A3-7A6BB68F927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636345" y="2196347"/>
            <a:ext cx="1763050" cy="1704748"/>
          </a:xfrm>
          <a:prstGeom prst="rect">
            <a:avLst/>
          </a:prstGeom>
        </p:spPr>
      </p:pic>
      <p:sp>
        <p:nvSpPr>
          <p:cNvPr id="67" name="TextBox 66">
            <a:extLst>
              <a:ext uri="{FF2B5EF4-FFF2-40B4-BE49-F238E27FC236}">
                <a16:creationId xmlns:a16="http://schemas.microsoft.com/office/drawing/2014/main" id="{614190E7-EBF9-A6FF-D5AE-85A24CAB8ED5}"/>
              </a:ext>
            </a:extLst>
          </p:cNvPr>
          <p:cNvSpPr txBox="1"/>
          <p:nvPr/>
        </p:nvSpPr>
        <p:spPr>
          <a:xfrm>
            <a:off x="5970227" y="5701356"/>
            <a:ext cx="2666904" cy="523220"/>
          </a:xfrm>
          <a:prstGeom prst="rect">
            <a:avLst/>
          </a:prstGeom>
          <a:noFill/>
        </p:spPr>
        <p:txBody>
          <a:bodyPr wrap="square">
            <a:spAutoFit/>
          </a:bodyPr>
          <a:lstStyle/>
          <a:p>
            <a:pPr algn="ctr">
              <a:buNone/>
            </a:pPr>
            <a:r>
              <a:rPr lang="en-US" sz="1400" b="1">
                <a:latin typeface="Open Sans" panose="020B0606030504020204" pitchFamily="34" charset="0"/>
                <a:ea typeface="Open Sans" panose="020B0606030504020204" pitchFamily="34" charset="0"/>
                <a:cs typeface="Open Sans" panose="020B0606030504020204" pitchFamily="34" charset="0"/>
              </a:rPr>
              <a:t>International Year </a:t>
            </a:r>
          </a:p>
          <a:p>
            <a:pPr algn="ctr">
              <a:buNone/>
            </a:pPr>
            <a:r>
              <a:rPr lang="en-US" sz="1400" b="1">
                <a:latin typeface="Open Sans" panose="020B0606030504020204" pitchFamily="34" charset="0"/>
                <a:ea typeface="Open Sans" panose="020B0606030504020204" pitchFamily="34" charset="0"/>
                <a:cs typeface="Open Sans" panose="020B0606030504020204" pitchFamily="34" charset="0"/>
              </a:rPr>
              <a:t>of the Woman Farmer 2026</a:t>
            </a:r>
          </a:p>
        </p:txBody>
      </p:sp>
      <p:sp>
        <p:nvSpPr>
          <p:cNvPr id="33" name="Freeform 33"/>
          <p:cNvSpPr/>
          <p:nvPr/>
        </p:nvSpPr>
        <p:spPr>
          <a:xfrm>
            <a:off x="5843273" y="2459009"/>
            <a:ext cx="842135" cy="744300"/>
          </a:xfrm>
          <a:custGeom>
            <a:avLst/>
            <a:gdLst/>
            <a:ahLst/>
            <a:cxnLst/>
            <a:rect l="l" t="t" r="r" b="b"/>
            <a:pathLst>
              <a:path w="1097474" h="904044">
                <a:moveTo>
                  <a:pt x="0" y="0"/>
                </a:moveTo>
                <a:lnTo>
                  <a:pt x="1097474" y="0"/>
                </a:lnTo>
                <a:lnTo>
                  <a:pt x="1097474" y="904044"/>
                </a:lnTo>
                <a:lnTo>
                  <a:pt x="0" y="904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sz="1688"/>
          </a:p>
        </p:txBody>
      </p:sp>
      <p:sp>
        <p:nvSpPr>
          <p:cNvPr id="35" name="Freeform 35"/>
          <p:cNvSpPr/>
          <p:nvPr/>
        </p:nvSpPr>
        <p:spPr>
          <a:xfrm>
            <a:off x="1580973" y="4224437"/>
            <a:ext cx="727206" cy="677250"/>
          </a:xfrm>
          <a:custGeom>
            <a:avLst/>
            <a:gdLst/>
            <a:ahLst/>
            <a:cxnLst/>
            <a:rect l="l" t="t" r="r" b="b"/>
            <a:pathLst>
              <a:path w="1097474" h="904044">
                <a:moveTo>
                  <a:pt x="0" y="0"/>
                </a:moveTo>
                <a:lnTo>
                  <a:pt x="1097474" y="0"/>
                </a:lnTo>
                <a:lnTo>
                  <a:pt x="1097474" y="904044"/>
                </a:lnTo>
                <a:lnTo>
                  <a:pt x="0" y="904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sz="1688"/>
          </a:p>
        </p:txBody>
      </p:sp>
      <p:sp>
        <p:nvSpPr>
          <p:cNvPr id="70" name="TextBox 69">
            <a:extLst>
              <a:ext uri="{FF2B5EF4-FFF2-40B4-BE49-F238E27FC236}">
                <a16:creationId xmlns:a16="http://schemas.microsoft.com/office/drawing/2014/main" id="{DA86B7FA-2501-96B9-AB5A-BE15D89E6B67}"/>
              </a:ext>
            </a:extLst>
          </p:cNvPr>
          <p:cNvSpPr txBox="1"/>
          <p:nvPr/>
        </p:nvSpPr>
        <p:spPr>
          <a:xfrm>
            <a:off x="6521057" y="140180"/>
            <a:ext cx="1959618" cy="307777"/>
          </a:xfrm>
          <a:prstGeom prst="rect">
            <a:avLst/>
          </a:prstGeom>
          <a:noFill/>
        </p:spPr>
        <p:txBody>
          <a:bodyPr wrap="square">
            <a:spAutoFit/>
          </a:bodyPr>
          <a:lstStyle/>
          <a:p>
            <a:r>
              <a:rPr lang="en-US" sz="1400" b="1">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sym typeface="Inter Bold"/>
              </a:rPr>
              <a:t>September 2026</a:t>
            </a:r>
            <a:endParaRPr lang="es-ES" sz="140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Freeform 5">
            <a:extLst>
              <a:ext uri="{FF2B5EF4-FFF2-40B4-BE49-F238E27FC236}">
                <a16:creationId xmlns:a16="http://schemas.microsoft.com/office/drawing/2014/main" id="{9D73E2D4-6A67-8E20-BEBA-82B7507D40D7}"/>
              </a:ext>
            </a:extLst>
          </p:cNvPr>
          <p:cNvSpPr/>
          <p:nvPr/>
        </p:nvSpPr>
        <p:spPr>
          <a:xfrm>
            <a:off x="-1248624" y="3740979"/>
            <a:ext cx="2289706" cy="2174935"/>
          </a:xfrm>
          <a:custGeom>
            <a:avLst/>
            <a:gdLst/>
            <a:ahLst/>
            <a:cxnLst/>
            <a:rect l="l" t="t" r="r" b="b"/>
            <a:pathLst>
              <a:path w="2978198" h="2926080">
                <a:moveTo>
                  <a:pt x="0" y="0"/>
                </a:moveTo>
                <a:lnTo>
                  <a:pt x="2978199" y="0"/>
                </a:lnTo>
                <a:lnTo>
                  <a:pt x="2978199" y="2926080"/>
                </a:lnTo>
                <a:lnTo>
                  <a:pt x="0" y="292608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ES"/>
          </a:p>
        </p:txBody>
      </p:sp>
      <p:pic>
        <p:nvPicPr>
          <p:cNvPr id="74" name="Picture 73" descr="WEBINAR REPLAY | Committee on Agriculture (COAG) - Sub-Committee on  Livestock - FARM-D">
            <a:extLst>
              <a:ext uri="{FF2B5EF4-FFF2-40B4-BE49-F238E27FC236}">
                <a16:creationId xmlns:a16="http://schemas.microsoft.com/office/drawing/2014/main" id="{2C41B626-E76E-2EB7-E14E-5F4578C6A10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13629" y="3950063"/>
            <a:ext cx="3002464" cy="951624"/>
          </a:xfrm>
          <a:prstGeom prst="roundRect">
            <a:avLst>
              <a:gd name="adj" fmla="val 8594"/>
            </a:avLst>
          </a:prstGeom>
          <a:solidFill>
            <a:srgbClr val="FFFFFF">
              <a:shade val="85000"/>
            </a:srgbClr>
          </a:solidFill>
          <a:ln>
            <a:noFill/>
          </a:ln>
          <a:effectLst/>
        </p:spPr>
      </p:pic>
      <p:sp>
        <p:nvSpPr>
          <p:cNvPr id="75" name="AutoShape 12">
            <a:extLst>
              <a:ext uri="{FF2B5EF4-FFF2-40B4-BE49-F238E27FC236}">
                <a16:creationId xmlns:a16="http://schemas.microsoft.com/office/drawing/2014/main" id="{60AF2095-31B6-C833-1B88-BC4C6811FE4A}"/>
              </a:ext>
            </a:extLst>
          </p:cNvPr>
          <p:cNvSpPr/>
          <p:nvPr/>
        </p:nvSpPr>
        <p:spPr>
          <a:xfrm rot="5383304" flipH="1">
            <a:off x="9008035" y="2443469"/>
            <a:ext cx="802970" cy="1173799"/>
          </a:xfrm>
          <a:prstGeom prst="line">
            <a:avLst/>
          </a:prstGeom>
          <a:ln w="50800" cap="rnd">
            <a:solidFill>
              <a:srgbClr val="1CA6AB"/>
            </a:solidFill>
            <a:prstDash val="sysDot"/>
            <a:headEnd type="none" w="sm" len="sm"/>
            <a:tailEnd type="oval" w="lg" len="lg"/>
          </a:ln>
        </p:spPr>
        <p:txBody>
          <a:bodyPr/>
          <a:lstStyle/>
          <a:p>
            <a:endParaRPr lang="es-ES"/>
          </a:p>
        </p:txBody>
      </p:sp>
      <p:sp>
        <p:nvSpPr>
          <p:cNvPr id="76" name="TextBox 23">
            <a:extLst>
              <a:ext uri="{FF2B5EF4-FFF2-40B4-BE49-F238E27FC236}">
                <a16:creationId xmlns:a16="http://schemas.microsoft.com/office/drawing/2014/main" id="{CF5D2D57-EAE6-BDE9-D760-9182A7C54D6B}"/>
              </a:ext>
            </a:extLst>
          </p:cNvPr>
          <p:cNvSpPr txBox="1"/>
          <p:nvPr/>
        </p:nvSpPr>
        <p:spPr>
          <a:xfrm>
            <a:off x="9139191" y="3455470"/>
            <a:ext cx="2736518" cy="430887"/>
          </a:xfrm>
          <a:prstGeom prst="rect">
            <a:avLst/>
          </a:prstGeom>
        </p:spPr>
        <p:txBody>
          <a:bodyPr wrap="square" lIns="0" tIns="0" rIns="0" bIns="0" rtlCol="0" anchor="t">
            <a:spAutoFit/>
          </a:bodyPr>
          <a:lstStyle/>
          <a:p>
            <a:pPr algn="ctr"/>
            <a:r>
              <a:rPr lang="en-US" sz="1400" b="1" dirty="0">
                <a:solidFill>
                  <a:schemeClr val="tx2">
                    <a:lumMod val="75000"/>
                  </a:schemeClr>
                </a:solidFill>
                <a:latin typeface="Open Sans" panose="020B0606030504020204" pitchFamily="34" charset="0"/>
                <a:ea typeface="Open Sans" panose="020B0606030504020204" pitchFamily="34" charset="0"/>
                <a:cs typeface="Open Sans" panose="020B0606030504020204" pitchFamily="34" charset="0"/>
                <a:sym typeface="Inter Bold"/>
              </a:rPr>
              <a:t>COAG Subcommittee on Livestock – June 2026</a:t>
            </a:r>
          </a:p>
        </p:txBody>
      </p:sp>
      <p:sp>
        <p:nvSpPr>
          <p:cNvPr id="77" name="TextBox 76">
            <a:extLst>
              <a:ext uri="{FF2B5EF4-FFF2-40B4-BE49-F238E27FC236}">
                <a16:creationId xmlns:a16="http://schemas.microsoft.com/office/drawing/2014/main" id="{4E1A12C3-0683-8150-00CE-E5B22414A4A8}"/>
              </a:ext>
            </a:extLst>
          </p:cNvPr>
          <p:cNvSpPr txBox="1"/>
          <p:nvPr/>
        </p:nvSpPr>
        <p:spPr>
          <a:xfrm>
            <a:off x="3289566" y="959456"/>
            <a:ext cx="290268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chemeClr val="bg2">
                    <a:lumMod val="10000"/>
                  </a:schemeClr>
                </a:solidFill>
                <a:latin typeface="Open Sans"/>
                <a:ea typeface="Open Sans"/>
                <a:cs typeface="Open Sans"/>
              </a:rPr>
              <a:t>Global Plan of Action </a:t>
            </a:r>
          </a:p>
          <a:p>
            <a:pPr algn="ctr"/>
            <a:r>
              <a:rPr lang="en-US" sz="1400">
                <a:solidFill>
                  <a:schemeClr val="bg2">
                    <a:lumMod val="10000"/>
                  </a:schemeClr>
                </a:solidFill>
                <a:latin typeface="Open Sans"/>
                <a:ea typeface="Open Sans"/>
                <a:cs typeface="Open Sans"/>
              </a:rPr>
              <a:t>for Sustainable Livestock Transformation</a:t>
            </a:r>
          </a:p>
          <a:p>
            <a:pPr algn="ctr"/>
            <a:r>
              <a:rPr lang="en-US" sz="1400">
                <a:solidFill>
                  <a:schemeClr val="bg2">
                    <a:lumMod val="10000"/>
                  </a:schemeClr>
                </a:solidFill>
                <a:latin typeface="Open Sans"/>
                <a:ea typeface="Open Sans"/>
                <a:cs typeface="Open Sans"/>
              </a:rPr>
              <a:t>(March 2026)</a:t>
            </a:r>
          </a:p>
        </p:txBody>
      </p:sp>
      <p:grpSp>
        <p:nvGrpSpPr>
          <p:cNvPr id="79" name="Group 13">
            <a:extLst>
              <a:ext uri="{FF2B5EF4-FFF2-40B4-BE49-F238E27FC236}">
                <a16:creationId xmlns:a16="http://schemas.microsoft.com/office/drawing/2014/main" id="{DB15A38E-DC50-57D8-46EB-A42E9674D702}"/>
              </a:ext>
            </a:extLst>
          </p:cNvPr>
          <p:cNvGrpSpPr/>
          <p:nvPr/>
        </p:nvGrpSpPr>
        <p:grpSpPr>
          <a:xfrm rot="-10800000">
            <a:off x="8708565" y="2514070"/>
            <a:ext cx="208226" cy="208226"/>
            <a:chOff x="0" y="0"/>
            <a:chExt cx="6350000" cy="6350000"/>
          </a:xfrm>
          <a:solidFill>
            <a:srgbClr val="E04E39"/>
          </a:solidFill>
        </p:grpSpPr>
        <p:sp>
          <p:nvSpPr>
            <p:cNvPr id="80" name="Freeform 14">
              <a:extLst>
                <a:ext uri="{FF2B5EF4-FFF2-40B4-BE49-F238E27FC236}">
                  <a16:creationId xmlns:a16="http://schemas.microsoft.com/office/drawing/2014/main" id="{12786F76-4DBE-CC7A-A120-560318CD20DA}"/>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es-ES"/>
            </a:p>
          </p:txBody>
        </p:sp>
      </p:grpSp>
      <p:grpSp>
        <p:nvGrpSpPr>
          <p:cNvPr id="81" name="Group 80">
            <a:extLst>
              <a:ext uri="{FF2B5EF4-FFF2-40B4-BE49-F238E27FC236}">
                <a16:creationId xmlns:a16="http://schemas.microsoft.com/office/drawing/2014/main" id="{26AF39CB-BE0C-2B36-1E62-83C2C15F9CDC}"/>
              </a:ext>
            </a:extLst>
          </p:cNvPr>
          <p:cNvGrpSpPr/>
          <p:nvPr/>
        </p:nvGrpSpPr>
        <p:grpSpPr>
          <a:xfrm>
            <a:off x="11128127" y="5383247"/>
            <a:ext cx="909868" cy="925601"/>
            <a:chOff x="663739" y="2669145"/>
            <a:chExt cx="3210482" cy="3261547"/>
          </a:xfrm>
          <a:solidFill>
            <a:schemeClr val="bg2">
              <a:lumMod val="50000"/>
            </a:schemeClr>
          </a:solidFill>
        </p:grpSpPr>
        <p:pic>
          <p:nvPicPr>
            <p:cNvPr id="82" name="Graphic 81" descr="Camel outline">
              <a:extLst>
                <a:ext uri="{FF2B5EF4-FFF2-40B4-BE49-F238E27FC236}">
                  <a16:creationId xmlns:a16="http://schemas.microsoft.com/office/drawing/2014/main" id="{D224EC6D-CB20-ADDE-6030-4BD73FBD8F1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63739" y="3701085"/>
              <a:ext cx="1384584" cy="1384584"/>
            </a:xfrm>
            <a:prstGeom prst="rect">
              <a:avLst/>
            </a:prstGeom>
          </p:spPr>
        </p:pic>
        <p:pic>
          <p:nvPicPr>
            <p:cNvPr id="83" name="Graphic 82" descr="Cow outline">
              <a:extLst>
                <a:ext uri="{FF2B5EF4-FFF2-40B4-BE49-F238E27FC236}">
                  <a16:creationId xmlns:a16="http://schemas.microsoft.com/office/drawing/2014/main" id="{F775D38A-3F86-2746-5AD6-694D950D3CDB}"/>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flipH="1">
              <a:off x="2282782" y="3175299"/>
              <a:ext cx="1384584" cy="1384584"/>
            </a:xfrm>
            <a:prstGeom prst="rect">
              <a:avLst/>
            </a:prstGeom>
          </p:spPr>
        </p:pic>
        <p:pic>
          <p:nvPicPr>
            <p:cNvPr id="84" name="Graphic 83" descr="Goat outline">
              <a:extLst>
                <a:ext uri="{FF2B5EF4-FFF2-40B4-BE49-F238E27FC236}">
                  <a16:creationId xmlns:a16="http://schemas.microsoft.com/office/drawing/2014/main" id="{828B752E-957A-A50F-81D8-B1E68CFD550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149176" y="2669145"/>
              <a:ext cx="1384584" cy="1384584"/>
            </a:xfrm>
            <a:prstGeom prst="rect">
              <a:avLst/>
            </a:prstGeom>
          </p:spPr>
        </p:pic>
        <p:pic>
          <p:nvPicPr>
            <p:cNvPr id="85" name="Graphic 84" descr="Rooster outline">
              <a:extLst>
                <a:ext uri="{FF2B5EF4-FFF2-40B4-BE49-F238E27FC236}">
                  <a16:creationId xmlns:a16="http://schemas.microsoft.com/office/drawing/2014/main" id="{E61D2D72-16E5-9727-7130-C83A6E0691A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flipH="1">
              <a:off x="1313102" y="4546108"/>
              <a:ext cx="1384584" cy="1384584"/>
            </a:xfrm>
            <a:prstGeom prst="rect">
              <a:avLst/>
            </a:prstGeom>
          </p:spPr>
        </p:pic>
        <p:pic>
          <p:nvPicPr>
            <p:cNvPr id="86" name="Graphic 85" descr="Sheep outline">
              <a:extLst>
                <a:ext uri="{FF2B5EF4-FFF2-40B4-BE49-F238E27FC236}">
                  <a16:creationId xmlns:a16="http://schemas.microsoft.com/office/drawing/2014/main" id="{B232D12E-4B30-1D9D-7820-0AC628E18E3B}"/>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2489637" y="4216403"/>
              <a:ext cx="1384584" cy="1384584"/>
            </a:xfrm>
            <a:prstGeom prst="rect">
              <a:avLst/>
            </a:prstGeom>
          </p:spPr>
        </p:pic>
      </p:grpSp>
      <p:sp>
        <p:nvSpPr>
          <p:cNvPr id="88" name="AutoShape 3">
            <a:extLst>
              <a:ext uri="{FF2B5EF4-FFF2-40B4-BE49-F238E27FC236}">
                <a16:creationId xmlns:a16="http://schemas.microsoft.com/office/drawing/2014/main" id="{0288B028-6B1C-234C-2434-D3E3A2E65EBB}"/>
              </a:ext>
            </a:extLst>
          </p:cNvPr>
          <p:cNvSpPr/>
          <p:nvPr/>
        </p:nvSpPr>
        <p:spPr>
          <a:xfrm rot="5413673" flipV="1">
            <a:off x="5405048" y="2051594"/>
            <a:ext cx="767339" cy="3051"/>
          </a:xfrm>
          <a:prstGeom prst="line">
            <a:avLst/>
          </a:prstGeom>
          <a:ln w="50800" cap="rnd">
            <a:solidFill>
              <a:srgbClr val="1CA6AB"/>
            </a:solidFill>
            <a:prstDash val="sysDot"/>
            <a:headEnd type="none" w="sm" len="sm"/>
            <a:tailEnd type="oval" w="lg" len="lg"/>
          </a:ln>
        </p:spPr>
        <p:txBody>
          <a:bodyPr/>
          <a:lstStyle/>
          <a:p>
            <a:endParaRPr lang="es-ES"/>
          </a:p>
        </p:txBody>
      </p:sp>
      <p:pic>
        <p:nvPicPr>
          <p:cNvPr id="87" name="Picture 2" descr="A colorful letter with a black background&#10;&#10;AI-generated content may be incorrect.">
            <a:extLst>
              <a:ext uri="{FF2B5EF4-FFF2-40B4-BE49-F238E27FC236}">
                <a16:creationId xmlns:a16="http://schemas.microsoft.com/office/drawing/2014/main" id="{C9D6226E-D5C6-38D5-CC01-C1ACB480897A}"/>
              </a:ext>
            </a:extLst>
          </p:cNvPr>
          <p:cNvPicPr>
            <a:picLocks noChangeAspect="1"/>
          </p:cNvPicPr>
          <p:nvPr/>
        </p:nvPicPr>
        <p:blipFill>
          <a:blip r:embed="rId23"/>
          <a:stretch>
            <a:fillRect/>
          </a:stretch>
        </p:blipFill>
        <p:spPr>
          <a:xfrm>
            <a:off x="9749446" y="5582052"/>
            <a:ext cx="1218045" cy="527991"/>
          </a:xfrm>
          <a:prstGeom prst="rect">
            <a:avLst/>
          </a:prstGeom>
        </p:spPr>
      </p:pic>
      <p:sp>
        <p:nvSpPr>
          <p:cNvPr id="8" name="AutoShape 3">
            <a:extLst>
              <a:ext uri="{FF2B5EF4-FFF2-40B4-BE49-F238E27FC236}">
                <a16:creationId xmlns:a16="http://schemas.microsoft.com/office/drawing/2014/main" id="{66D524AF-5D27-DB2F-5B3B-7B0F78B3AE48}"/>
              </a:ext>
            </a:extLst>
          </p:cNvPr>
          <p:cNvSpPr/>
          <p:nvPr/>
        </p:nvSpPr>
        <p:spPr>
          <a:xfrm rot="5413673" flipV="1">
            <a:off x="8719857" y="601172"/>
            <a:ext cx="27592" cy="1253553"/>
          </a:xfrm>
          <a:prstGeom prst="line">
            <a:avLst/>
          </a:prstGeom>
          <a:ln w="50800" cap="rnd">
            <a:solidFill>
              <a:srgbClr val="1CA6AB"/>
            </a:solidFill>
            <a:prstDash val="sysDot"/>
            <a:headEnd type="none" w="sm" len="sm"/>
            <a:tailEnd type="oval" w="lg" len="lg"/>
          </a:ln>
        </p:spPr>
        <p:txBody>
          <a:bodyPr/>
          <a:lstStyle/>
          <a:p>
            <a:endParaRPr lang="es-ES"/>
          </a:p>
        </p:txBody>
      </p:sp>
      <p:sp>
        <p:nvSpPr>
          <p:cNvPr id="9" name="TextBox 8">
            <a:extLst>
              <a:ext uri="{FF2B5EF4-FFF2-40B4-BE49-F238E27FC236}">
                <a16:creationId xmlns:a16="http://schemas.microsoft.com/office/drawing/2014/main" id="{80BFEA0D-96B2-E37A-2825-C57EF5F189D1}"/>
              </a:ext>
            </a:extLst>
          </p:cNvPr>
          <p:cNvSpPr txBox="1"/>
          <p:nvPr/>
        </p:nvSpPr>
        <p:spPr>
          <a:xfrm>
            <a:off x="6239288" y="381938"/>
            <a:ext cx="22399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chemeClr val="bg2">
                    <a:lumMod val="10000"/>
                  </a:schemeClr>
                </a:solidFill>
                <a:latin typeface="Open Sans" panose="020B0606030504020204" pitchFamily="34" charset="0"/>
                <a:ea typeface="Open Sans" panose="020B0606030504020204" pitchFamily="34" charset="0"/>
                <a:cs typeface="Open Sans" panose="020B0606030504020204" pitchFamily="34" charset="0"/>
              </a:rPr>
              <a:t>UN endorsement</a:t>
            </a:r>
          </a:p>
          <a:p>
            <a:pPr algn="ctr"/>
            <a:r>
              <a:rPr lang="en-US" sz="1400" b="1" dirty="0">
                <a:solidFill>
                  <a:schemeClr val="bg2">
                    <a:lumMod val="10000"/>
                  </a:schemeClr>
                </a:solidFill>
                <a:latin typeface="Open Sans" panose="020B0606030504020204" pitchFamily="34" charset="0"/>
                <a:ea typeface="Open Sans" panose="020B0606030504020204" pitchFamily="34" charset="0"/>
                <a:cs typeface="Open Sans" panose="020B0606030504020204" pitchFamily="34" charset="0"/>
              </a:rPr>
              <a:t>World Milk Day</a:t>
            </a:r>
          </a:p>
        </p:txBody>
      </p:sp>
      <p:grpSp>
        <p:nvGrpSpPr>
          <p:cNvPr id="10" name="Group 4">
            <a:extLst>
              <a:ext uri="{FF2B5EF4-FFF2-40B4-BE49-F238E27FC236}">
                <a16:creationId xmlns:a16="http://schemas.microsoft.com/office/drawing/2014/main" id="{032EC6A2-3239-0581-E55E-C221E20A0854}"/>
              </a:ext>
            </a:extLst>
          </p:cNvPr>
          <p:cNvGrpSpPr/>
          <p:nvPr/>
        </p:nvGrpSpPr>
        <p:grpSpPr>
          <a:xfrm>
            <a:off x="9998363" y="1286717"/>
            <a:ext cx="2047508" cy="1103106"/>
            <a:chOff x="215158" y="1468120"/>
            <a:chExt cx="11730590" cy="5389880"/>
          </a:xfrm>
        </p:grpSpPr>
        <p:pic>
          <p:nvPicPr>
            <p:cNvPr id="11" name="Picture 2" descr="FAO Knowledge on Twitter: &amp;quot;All around the world, @FAO is working towards  one big goal: a sustainable &amp;amp; food secure 🌏 for all. We need MORE  efficient, inclusive, resilient &amp;amp; sustainable agri-#FoodSystems">
              <a:extLst>
                <a:ext uri="{FF2B5EF4-FFF2-40B4-BE49-F238E27FC236}">
                  <a16:creationId xmlns:a16="http://schemas.microsoft.com/office/drawing/2014/main" id="{204B856F-59DC-C0ED-82FB-2FB28584310C}"/>
                </a:ext>
              </a:extLst>
            </p:cNvPr>
            <p:cNvPicPr>
              <a:picLocks noChangeAspect="1" noChangeArrowheads="1"/>
            </p:cNvPicPr>
            <p:nvPr/>
          </p:nvPicPr>
          <p:blipFill rotWithShape="1">
            <a:blip r:embed="rId24" cstate="screen">
              <a:extLst>
                <a:ext uri="{28A0092B-C50C-407E-A947-70E740481C1C}">
                  <a14:useLocalDpi xmlns:a14="http://schemas.microsoft.com/office/drawing/2010/main"/>
                </a:ext>
              </a:extLst>
            </a:blip>
            <a:srcRect/>
            <a:stretch/>
          </p:blipFill>
          <p:spPr bwMode="auto">
            <a:xfrm>
              <a:off x="215158" y="1468120"/>
              <a:ext cx="11730590" cy="53898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Tricor Founders becomes Founders Group as firm plans food-sector expansion  | PE Hub">
              <a:extLst>
                <a:ext uri="{FF2B5EF4-FFF2-40B4-BE49-F238E27FC236}">
                  <a16:creationId xmlns:a16="http://schemas.microsoft.com/office/drawing/2014/main" id="{593FE5C1-9257-1506-C01A-3015C94B3B44}"/>
                </a:ext>
              </a:extLst>
            </p:cNvPr>
            <p:cNvPicPr>
              <a:picLocks noChangeAspect="1" noChangeArrowheads="1"/>
            </p:cNvPicPr>
            <p:nvPr/>
          </p:nvPicPr>
          <p:blipFill rotWithShape="1">
            <a:blip r:embed="rId25" cstate="screen">
              <a:extLst>
                <a:ext uri="{28A0092B-C50C-407E-A947-70E740481C1C}">
                  <a14:useLocalDpi xmlns:a14="http://schemas.microsoft.com/office/drawing/2010/main"/>
                </a:ext>
              </a:extLst>
            </a:blip>
            <a:srcRect/>
            <a:stretch/>
          </p:blipFill>
          <p:spPr bwMode="auto">
            <a:xfrm>
              <a:off x="3131820" y="4533900"/>
              <a:ext cx="2944784" cy="22326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ows in Grassland of Wengen Village, Switzerland. Stock Photo - Image of  limestone, pond: 100638766">
              <a:extLst>
                <a:ext uri="{FF2B5EF4-FFF2-40B4-BE49-F238E27FC236}">
                  <a16:creationId xmlns:a16="http://schemas.microsoft.com/office/drawing/2014/main" id="{C49CC048-F41E-19FC-E3C4-2790F07B1AE6}"/>
                </a:ext>
              </a:extLst>
            </p:cNvPr>
            <p:cNvPicPr>
              <a:picLocks noChangeAspect="1" noChangeArrowheads="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6076605" y="4533900"/>
              <a:ext cx="2916662" cy="22326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4">
            <a:extLst>
              <a:ext uri="{FF2B5EF4-FFF2-40B4-BE49-F238E27FC236}">
                <a16:creationId xmlns:a16="http://schemas.microsoft.com/office/drawing/2014/main" id="{DC2D96A3-4323-A41A-234E-1964937AE7F6}"/>
              </a:ext>
            </a:extLst>
          </p:cNvPr>
          <p:cNvGrpSpPr/>
          <p:nvPr/>
        </p:nvGrpSpPr>
        <p:grpSpPr>
          <a:xfrm rot="10800000">
            <a:off x="5625813" y="2271067"/>
            <a:ext cx="321507" cy="292681"/>
            <a:chOff x="0" y="0"/>
            <a:chExt cx="6350000" cy="6350000"/>
          </a:xfrm>
          <a:solidFill>
            <a:schemeClr val="accent4"/>
          </a:solidFill>
        </p:grpSpPr>
        <p:sp>
          <p:nvSpPr>
            <p:cNvPr id="23" name="Freeform 5">
              <a:extLst>
                <a:ext uri="{FF2B5EF4-FFF2-40B4-BE49-F238E27FC236}">
                  <a16:creationId xmlns:a16="http://schemas.microsoft.com/office/drawing/2014/main" id="{7A7473EA-4FCA-9B8D-B96C-B91B3060FD7B}"/>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es-ES"/>
            </a:p>
          </p:txBody>
        </p:sp>
      </p:grpSp>
      <p:grpSp>
        <p:nvGrpSpPr>
          <p:cNvPr id="24" name="Group 4">
            <a:extLst>
              <a:ext uri="{FF2B5EF4-FFF2-40B4-BE49-F238E27FC236}">
                <a16:creationId xmlns:a16="http://schemas.microsoft.com/office/drawing/2014/main" id="{11EC948D-8117-6728-3FB3-48A9EF45E640}"/>
              </a:ext>
            </a:extLst>
          </p:cNvPr>
          <p:cNvGrpSpPr/>
          <p:nvPr/>
        </p:nvGrpSpPr>
        <p:grpSpPr>
          <a:xfrm rot="10800000">
            <a:off x="8658784" y="2483141"/>
            <a:ext cx="321507" cy="292681"/>
            <a:chOff x="0" y="0"/>
            <a:chExt cx="6350000" cy="6350000"/>
          </a:xfrm>
          <a:solidFill>
            <a:schemeClr val="accent4"/>
          </a:solidFill>
        </p:grpSpPr>
        <p:sp>
          <p:nvSpPr>
            <p:cNvPr id="25" name="Freeform 5">
              <a:extLst>
                <a:ext uri="{FF2B5EF4-FFF2-40B4-BE49-F238E27FC236}">
                  <a16:creationId xmlns:a16="http://schemas.microsoft.com/office/drawing/2014/main" id="{6E71110E-CE65-08FC-883E-A301A260C9C4}"/>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es-ES"/>
            </a:p>
          </p:txBody>
        </p:sp>
      </p:grpSp>
      <p:grpSp>
        <p:nvGrpSpPr>
          <p:cNvPr id="26" name="Group 4">
            <a:extLst>
              <a:ext uri="{FF2B5EF4-FFF2-40B4-BE49-F238E27FC236}">
                <a16:creationId xmlns:a16="http://schemas.microsoft.com/office/drawing/2014/main" id="{7E508BB6-03B6-6AD8-10D8-F9CC6AAC514B}"/>
              </a:ext>
            </a:extLst>
          </p:cNvPr>
          <p:cNvGrpSpPr/>
          <p:nvPr/>
        </p:nvGrpSpPr>
        <p:grpSpPr>
          <a:xfrm rot="10800000">
            <a:off x="9243293" y="1098804"/>
            <a:ext cx="321507" cy="292681"/>
            <a:chOff x="0" y="0"/>
            <a:chExt cx="6350000" cy="6350000"/>
          </a:xfrm>
          <a:solidFill>
            <a:schemeClr val="accent4"/>
          </a:solidFill>
        </p:grpSpPr>
        <p:sp>
          <p:nvSpPr>
            <p:cNvPr id="27" name="Freeform 5">
              <a:extLst>
                <a:ext uri="{FF2B5EF4-FFF2-40B4-BE49-F238E27FC236}">
                  <a16:creationId xmlns:a16="http://schemas.microsoft.com/office/drawing/2014/main" id="{D67328B0-4AA9-0B75-7017-7B0AB826A0DC}"/>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es-ES"/>
            </a:p>
          </p:txBody>
        </p:sp>
      </p:grpSp>
      <p:grpSp>
        <p:nvGrpSpPr>
          <p:cNvPr id="28" name="Group 4">
            <a:extLst>
              <a:ext uri="{FF2B5EF4-FFF2-40B4-BE49-F238E27FC236}">
                <a16:creationId xmlns:a16="http://schemas.microsoft.com/office/drawing/2014/main" id="{03A89ECB-ACD3-3094-9374-93EFAF92FBFE}"/>
              </a:ext>
            </a:extLst>
          </p:cNvPr>
          <p:cNvGrpSpPr/>
          <p:nvPr/>
        </p:nvGrpSpPr>
        <p:grpSpPr>
          <a:xfrm rot="10800000">
            <a:off x="5577765" y="4722925"/>
            <a:ext cx="321507" cy="292681"/>
            <a:chOff x="0" y="0"/>
            <a:chExt cx="6350000" cy="6350000"/>
          </a:xfrm>
          <a:solidFill>
            <a:schemeClr val="accent4"/>
          </a:solidFill>
        </p:grpSpPr>
        <p:sp>
          <p:nvSpPr>
            <p:cNvPr id="29" name="Freeform 5">
              <a:extLst>
                <a:ext uri="{FF2B5EF4-FFF2-40B4-BE49-F238E27FC236}">
                  <a16:creationId xmlns:a16="http://schemas.microsoft.com/office/drawing/2014/main" id="{F6A54A09-9C23-D9D2-6D6D-44D92D46BEB7}"/>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es-ES"/>
            </a:p>
          </p:txBody>
        </p:sp>
      </p:grpSp>
      <p:sp>
        <p:nvSpPr>
          <p:cNvPr id="30" name="AutoShape 6">
            <a:extLst>
              <a:ext uri="{FF2B5EF4-FFF2-40B4-BE49-F238E27FC236}">
                <a16:creationId xmlns:a16="http://schemas.microsoft.com/office/drawing/2014/main" id="{D92D3A53-2A30-E3C3-27FE-D8D4048717D1}"/>
              </a:ext>
            </a:extLst>
          </p:cNvPr>
          <p:cNvSpPr/>
          <p:nvPr/>
        </p:nvSpPr>
        <p:spPr>
          <a:xfrm rot="5388178" flipH="1" flipV="1">
            <a:off x="2124664" y="4813720"/>
            <a:ext cx="770070" cy="951425"/>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a:lstStyle/>
          <a:p>
            <a:endParaRPr lang="es-ES"/>
          </a:p>
        </p:txBody>
      </p:sp>
      <p:grpSp>
        <p:nvGrpSpPr>
          <p:cNvPr id="20" name="Group 4">
            <a:extLst>
              <a:ext uri="{FF2B5EF4-FFF2-40B4-BE49-F238E27FC236}">
                <a16:creationId xmlns:a16="http://schemas.microsoft.com/office/drawing/2014/main" id="{727ABCD5-D229-7CC8-5F84-8C5C260A0449}"/>
              </a:ext>
            </a:extLst>
          </p:cNvPr>
          <p:cNvGrpSpPr/>
          <p:nvPr/>
        </p:nvGrpSpPr>
        <p:grpSpPr>
          <a:xfrm rot="10800000">
            <a:off x="2815744" y="4773918"/>
            <a:ext cx="321507" cy="292681"/>
            <a:chOff x="0" y="0"/>
            <a:chExt cx="6350000" cy="6350000"/>
          </a:xfrm>
          <a:solidFill>
            <a:schemeClr val="accent4"/>
          </a:solidFill>
        </p:grpSpPr>
        <p:sp>
          <p:nvSpPr>
            <p:cNvPr id="21" name="Freeform 5">
              <a:extLst>
                <a:ext uri="{FF2B5EF4-FFF2-40B4-BE49-F238E27FC236}">
                  <a16:creationId xmlns:a16="http://schemas.microsoft.com/office/drawing/2014/main" id="{35B99E6F-6BC2-8E19-1EF7-FA96041E116A}"/>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es-ES"/>
            </a:p>
          </p:txBody>
        </p:sp>
      </p:grpSp>
      <p:pic>
        <p:nvPicPr>
          <p:cNvPr id="2050" name="Picture 2" descr="COP30 Global Ethical Stocktake Initiative and the Earth Charter - Earth  Charter">
            <a:extLst>
              <a:ext uri="{FF2B5EF4-FFF2-40B4-BE49-F238E27FC236}">
                <a16:creationId xmlns:a16="http://schemas.microsoft.com/office/drawing/2014/main" id="{7C129F70-AA13-6265-5DDF-36EC3E55D5A6}"/>
              </a:ext>
            </a:extLst>
          </p:cNvPr>
          <p:cNvPicPr>
            <a:picLocks noChangeAspect="1" noChangeArrowheads="1"/>
          </p:cNvPicPr>
          <p:nvPr/>
        </p:nvPicPr>
        <p:blipFill>
          <a:blip r:embed="rId27" cstate="screen">
            <a:alphaModFix amt="20000"/>
            <a:extLst>
              <a:ext uri="{28A0092B-C50C-407E-A947-70E740481C1C}">
                <a14:useLocalDpi xmlns:a14="http://schemas.microsoft.com/office/drawing/2010/main"/>
              </a:ext>
            </a:extLst>
          </a:blip>
          <a:srcRect/>
          <a:stretch>
            <a:fillRect/>
          </a:stretch>
        </p:blipFill>
        <p:spPr bwMode="auto">
          <a:xfrm>
            <a:off x="558953" y="5789295"/>
            <a:ext cx="2092291" cy="896696"/>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 4">
            <a:extLst>
              <a:ext uri="{FF2B5EF4-FFF2-40B4-BE49-F238E27FC236}">
                <a16:creationId xmlns:a16="http://schemas.microsoft.com/office/drawing/2014/main" id="{82FA5C9F-BBA1-932A-6831-75408A3000F7}"/>
              </a:ext>
            </a:extLst>
          </p:cNvPr>
          <p:cNvGrpSpPr/>
          <p:nvPr/>
        </p:nvGrpSpPr>
        <p:grpSpPr>
          <a:xfrm rot="10800000">
            <a:off x="464290" y="4461462"/>
            <a:ext cx="149316" cy="150466"/>
            <a:chOff x="0" y="0"/>
            <a:chExt cx="6350000" cy="6350000"/>
          </a:xfrm>
          <a:solidFill>
            <a:srgbClr val="FF0000"/>
          </a:solidFill>
        </p:grpSpPr>
        <p:sp>
          <p:nvSpPr>
            <p:cNvPr id="32" name="Freeform 5">
              <a:extLst>
                <a:ext uri="{FF2B5EF4-FFF2-40B4-BE49-F238E27FC236}">
                  <a16:creationId xmlns:a16="http://schemas.microsoft.com/office/drawing/2014/main" id="{91749921-CD40-4F36-31FB-550E281E00F1}"/>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es-ES"/>
            </a:p>
          </p:txBody>
        </p:sp>
      </p:grpSp>
      <p:sp>
        <p:nvSpPr>
          <p:cNvPr id="18" name="TextBox 17">
            <a:extLst>
              <a:ext uri="{FF2B5EF4-FFF2-40B4-BE49-F238E27FC236}">
                <a16:creationId xmlns:a16="http://schemas.microsoft.com/office/drawing/2014/main" id="{DE73D612-315D-5FE2-DA18-6F7A91409508}"/>
              </a:ext>
            </a:extLst>
          </p:cNvPr>
          <p:cNvSpPr txBox="1"/>
          <p:nvPr/>
        </p:nvSpPr>
        <p:spPr>
          <a:xfrm>
            <a:off x="6076186" y="939393"/>
            <a:ext cx="2239900"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solidFill>
                  <a:schemeClr val="bg2">
                    <a:lumMod val="10000"/>
                  </a:schemeClr>
                </a:solidFill>
                <a:latin typeface="Open Sans" panose="020B0606030504020204" pitchFamily="34" charset="0"/>
                <a:ea typeface="Open Sans" panose="020B0606030504020204" pitchFamily="34" charset="0"/>
                <a:cs typeface="Open Sans" panose="020B0606030504020204" pitchFamily="34" charset="0"/>
              </a:rPr>
              <a:t>Global Conference for Action on One Health in Agrifood Systems</a:t>
            </a:r>
          </a:p>
          <a:p>
            <a:pPr algn="ctr"/>
            <a:r>
              <a:rPr lang="en-US" sz="1400" dirty="0">
                <a:solidFill>
                  <a:schemeClr val="bg2">
                    <a:lumMod val="10000"/>
                  </a:schemeClr>
                </a:solidFill>
                <a:latin typeface="Open Sans" panose="020B0606030504020204" pitchFamily="34" charset="0"/>
                <a:ea typeface="Open Sans" panose="020B0606030504020204" pitchFamily="34" charset="0"/>
                <a:cs typeface="Open Sans" panose="020B0606030504020204" pitchFamily="34" charset="0"/>
              </a:rPr>
              <a:t>September 2026</a:t>
            </a:r>
          </a:p>
          <a:p>
            <a:pPr algn="ctr"/>
            <a:r>
              <a:rPr lang="en-US" sz="1400" dirty="0">
                <a:solidFill>
                  <a:schemeClr val="bg2">
                    <a:lumMod val="10000"/>
                  </a:schemeClr>
                </a:solidFill>
                <a:latin typeface="Open Sans" panose="020B0606030504020204" pitchFamily="34" charset="0"/>
                <a:ea typeface="Open Sans" panose="020B0606030504020204" pitchFamily="34" charset="0"/>
                <a:cs typeface="Open Sans" panose="020B0606030504020204" pitchFamily="34" charset="0"/>
              </a:rPr>
              <a:t>FAO HQ, Italy</a:t>
            </a:r>
          </a:p>
        </p:txBody>
      </p:sp>
      <p:grpSp>
        <p:nvGrpSpPr>
          <p:cNvPr id="19" name="Group 4">
            <a:extLst>
              <a:ext uri="{FF2B5EF4-FFF2-40B4-BE49-F238E27FC236}">
                <a16:creationId xmlns:a16="http://schemas.microsoft.com/office/drawing/2014/main" id="{61F5EA57-AA8A-6B1B-D02A-8A413E0892FF}"/>
              </a:ext>
            </a:extLst>
          </p:cNvPr>
          <p:cNvGrpSpPr/>
          <p:nvPr/>
        </p:nvGrpSpPr>
        <p:grpSpPr>
          <a:xfrm rot="10800000">
            <a:off x="4475155" y="5699706"/>
            <a:ext cx="321507" cy="292681"/>
            <a:chOff x="0" y="0"/>
            <a:chExt cx="6350000" cy="6350000"/>
          </a:xfrm>
          <a:solidFill>
            <a:schemeClr val="accent4"/>
          </a:solidFill>
        </p:grpSpPr>
        <p:sp>
          <p:nvSpPr>
            <p:cNvPr id="34" name="Freeform 5">
              <a:extLst>
                <a:ext uri="{FF2B5EF4-FFF2-40B4-BE49-F238E27FC236}">
                  <a16:creationId xmlns:a16="http://schemas.microsoft.com/office/drawing/2014/main" id="{629DD150-4295-9DE9-6088-9FE51343A897}"/>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es-ES"/>
            </a:p>
          </p:txBody>
        </p:sp>
      </p:grpSp>
    </p:spTree>
    <p:extLst>
      <p:ext uri="{BB962C8B-B14F-4D97-AF65-F5344CB8AC3E}">
        <p14:creationId xmlns:p14="http://schemas.microsoft.com/office/powerpoint/2010/main" val="1732690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A4973-128C-4633-C251-39BB4419E28F}"/>
            </a:ext>
          </a:extLst>
        </p:cNvPr>
        <p:cNvGrpSpPr/>
        <p:nvPr/>
      </p:nvGrpSpPr>
      <p:grpSpPr>
        <a:xfrm>
          <a:off x="0" y="0"/>
          <a:ext cx="0" cy="0"/>
          <a:chOff x="0" y="0"/>
          <a:chExt cx="0" cy="0"/>
        </a:xfrm>
      </p:grpSpPr>
      <p:pic>
        <p:nvPicPr>
          <p:cNvPr id="20" name="Picture 19" descr="UC Rangelands – Supporting Working Landscapes">
            <a:extLst>
              <a:ext uri="{FF2B5EF4-FFF2-40B4-BE49-F238E27FC236}">
                <a16:creationId xmlns:a16="http://schemas.microsoft.com/office/drawing/2014/main" id="{9F285968-392C-05A3-6278-B5F1F014A0C4}"/>
              </a:ext>
            </a:extLst>
          </p:cNvPr>
          <p:cNvPicPr>
            <a:picLocks noChangeAspect="1" noChangeArrowheads="1"/>
          </p:cNvPicPr>
          <p:nvPr/>
        </p:nvPicPr>
        <p:blipFill rotWithShape="1">
          <a:blip r:embed="rId3" cstate="print">
            <a:alphaModFix/>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5394727" y="0"/>
            <a:ext cx="6797273" cy="6855323"/>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7BA15943-F514-F3C4-8ECD-599B424B5FF8}"/>
              </a:ext>
            </a:extLst>
          </p:cNvPr>
          <p:cNvSpPr/>
          <p:nvPr/>
        </p:nvSpPr>
        <p:spPr>
          <a:xfrm>
            <a:off x="5318274" y="0"/>
            <a:ext cx="6873726" cy="6855323"/>
          </a:xfrm>
          <a:prstGeom prst="rect">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Immagine 7" descr="Immagine che contiene schermata, blu, aqua, Turchese&#10;&#10;Descrizione generata automaticamente">
            <a:extLst>
              <a:ext uri="{FF2B5EF4-FFF2-40B4-BE49-F238E27FC236}">
                <a16:creationId xmlns:a16="http://schemas.microsoft.com/office/drawing/2014/main" id="{8B7D5A95-AC5D-26FF-59B1-D14C91F79E5B}"/>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1944" y="0"/>
            <a:ext cx="7685396" cy="6859093"/>
          </a:xfrm>
          <a:prstGeom prst="rect">
            <a:avLst/>
          </a:prstGeom>
        </p:spPr>
      </p:pic>
      <p:pic>
        <p:nvPicPr>
          <p:cNvPr id="8" name="Immagine 9" descr="Immagine che contiene schermata, modello, aqua, Turchese&#10;&#10;Descrizione generata automaticamente">
            <a:extLst>
              <a:ext uri="{FF2B5EF4-FFF2-40B4-BE49-F238E27FC236}">
                <a16:creationId xmlns:a16="http://schemas.microsoft.com/office/drawing/2014/main" id="{48901886-95BC-A955-8D4D-90711AA135F4}"/>
              </a:ext>
            </a:extLst>
          </p:cNvPr>
          <p:cNvPicPr>
            <a:picLocks noChangeAspect="1"/>
          </p:cNvPicPr>
          <p:nvPr/>
        </p:nvPicPr>
        <p:blipFill>
          <a:blip r:embed="rId6" cstate="print">
            <a:alphaModFix amt="20000"/>
            <a:extLst>
              <a:ext uri="{28A0092B-C50C-407E-A947-70E740481C1C}">
                <a14:useLocalDpi xmlns:a14="http://schemas.microsoft.com/office/drawing/2010/main"/>
              </a:ext>
            </a:extLst>
          </a:blip>
          <a:srcRect l="-2" r="1" b="442"/>
          <a:stretch>
            <a:fillRect/>
          </a:stretch>
        </p:blipFill>
        <p:spPr>
          <a:xfrm>
            <a:off x="-1944" y="-1"/>
            <a:ext cx="12192000" cy="6855323"/>
          </a:xfrm>
          <a:prstGeom prst="rect">
            <a:avLst/>
          </a:prstGeom>
        </p:spPr>
      </p:pic>
      <p:sp>
        <p:nvSpPr>
          <p:cNvPr id="14" name="Rectangle 16">
            <a:extLst>
              <a:ext uri="{FF2B5EF4-FFF2-40B4-BE49-F238E27FC236}">
                <a16:creationId xmlns:a16="http://schemas.microsoft.com/office/drawing/2014/main" id="{A39FDE78-EE13-B3F0-6D42-D24955FEB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bwMode="white">
          <a:xfrm>
            <a:off x="0" y="0"/>
            <a:ext cx="12192000" cy="6858000"/>
          </a:xfrm>
          <a:prstGeom prst="rect">
            <a:avLst/>
          </a:prstGeom>
          <a:no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Content Placeholder 2">
            <a:extLst>
              <a:ext uri="{FF2B5EF4-FFF2-40B4-BE49-F238E27FC236}">
                <a16:creationId xmlns:a16="http://schemas.microsoft.com/office/drawing/2014/main" id="{645A9D38-6CC5-363A-F5B8-E303B1FD5C87}"/>
              </a:ext>
            </a:extLst>
          </p:cNvPr>
          <p:cNvSpPr>
            <a:spLocks noGrp="1"/>
          </p:cNvSpPr>
          <p:nvPr/>
        </p:nvSpPr>
        <p:spPr>
          <a:xfrm>
            <a:off x="714652" y="2982597"/>
            <a:ext cx="6743700" cy="132053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1" i="0" u="none" strike="noStrike" kern="1200" cap="none" spc="0" normalizeH="0" baseline="0" noProof="0">
                <a:ln>
                  <a:noFill/>
                </a:ln>
                <a:solidFill>
                  <a:prstClr val="white">
                    <a:lumMod val="95000"/>
                  </a:prstClr>
                </a:solidFill>
                <a:effectLst/>
                <a:uLnTx/>
                <a:uFillTx/>
                <a:latin typeface="Roboto" panose="02000000000000000000" pitchFamily="2" charset="0"/>
                <a:ea typeface="Roboto" panose="02000000000000000000" pitchFamily="2" charset="0"/>
                <a:cs typeface="+mn-lt"/>
              </a:rPr>
              <a:t>Boosts food and health security</a:t>
            </a: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1" i="0" u="none" strike="noStrike" kern="1200" cap="none" spc="0" normalizeH="0" baseline="0" noProof="0">
                <a:ln>
                  <a:noFill/>
                </a:ln>
                <a:solidFill>
                  <a:prstClr val="white">
                    <a:lumMod val="95000"/>
                  </a:prstClr>
                </a:solidFill>
                <a:effectLst/>
                <a:uLnTx/>
                <a:uFillTx/>
                <a:latin typeface="Roboto" panose="02000000000000000000" pitchFamily="2" charset="0"/>
                <a:ea typeface="Roboto" panose="02000000000000000000" pitchFamily="2" charset="0"/>
                <a:cs typeface="+mn-lt"/>
              </a:rPr>
              <a:t>De-risks investments and offers protection from shocks and severe impacts on trade, GDP, and livelihoods</a:t>
            </a:r>
          </a:p>
        </p:txBody>
      </p:sp>
      <p:grpSp>
        <p:nvGrpSpPr>
          <p:cNvPr id="53" name="Group 52">
            <a:extLst>
              <a:ext uri="{FF2B5EF4-FFF2-40B4-BE49-F238E27FC236}">
                <a16:creationId xmlns:a16="http://schemas.microsoft.com/office/drawing/2014/main" id="{BF6B8202-7C5F-797B-F569-B355988611A1}"/>
              </a:ext>
            </a:extLst>
          </p:cNvPr>
          <p:cNvGrpSpPr/>
          <p:nvPr/>
        </p:nvGrpSpPr>
        <p:grpSpPr>
          <a:xfrm>
            <a:off x="533399" y="4572000"/>
            <a:ext cx="1701210" cy="1701209"/>
            <a:chOff x="533399" y="4623060"/>
            <a:chExt cx="1701210" cy="1701209"/>
          </a:xfrm>
        </p:grpSpPr>
        <p:sp>
          <p:nvSpPr>
            <p:cNvPr id="3" name="Oval 2">
              <a:extLst>
                <a:ext uri="{FF2B5EF4-FFF2-40B4-BE49-F238E27FC236}">
                  <a16:creationId xmlns:a16="http://schemas.microsoft.com/office/drawing/2014/main" id="{1DE40962-994B-57CC-86EC-57D3A757B52B}"/>
                </a:ext>
              </a:extLst>
            </p:cNvPr>
            <p:cNvSpPr/>
            <p:nvPr/>
          </p:nvSpPr>
          <p:spPr>
            <a:xfrm>
              <a:off x="533400" y="4623060"/>
              <a:ext cx="1701209" cy="1701209"/>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C4FF10FE-45F5-A008-357E-23B151BB4900}"/>
                </a:ext>
              </a:extLst>
            </p:cNvPr>
            <p:cNvSpPr txBox="1"/>
            <p:nvPr/>
          </p:nvSpPr>
          <p:spPr>
            <a:xfrm>
              <a:off x="533399" y="5011999"/>
              <a:ext cx="170120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Country-owned </a:t>
              </a:r>
              <a:br>
                <a:rPr kumimoji="0" lang="en-GB" sz="1800" b="1"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br>
              <a:r>
                <a:rPr kumimoji="0" lang="en-GB" sz="1800" b="1"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and led</a:t>
              </a:r>
              <a:endParaRPr kumimoji="0" lang="en-US" sz="1800" b="1"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endParaRPr>
            </a:p>
          </p:txBody>
        </p:sp>
      </p:grpSp>
      <p:grpSp>
        <p:nvGrpSpPr>
          <p:cNvPr id="54" name="Group 53">
            <a:extLst>
              <a:ext uri="{FF2B5EF4-FFF2-40B4-BE49-F238E27FC236}">
                <a16:creationId xmlns:a16="http://schemas.microsoft.com/office/drawing/2014/main" id="{B88DA376-5975-0985-749F-2B2F64A1185E}"/>
              </a:ext>
            </a:extLst>
          </p:cNvPr>
          <p:cNvGrpSpPr/>
          <p:nvPr/>
        </p:nvGrpSpPr>
        <p:grpSpPr>
          <a:xfrm>
            <a:off x="2993366" y="4572000"/>
            <a:ext cx="1701209" cy="1701209"/>
            <a:chOff x="2993366" y="4623060"/>
            <a:chExt cx="1701209" cy="1701209"/>
          </a:xfrm>
        </p:grpSpPr>
        <p:sp>
          <p:nvSpPr>
            <p:cNvPr id="11" name="Oval 10">
              <a:extLst>
                <a:ext uri="{FF2B5EF4-FFF2-40B4-BE49-F238E27FC236}">
                  <a16:creationId xmlns:a16="http://schemas.microsoft.com/office/drawing/2014/main" id="{E9FC3249-A25D-D6C6-9212-564D4D8B22A4}"/>
                </a:ext>
              </a:extLst>
            </p:cNvPr>
            <p:cNvSpPr/>
            <p:nvPr/>
          </p:nvSpPr>
          <p:spPr>
            <a:xfrm>
              <a:off x="2993366" y="4623060"/>
              <a:ext cx="1701209" cy="1701209"/>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7EC8EC9B-BB6C-ED62-0A6F-963F050A6E03}"/>
                </a:ext>
              </a:extLst>
            </p:cNvPr>
            <p:cNvSpPr txBox="1"/>
            <p:nvPr/>
          </p:nvSpPr>
          <p:spPr>
            <a:xfrm>
              <a:off x="2993366" y="5011999"/>
              <a:ext cx="1701209" cy="92333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Participatory fee structure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(pay to access)</a:t>
              </a:r>
              <a:endParaRPr kumimoji="0" lang="en-US" sz="1600" b="0"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endParaRPr>
            </a:p>
          </p:txBody>
        </p:sp>
      </p:grpSp>
      <p:grpSp>
        <p:nvGrpSpPr>
          <p:cNvPr id="55" name="Group 54">
            <a:extLst>
              <a:ext uri="{FF2B5EF4-FFF2-40B4-BE49-F238E27FC236}">
                <a16:creationId xmlns:a16="http://schemas.microsoft.com/office/drawing/2014/main" id="{AB3E5E4E-7A74-C688-BCF9-989692259E83}"/>
              </a:ext>
            </a:extLst>
          </p:cNvPr>
          <p:cNvGrpSpPr/>
          <p:nvPr/>
        </p:nvGrpSpPr>
        <p:grpSpPr>
          <a:xfrm>
            <a:off x="5453332" y="4572000"/>
            <a:ext cx="1701210" cy="1701209"/>
            <a:chOff x="5453332" y="4623060"/>
            <a:chExt cx="1701210" cy="1701209"/>
          </a:xfrm>
        </p:grpSpPr>
        <p:sp>
          <p:nvSpPr>
            <p:cNvPr id="18" name="Oval 17">
              <a:extLst>
                <a:ext uri="{FF2B5EF4-FFF2-40B4-BE49-F238E27FC236}">
                  <a16:creationId xmlns:a16="http://schemas.microsoft.com/office/drawing/2014/main" id="{C14B47CE-050D-9433-5961-CD83BBC7A9D8}"/>
                </a:ext>
              </a:extLst>
            </p:cNvPr>
            <p:cNvSpPr/>
            <p:nvPr/>
          </p:nvSpPr>
          <p:spPr>
            <a:xfrm>
              <a:off x="5453332" y="4623060"/>
              <a:ext cx="1701209" cy="1701209"/>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TextBox 18">
              <a:extLst>
                <a:ext uri="{FF2B5EF4-FFF2-40B4-BE49-F238E27FC236}">
                  <a16:creationId xmlns:a16="http://schemas.microsoft.com/office/drawing/2014/main" id="{E66C013B-1A58-CDFC-8B20-E213BD843F91}"/>
                </a:ext>
              </a:extLst>
            </p:cNvPr>
            <p:cNvSpPr txBox="1"/>
            <p:nvPr/>
          </p:nvSpPr>
          <p:spPr>
            <a:xfrm>
              <a:off x="5453332" y="5011999"/>
              <a:ext cx="170121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rPr>
                <a:t>Private sector engagement &amp; investment</a:t>
              </a:r>
              <a:endParaRPr kumimoji="0" lang="en-US" sz="1800" b="1" i="1" u="none" strike="noStrike" kern="1200" cap="none" spc="0" normalizeH="0" baseline="0" noProof="0">
                <a:ln>
                  <a:noFill/>
                </a:ln>
                <a:solidFill>
                  <a:prstClr val="black">
                    <a:lumMod val="75000"/>
                    <a:lumOff val="25000"/>
                  </a:prstClr>
                </a:solidFill>
                <a:effectLst/>
                <a:uLnTx/>
                <a:uFillTx/>
                <a:latin typeface="Aptos" panose="02110004020202020204"/>
                <a:ea typeface="+mn-ea"/>
                <a:cs typeface="+mn-cs"/>
              </a:endParaRPr>
            </a:p>
          </p:txBody>
        </p:sp>
      </p:grpSp>
      <p:sp>
        <p:nvSpPr>
          <p:cNvPr id="52" name="TextBox 13">
            <a:extLst>
              <a:ext uri="{FF2B5EF4-FFF2-40B4-BE49-F238E27FC236}">
                <a16:creationId xmlns:a16="http://schemas.microsoft.com/office/drawing/2014/main" id="{4D945567-45FC-E6CB-E353-AD35967CD366}"/>
              </a:ext>
            </a:extLst>
          </p:cNvPr>
          <p:cNvSpPr txBox="1"/>
          <p:nvPr/>
        </p:nvSpPr>
        <p:spPr>
          <a:xfrm>
            <a:off x="419100" y="236063"/>
            <a:ext cx="6836002" cy="2585323"/>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Global Partnership </a:t>
            </a:r>
            <a:r>
              <a:rPr kumimoji="0" lang="en-US" sz="3600" b="1" i="0" u="none" strike="noStrike" kern="1200" cap="none" spc="0" normalizeH="0" baseline="0" noProof="0" err="1">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Programme</a:t>
            </a:r>
            <a:r>
              <a:rPr kumimoji="0" lang="en-US" sz="36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 </a:t>
            </a:r>
            <a:br>
              <a:rPr kumimoji="0" lang="en-US" sz="40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br>
            <a:r>
              <a:rPr kumimoji="0" lang="en-US" sz="30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for Transboundary Animal Diseases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0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(GPP-TAD)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lumMod val="95000"/>
                  </a:prstClr>
                </a:solidFill>
                <a:effectLst/>
                <a:uLnTx/>
                <a:uFillTx/>
                <a:latin typeface="Roboto" panose="02000000000000000000" pitchFamily="2" charset="0"/>
                <a:ea typeface="Roboto" panose="02000000000000000000" pitchFamily="2" charset="0"/>
                <a:cs typeface="+mn-lt"/>
              </a:rPr>
              <a:t>A customizable service package for </a:t>
            </a:r>
            <a:br>
              <a:rPr kumimoji="0" lang="en-US" sz="2800" b="0" i="0" u="none" strike="noStrike" kern="1200" cap="none" spc="0" normalizeH="0" baseline="0" noProof="0">
                <a:ln>
                  <a:noFill/>
                </a:ln>
                <a:solidFill>
                  <a:prstClr val="white">
                    <a:lumMod val="95000"/>
                  </a:prstClr>
                </a:solidFill>
                <a:effectLst/>
                <a:uLnTx/>
                <a:uFillTx/>
                <a:latin typeface="Roboto" panose="02000000000000000000" pitchFamily="2" charset="0"/>
                <a:ea typeface="Roboto" panose="02000000000000000000" pitchFamily="2" charset="0"/>
                <a:cs typeface="+mn-lt"/>
              </a:rPr>
            </a:br>
            <a:r>
              <a:rPr kumimoji="0" lang="en-US" sz="2800" b="0" i="0" u="none" strike="noStrike" kern="1200" cap="none" spc="0" normalizeH="0" baseline="0" noProof="0">
                <a:ln>
                  <a:noFill/>
                </a:ln>
                <a:solidFill>
                  <a:prstClr val="white">
                    <a:lumMod val="95000"/>
                  </a:prstClr>
                </a:solidFill>
                <a:effectLst/>
                <a:uLnTx/>
                <a:uFillTx/>
                <a:latin typeface="Roboto" panose="02000000000000000000" pitchFamily="2" charset="0"/>
                <a:ea typeface="Roboto" panose="02000000000000000000" pitchFamily="2" charset="0"/>
                <a:cs typeface="+mn-lt"/>
              </a:rPr>
              <a:t>FAO’s Members and stakeholders</a:t>
            </a:r>
          </a:p>
        </p:txBody>
      </p:sp>
    </p:spTree>
    <p:extLst>
      <p:ext uri="{BB962C8B-B14F-4D97-AF65-F5344CB8AC3E}">
        <p14:creationId xmlns:p14="http://schemas.microsoft.com/office/powerpoint/2010/main" val="1233156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C98164-731B-5B9A-AF66-4E501860D0A8}"/>
              </a:ext>
            </a:extLst>
          </p:cNvPr>
          <p:cNvSpPr/>
          <p:nvPr/>
        </p:nvSpPr>
        <p:spPr>
          <a:xfrm>
            <a:off x="-1" y="-41001"/>
            <a:ext cx="12192001" cy="6421467"/>
          </a:xfrm>
          <a:prstGeom prst="rect">
            <a:avLst/>
          </a:prstGeom>
          <a:solidFill>
            <a:srgbClr val="FEF6F0">
              <a:alpha val="7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extBox 1">
            <a:extLst>
              <a:ext uri="{FF2B5EF4-FFF2-40B4-BE49-F238E27FC236}">
                <a16:creationId xmlns:a16="http://schemas.microsoft.com/office/drawing/2014/main" id="{D1FD5C4A-C3B7-9C4D-2964-E2F4763A33AA}"/>
              </a:ext>
            </a:extLst>
          </p:cNvPr>
          <p:cNvSpPr txBox="1"/>
          <p:nvPr/>
        </p:nvSpPr>
        <p:spPr>
          <a:xfrm>
            <a:off x="8635569" y="3332051"/>
            <a:ext cx="2320303" cy="1754326"/>
          </a:xfrm>
          <a:prstGeom prst="rect">
            <a:avLst/>
          </a:prstGeom>
          <a:solidFill>
            <a:schemeClr val="accent1">
              <a:lumMod val="40000"/>
              <a:lumOff val="60000"/>
            </a:schemeClr>
          </a:solidFill>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Lowering risks to public health, reducing burden of transboundary </a:t>
            </a:r>
          </a:p>
          <a:p>
            <a:pPr algn="ctr"/>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animal diseases and AMR</a:t>
            </a:r>
          </a:p>
        </p:txBody>
      </p:sp>
      <p:grpSp>
        <p:nvGrpSpPr>
          <p:cNvPr id="12" name="Group 11">
            <a:extLst>
              <a:ext uri="{FF2B5EF4-FFF2-40B4-BE49-F238E27FC236}">
                <a16:creationId xmlns:a16="http://schemas.microsoft.com/office/drawing/2014/main" id="{42006FD8-8A73-FCB3-458A-B3060D08B30E}"/>
              </a:ext>
            </a:extLst>
          </p:cNvPr>
          <p:cNvGrpSpPr/>
          <p:nvPr/>
        </p:nvGrpSpPr>
        <p:grpSpPr>
          <a:xfrm>
            <a:off x="-102264" y="1055122"/>
            <a:ext cx="10947856" cy="3203580"/>
            <a:chOff x="-200130" y="913064"/>
            <a:chExt cx="10947856" cy="3203580"/>
          </a:xfrm>
          <a:solidFill>
            <a:schemeClr val="tx1">
              <a:lumMod val="65000"/>
              <a:lumOff val="35000"/>
            </a:schemeClr>
          </a:solidFill>
        </p:grpSpPr>
        <p:sp>
          <p:nvSpPr>
            <p:cNvPr id="8" name="Freeform 5">
              <a:extLst>
                <a:ext uri="{FF2B5EF4-FFF2-40B4-BE49-F238E27FC236}">
                  <a16:creationId xmlns:a16="http://schemas.microsoft.com/office/drawing/2014/main" id="{3CE5821E-B613-2B33-5568-4176D74ABD5B}"/>
                </a:ext>
              </a:extLst>
            </p:cNvPr>
            <p:cNvSpPr/>
            <p:nvPr/>
          </p:nvSpPr>
          <p:spPr>
            <a:xfrm rot="20124988">
              <a:off x="-200130" y="3493524"/>
              <a:ext cx="10152527" cy="623120"/>
            </a:xfrm>
            <a:custGeom>
              <a:avLst/>
              <a:gdLst/>
              <a:ahLst/>
              <a:cxnLst/>
              <a:rect l="l" t="t" r="r" b="b"/>
              <a:pathLst>
                <a:path w="15891668" h="1328539">
                  <a:moveTo>
                    <a:pt x="0" y="0"/>
                  </a:moveTo>
                  <a:lnTo>
                    <a:pt x="15891668" y="0"/>
                  </a:lnTo>
                  <a:lnTo>
                    <a:pt x="15891668" y="1328540"/>
                  </a:lnTo>
                  <a:lnTo>
                    <a:pt x="0" y="1328540"/>
                  </a:lnTo>
                  <a:lnTo>
                    <a:pt x="0" y="0"/>
                  </a:lnTo>
                  <a:close/>
                </a:path>
              </a:pathLst>
            </a:custGeom>
            <a:grpFill/>
            <a:ln w="28575">
              <a:solidFill>
                <a:schemeClr val="tx1">
                  <a:lumMod val="65000"/>
                  <a:lumOff val="35000"/>
                </a:schemeClr>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endParaRPr>
            </a:p>
          </p:txBody>
        </p:sp>
        <p:sp>
          <p:nvSpPr>
            <p:cNvPr id="9" name="Arrow: Right 8">
              <a:extLst>
                <a:ext uri="{FF2B5EF4-FFF2-40B4-BE49-F238E27FC236}">
                  <a16:creationId xmlns:a16="http://schemas.microsoft.com/office/drawing/2014/main" id="{FC79CFD2-C196-66D0-3713-D0328ABF41B2}"/>
                </a:ext>
              </a:extLst>
            </p:cNvPr>
            <p:cNvSpPr/>
            <p:nvPr/>
          </p:nvSpPr>
          <p:spPr>
            <a:xfrm rot="20071216">
              <a:off x="8847669" y="913064"/>
              <a:ext cx="1900057" cy="1250171"/>
            </a:xfrm>
            <a:prstGeom prst="rightArrow">
              <a:avLst>
                <a:gd name="adj1" fmla="val 50000"/>
                <a:gd name="adj2" fmla="val 81630"/>
              </a:avLst>
            </a:prstGeom>
            <a:solidFill>
              <a:schemeClr val="tx1">
                <a:lumMod val="65000"/>
                <a:lumOff val="35000"/>
              </a:schemeClr>
            </a:solidFill>
            <a:ln w="28575">
              <a:solidFill>
                <a:schemeClr val="tx1">
                  <a:lumMod val="65000"/>
                  <a:lumOff val="35000"/>
                </a:schemeClr>
              </a:solidFill>
            </a:ln>
          </p:spPr>
          <p:txBody>
            <a:bodyPr/>
            <a:lstStyle/>
            <a:p>
              <a:pPr>
                <a:defRPr/>
              </a:pPr>
              <a:endParaRPr lang="es-ES" kern="0">
                <a:solidFill>
                  <a:prstClr val="black"/>
                </a:solidFill>
              </a:endParaRPr>
            </a:p>
          </p:txBody>
        </p:sp>
      </p:grpSp>
      <p:sp>
        <p:nvSpPr>
          <p:cNvPr id="11" name="TextBox 50">
            <a:extLst>
              <a:ext uri="{FF2B5EF4-FFF2-40B4-BE49-F238E27FC236}">
                <a16:creationId xmlns:a16="http://schemas.microsoft.com/office/drawing/2014/main" id="{9C9709EB-1769-B1D0-25B7-098578A179AE}"/>
              </a:ext>
            </a:extLst>
          </p:cNvPr>
          <p:cNvSpPr txBox="1"/>
          <p:nvPr/>
        </p:nvSpPr>
        <p:spPr>
          <a:xfrm>
            <a:off x="-527056" y="436533"/>
            <a:ext cx="4271975" cy="551433"/>
          </a:xfrm>
          <a:prstGeom prst="rect">
            <a:avLst/>
          </a:prstGeom>
        </p:spPr>
        <p:txBody>
          <a:bodyPr lIns="0" tIns="0" rIns="0" bIns="0" rtlCol="0" anchor="t">
            <a:spAutoFit/>
          </a:bodyPr>
          <a:lstStyle/>
          <a:p>
            <a:pPr algn="r">
              <a:lnSpc>
                <a:spcPts val="4267"/>
              </a:lnSpc>
            </a:pPr>
            <a:r>
              <a:rPr lang="en-US" sz="3987">
                <a:solidFill>
                  <a:srgbClr val="1CA6AB"/>
                </a:solidFill>
                <a:latin typeface="Anton"/>
                <a:ea typeface="Anton"/>
                <a:cs typeface="Anton"/>
                <a:sym typeface="Anton"/>
              </a:rPr>
              <a:t>A call for action</a:t>
            </a:r>
          </a:p>
        </p:txBody>
      </p:sp>
      <p:sp>
        <p:nvSpPr>
          <p:cNvPr id="14" name="TextBox 13">
            <a:extLst>
              <a:ext uri="{FF2B5EF4-FFF2-40B4-BE49-F238E27FC236}">
                <a16:creationId xmlns:a16="http://schemas.microsoft.com/office/drawing/2014/main" id="{DBE557E5-3F0A-2B45-261F-24DFC0D8A4FA}"/>
              </a:ext>
            </a:extLst>
          </p:cNvPr>
          <p:cNvSpPr txBox="1"/>
          <p:nvPr/>
        </p:nvSpPr>
        <p:spPr>
          <a:xfrm>
            <a:off x="10331597" y="640943"/>
            <a:ext cx="1922369" cy="1200329"/>
          </a:xfrm>
          <a:prstGeom prst="rect">
            <a:avLst/>
          </a:prstGeom>
          <a:noFill/>
        </p:spPr>
        <p:txBody>
          <a:bodyPr wrap="square" rtlCol="0">
            <a:spAutoFit/>
          </a:bodyPr>
          <a:lstStyle/>
          <a:p>
            <a:pPr algn="ctr"/>
            <a:r>
              <a:rPr lang="es-ES" sz="3600" b="1" err="1">
                <a:solidFill>
                  <a:srgbClr val="C00000"/>
                </a:solidFill>
                <a:latin typeface="Aptos Narrow" panose="020B0004020202020204" pitchFamily="34" charset="0"/>
              </a:rPr>
              <a:t>By</a:t>
            </a:r>
            <a:r>
              <a:rPr lang="es-ES" sz="3600" b="1">
                <a:solidFill>
                  <a:srgbClr val="C00000"/>
                </a:solidFill>
                <a:latin typeface="Aptos Narrow" panose="020B0004020202020204" pitchFamily="34" charset="0"/>
              </a:rPr>
              <a:t> 2030,</a:t>
            </a:r>
          </a:p>
          <a:p>
            <a:pPr algn="ctr"/>
            <a:r>
              <a:rPr lang="es-ES" sz="3600" b="1">
                <a:solidFill>
                  <a:srgbClr val="C00000"/>
                </a:solidFill>
                <a:latin typeface="Aptos Narrow" panose="020B0004020202020204" pitchFamily="34" charset="0"/>
              </a:rPr>
              <a:t>2050</a:t>
            </a:r>
          </a:p>
        </p:txBody>
      </p:sp>
      <p:sp>
        <p:nvSpPr>
          <p:cNvPr id="20" name="TextBox 19">
            <a:extLst>
              <a:ext uri="{FF2B5EF4-FFF2-40B4-BE49-F238E27FC236}">
                <a16:creationId xmlns:a16="http://schemas.microsoft.com/office/drawing/2014/main" id="{7CBBA9C1-8DBD-F75E-507D-B532BD38010E}"/>
              </a:ext>
            </a:extLst>
          </p:cNvPr>
          <p:cNvSpPr txBox="1"/>
          <p:nvPr/>
        </p:nvSpPr>
        <p:spPr>
          <a:xfrm>
            <a:off x="7651245" y="28364"/>
            <a:ext cx="2253068" cy="1015663"/>
          </a:xfrm>
          <a:prstGeom prst="rect">
            <a:avLst/>
          </a:prstGeom>
          <a:solidFill>
            <a:schemeClr val="accent4">
              <a:lumMod val="40000"/>
              <a:lumOff val="60000"/>
            </a:schemeClr>
          </a:solidFill>
          <a:effectLst>
            <a:outerShdw blurRad="50800" dist="38100" dir="2700000" algn="tl" rotWithShape="0">
              <a:prstClr val="black">
                <a:alpha val="40000"/>
              </a:prstClr>
            </a:outerShdw>
          </a:effectLst>
        </p:spPr>
        <p:txBody>
          <a:bodyPr wrap="square">
            <a:spAutoFit/>
          </a:bodyPr>
          <a:lstStyle/>
          <a:p>
            <a:pPr algn="ctr"/>
            <a:r>
              <a:rPr lang="en-US" sz="2000">
                <a:solidFill>
                  <a:srgbClr val="0070C0"/>
                </a:solidFill>
                <a:latin typeface="Open Sans" panose="020B0606030504020204" pitchFamily="34" charset="0"/>
                <a:ea typeface="Open Sans" panose="020B0606030504020204" pitchFamily="34" charset="0"/>
                <a:cs typeface="Open Sans" panose="020B0606030504020204" pitchFamily="34" charset="0"/>
              </a:rPr>
              <a:t>Building inclusive economic opportunities</a:t>
            </a:r>
            <a:endParaRPr lang="es-ES" sz="2000" b="1">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Freeform 2">
            <a:extLst>
              <a:ext uri="{FF2B5EF4-FFF2-40B4-BE49-F238E27FC236}">
                <a16:creationId xmlns:a16="http://schemas.microsoft.com/office/drawing/2014/main" id="{60BB73E8-C073-A732-5DA9-3E86C242D9DC}"/>
              </a:ext>
            </a:extLst>
          </p:cNvPr>
          <p:cNvSpPr/>
          <p:nvPr/>
        </p:nvSpPr>
        <p:spPr>
          <a:xfrm rot="16200000">
            <a:off x="642289" y="4577152"/>
            <a:ext cx="1139566" cy="775863"/>
          </a:xfrm>
          <a:custGeom>
            <a:avLst/>
            <a:gdLst/>
            <a:ahLst/>
            <a:cxnLst/>
            <a:rect l="l" t="t" r="r" b="b"/>
            <a:pathLst>
              <a:path w="5238750" h="3295650">
                <a:moveTo>
                  <a:pt x="0" y="0"/>
                </a:moveTo>
                <a:lnTo>
                  <a:pt x="5238750" y="0"/>
                </a:lnTo>
                <a:lnTo>
                  <a:pt x="5238750" y="3295650"/>
                </a:lnTo>
                <a:lnTo>
                  <a:pt x="0" y="3295650"/>
                </a:lnTo>
                <a:lnTo>
                  <a:pt x="0" y="0"/>
                </a:lnTo>
                <a:close/>
              </a:path>
            </a:pathLst>
          </a:custGeom>
          <a:blipFill>
            <a:blip r:embed="rId2">
              <a:extLst>
                <a:ext uri="{96DAC541-7B7A-43D3-8B79-37D633B846F1}">
                  <asvg:svgBlip xmlns:asvg="http://schemas.microsoft.com/office/drawing/2016/SVG/main" r:embed="rId3"/>
                </a:ext>
              </a:extLst>
            </a:blip>
            <a:stretch>
              <a:fillRect l="-69" r="-69"/>
            </a:stretch>
          </a:blipFill>
        </p:spPr>
        <p:txBody>
          <a:bodyPr/>
          <a:lstStyle/>
          <a:p>
            <a:endParaRPr lang="es-ES"/>
          </a:p>
        </p:txBody>
      </p:sp>
      <p:sp>
        <p:nvSpPr>
          <p:cNvPr id="24" name="Freeform 2">
            <a:extLst>
              <a:ext uri="{FF2B5EF4-FFF2-40B4-BE49-F238E27FC236}">
                <a16:creationId xmlns:a16="http://schemas.microsoft.com/office/drawing/2014/main" id="{FFC8C866-02E9-2969-FCF8-DF9FADEFF669}"/>
              </a:ext>
            </a:extLst>
          </p:cNvPr>
          <p:cNvSpPr/>
          <p:nvPr/>
        </p:nvSpPr>
        <p:spPr>
          <a:xfrm rot="16200000">
            <a:off x="5591257" y="2311083"/>
            <a:ext cx="1139566" cy="775863"/>
          </a:xfrm>
          <a:custGeom>
            <a:avLst/>
            <a:gdLst/>
            <a:ahLst/>
            <a:cxnLst/>
            <a:rect l="l" t="t" r="r" b="b"/>
            <a:pathLst>
              <a:path w="5238750" h="3295650">
                <a:moveTo>
                  <a:pt x="0" y="0"/>
                </a:moveTo>
                <a:lnTo>
                  <a:pt x="5238750" y="0"/>
                </a:lnTo>
                <a:lnTo>
                  <a:pt x="5238750" y="3295650"/>
                </a:lnTo>
                <a:lnTo>
                  <a:pt x="0" y="3295650"/>
                </a:lnTo>
                <a:lnTo>
                  <a:pt x="0" y="0"/>
                </a:lnTo>
                <a:close/>
              </a:path>
            </a:pathLst>
          </a:custGeom>
          <a:blipFill>
            <a:blip r:embed="rId2">
              <a:extLst>
                <a:ext uri="{96DAC541-7B7A-43D3-8B79-37D633B846F1}">
                  <asvg:svgBlip xmlns:asvg="http://schemas.microsoft.com/office/drawing/2016/SVG/main" r:embed="rId3"/>
                </a:ext>
              </a:extLst>
            </a:blip>
            <a:stretch>
              <a:fillRect l="-69" r="-69"/>
            </a:stretch>
          </a:blipFill>
        </p:spPr>
        <p:txBody>
          <a:bodyPr/>
          <a:lstStyle/>
          <a:p>
            <a:endParaRPr lang="es-ES"/>
          </a:p>
        </p:txBody>
      </p:sp>
      <p:sp>
        <p:nvSpPr>
          <p:cNvPr id="31" name="TextBox 30">
            <a:extLst>
              <a:ext uri="{FF2B5EF4-FFF2-40B4-BE49-F238E27FC236}">
                <a16:creationId xmlns:a16="http://schemas.microsoft.com/office/drawing/2014/main" id="{20E3E333-7D41-9615-2C89-30121C1096BE}"/>
              </a:ext>
            </a:extLst>
          </p:cNvPr>
          <p:cNvSpPr txBox="1"/>
          <p:nvPr/>
        </p:nvSpPr>
        <p:spPr>
          <a:xfrm>
            <a:off x="5032859" y="645431"/>
            <a:ext cx="2253068" cy="1323439"/>
          </a:xfrm>
          <a:prstGeom prst="rect">
            <a:avLst/>
          </a:prstGeom>
          <a:solidFill>
            <a:schemeClr val="accent4">
              <a:lumMod val="40000"/>
              <a:lumOff val="60000"/>
            </a:schemeClr>
          </a:solidFill>
          <a:effectLst>
            <a:outerShdw blurRad="50800" dist="38100" dir="2700000" algn="tl" rotWithShape="0">
              <a:prstClr val="black">
                <a:alpha val="40000"/>
              </a:prstClr>
            </a:outerShdw>
          </a:effectLst>
        </p:spPr>
        <p:txBody>
          <a:bodyPr wrap="square">
            <a:spAutoFit/>
          </a:bodyPr>
          <a:lstStyle>
            <a:defPPr>
              <a:defRPr lang="en-US"/>
            </a:defPPr>
            <a:lvl1pPr algn="ctr">
              <a:defRPr sz="2000" b="1">
                <a:latin typeface="Open Sans" pitchFamily="2" charset="0"/>
                <a:ea typeface="Open Sans" pitchFamily="2" charset="0"/>
                <a:cs typeface="Open Sans" pitchFamily="2" charset="0"/>
              </a:defRPr>
            </a:lvl1pPr>
          </a:lstStyle>
          <a:p>
            <a:r>
              <a:rPr lang="en-US" b="0">
                <a:solidFill>
                  <a:srgbClr val="0070C0"/>
                </a:solidFill>
                <a:latin typeface="Open Sans" panose="020B0606030504020204" pitchFamily="34" charset="0"/>
                <a:ea typeface="Open Sans" panose="020B0606030504020204" pitchFamily="34" charset="0"/>
                <a:cs typeface="Open Sans" panose="020B0606030504020204" pitchFamily="34" charset="0"/>
              </a:rPr>
              <a:t>Boosting productivity with sustainability &amp; efficiency</a:t>
            </a:r>
            <a:endParaRPr lang="es-ES" b="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a:extLst>
              <a:ext uri="{FF2B5EF4-FFF2-40B4-BE49-F238E27FC236}">
                <a16:creationId xmlns:a16="http://schemas.microsoft.com/office/drawing/2014/main" id="{1DA24DAA-BBE5-0643-AF4F-50055A685421}"/>
              </a:ext>
            </a:extLst>
          </p:cNvPr>
          <p:cNvSpPr txBox="1"/>
          <p:nvPr/>
        </p:nvSpPr>
        <p:spPr>
          <a:xfrm>
            <a:off x="90953" y="2806925"/>
            <a:ext cx="2423470" cy="1323439"/>
          </a:xfrm>
          <a:prstGeom prst="rect">
            <a:avLst/>
          </a:prstGeom>
          <a:solidFill>
            <a:schemeClr val="accent4">
              <a:lumMod val="40000"/>
              <a:lumOff val="60000"/>
            </a:schemeClr>
          </a:solidFill>
          <a:effectLst>
            <a:outerShdw blurRad="50800" dist="38100" dir="2700000" algn="tl" rotWithShape="0">
              <a:prstClr val="black">
                <a:alpha val="40000"/>
              </a:prstClr>
            </a:outerShdw>
          </a:effectLst>
        </p:spPr>
        <p:txBody>
          <a:bodyPr wrap="square">
            <a:spAutoFit/>
          </a:bodyPr>
          <a:lstStyle>
            <a:defPPr>
              <a:defRPr lang="en-US"/>
            </a:defPPr>
            <a:lvl1pPr algn="ctr">
              <a:defRPr sz="2000" b="1">
                <a:solidFill>
                  <a:schemeClr val="bg2">
                    <a:lumMod val="25000"/>
                  </a:schemeClr>
                </a:solidFill>
                <a:latin typeface="Open Sans" pitchFamily="2" charset="0"/>
                <a:ea typeface="Open Sans" pitchFamily="2" charset="0"/>
                <a:cs typeface="Open Sans" pitchFamily="2" charset="0"/>
              </a:defRPr>
            </a:lvl1pPr>
          </a:lstStyle>
          <a:p>
            <a:r>
              <a:rPr lang="en-US" b="0">
                <a:solidFill>
                  <a:srgbClr val="0070C0"/>
                </a:solidFill>
              </a:rPr>
              <a:t>Shifting narratives, livestock as a solution, not a problem </a:t>
            </a:r>
          </a:p>
        </p:txBody>
      </p:sp>
      <p:sp>
        <p:nvSpPr>
          <p:cNvPr id="34" name="Freeform 2">
            <a:extLst>
              <a:ext uri="{FF2B5EF4-FFF2-40B4-BE49-F238E27FC236}">
                <a16:creationId xmlns:a16="http://schemas.microsoft.com/office/drawing/2014/main" id="{42BEF4E1-AF57-E9F0-24E3-C8F7E76C0B96}"/>
              </a:ext>
            </a:extLst>
          </p:cNvPr>
          <p:cNvSpPr/>
          <p:nvPr/>
        </p:nvSpPr>
        <p:spPr>
          <a:xfrm rot="16200000">
            <a:off x="8149009" y="1270520"/>
            <a:ext cx="1139566" cy="775863"/>
          </a:xfrm>
          <a:custGeom>
            <a:avLst/>
            <a:gdLst/>
            <a:ahLst/>
            <a:cxnLst/>
            <a:rect l="l" t="t" r="r" b="b"/>
            <a:pathLst>
              <a:path w="5238750" h="3295650">
                <a:moveTo>
                  <a:pt x="0" y="0"/>
                </a:moveTo>
                <a:lnTo>
                  <a:pt x="5238750" y="0"/>
                </a:lnTo>
                <a:lnTo>
                  <a:pt x="5238750" y="3295650"/>
                </a:lnTo>
                <a:lnTo>
                  <a:pt x="0" y="3295650"/>
                </a:lnTo>
                <a:lnTo>
                  <a:pt x="0" y="0"/>
                </a:lnTo>
                <a:close/>
              </a:path>
            </a:pathLst>
          </a:custGeom>
          <a:blipFill>
            <a:blip r:embed="rId2">
              <a:extLst>
                <a:ext uri="{96DAC541-7B7A-43D3-8B79-37D633B846F1}">
                  <asvg:svgBlip xmlns:asvg="http://schemas.microsoft.com/office/drawing/2016/SVG/main" r:embed="rId3"/>
                </a:ext>
              </a:extLst>
            </a:blip>
            <a:stretch>
              <a:fillRect l="-69" r="-69"/>
            </a:stretch>
          </a:blipFill>
        </p:spPr>
        <p:txBody>
          <a:bodyPr/>
          <a:lstStyle/>
          <a:p>
            <a:endParaRPr lang="es-ES"/>
          </a:p>
        </p:txBody>
      </p:sp>
      <p:sp>
        <p:nvSpPr>
          <p:cNvPr id="35" name="Freeform 4">
            <a:extLst>
              <a:ext uri="{FF2B5EF4-FFF2-40B4-BE49-F238E27FC236}">
                <a16:creationId xmlns:a16="http://schemas.microsoft.com/office/drawing/2014/main" id="{9A456550-1D26-C369-5683-9D588956BC3E}"/>
              </a:ext>
            </a:extLst>
          </p:cNvPr>
          <p:cNvSpPr/>
          <p:nvPr/>
        </p:nvSpPr>
        <p:spPr>
          <a:xfrm rot="5400000">
            <a:off x="4716507" y="4008890"/>
            <a:ext cx="1193400" cy="803875"/>
          </a:xfrm>
          <a:custGeom>
            <a:avLst/>
            <a:gdLst/>
            <a:ahLst/>
            <a:cxnLst/>
            <a:rect l="l" t="t" r="r" b="b"/>
            <a:pathLst>
              <a:path w="5238750" h="3295650">
                <a:moveTo>
                  <a:pt x="0" y="0"/>
                </a:moveTo>
                <a:lnTo>
                  <a:pt x="5238750" y="0"/>
                </a:lnTo>
                <a:lnTo>
                  <a:pt x="5238750" y="3295650"/>
                </a:lnTo>
                <a:lnTo>
                  <a:pt x="0" y="3295650"/>
                </a:lnTo>
                <a:lnTo>
                  <a:pt x="0" y="0"/>
                </a:lnTo>
                <a:close/>
              </a:path>
            </a:pathLst>
          </a:custGeom>
          <a:blipFill>
            <a:blip r:embed="rId4">
              <a:extLst>
                <a:ext uri="{96DAC541-7B7A-43D3-8B79-37D633B846F1}">
                  <asvg:svgBlip xmlns:asvg="http://schemas.microsoft.com/office/drawing/2016/SVG/main" r:embed="rId5"/>
                </a:ext>
              </a:extLst>
            </a:blip>
            <a:stretch>
              <a:fillRect l="-69" r="-69"/>
            </a:stretch>
          </a:blipFill>
        </p:spPr>
        <p:txBody>
          <a:bodyPr/>
          <a:lstStyle/>
          <a:p>
            <a:endParaRPr lang="es-ES"/>
          </a:p>
        </p:txBody>
      </p:sp>
      <p:sp>
        <p:nvSpPr>
          <p:cNvPr id="38" name="TextBox 37">
            <a:extLst>
              <a:ext uri="{FF2B5EF4-FFF2-40B4-BE49-F238E27FC236}">
                <a16:creationId xmlns:a16="http://schemas.microsoft.com/office/drawing/2014/main" id="{8AE7D1F2-CA39-A3C5-3B81-ED868D98B2B1}"/>
              </a:ext>
            </a:extLst>
          </p:cNvPr>
          <p:cNvSpPr txBox="1"/>
          <p:nvPr/>
        </p:nvSpPr>
        <p:spPr>
          <a:xfrm>
            <a:off x="4263610" y="5101117"/>
            <a:ext cx="2057154" cy="1200329"/>
          </a:xfrm>
          <a:prstGeom prst="rect">
            <a:avLst/>
          </a:prstGeom>
          <a:solidFill>
            <a:schemeClr val="accent1">
              <a:lumMod val="40000"/>
              <a:lumOff val="60000"/>
            </a:schemeClr>
          </a:solidFill>
          <a:effectLst>
            <a:outerShdw blurRad="50800" dist="38100" dir="2700000" algn="tl" rotWithShape="0">
              <a:prstClr val="black">
                <a:alpha val="40000"/>
              </a:prstClr>
            </a:outerShdw>
          </a:effectLst>
        </p:spPr>
        <p:txBody>
          <a:bodyPr wrap="square">
            <a:spAutoFit/>
          </a:bodyPr>
          <a:lstStyle/>
          <a:p>
            <a:pPr algn="ctr"/>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Cutting pressure on land, water, natural resources &amp; ecosystems</a:t>
            </a:r>
            <a:r>
              <a:rPr lang="en-US" i="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a:t>
            </a:r>
            <a:endParaRPr lang="es-ES">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4">
            <a:extLst>
              <a:ext uri="{FF2B5EF4-FFF2-40B4-BE49-F238E27FC236}">
                <a16:creationId xmlns:a16="http://schemas.microsoft.com/office/drawing/2014/main" id="{ECB43266-3084-86B6-5E32-3D574347B92A}"/>
              </a:ext>
            </a:extLst>
          </p:cNvPr>
          <p:cNvSpPr/>
          <p:nvPr/>
        </p:nvSpPr>
        <p:spPr>
          <a:xfrm rot="5400000">
            <a:off x="6881264" y="3108514"/>
            <a:ext cx="1193400" cy="803875"/>
          </a:xfrm>
          <a:custGeom>
            <a:avLst/>
            <a:gdLst/>
            <a:ahLst/>
            <a:cxnLst/>
            <a:rect l="l" t="t" r="r" b="b"/>
            <a:pathLst>
              <a:path w="5238750" h="3295650">
                <a:moveTo>
                  <a:pt x="0" y="0"/>
                </a:moveTo>
                <a:lnTo>
                  <a:pt x="5238750" y="0"/>
                </a:lnTo>
                <a:lnTo>
                  <a:pt x="5238750" y="3295650"/>
                </a:lnTo>
                <a:lnTo>
                  <a:pt x="0" y="3295650"/>
                </a:lnTo>
                <a:lnTo>
                  <a:pt x="0" y="0"/>
                </a:lnTo>
                <a:close/>
              </a:path>
            </a:pathLst>
          </a:custGeom>
          <a:blipFill>
            <a:blip r:embed="rId4">
              <a:extLst>
                <a:ext uri="{96DAC541-7B7A-43D3-8B79-37D633B846F1}">
                  <asvg:svgBlip xmlns:asvg="http://schemas.microsoft.com/office/drawing/2016/SVG/main" r:embed="rId5"/>
                </a:ext>
              </a:extLst>
            </a:blip>
            <a:stretch>
              <a:fillRect l="-69" r="-69"/>
            </a:stretch>
          </a:blipFill>
        </p:spPr>
        <p:txBody>
          <a:bodyPr/>
          <a:lstStyle/>
          <a:p>
            <a:endParaRPr lang="es-ES"/>
          </a:p>
        </p:txBody>
      </p:sp>
      <p:sp>
        <p:nvSpPr>
          <p:cNvPr id="4" name="Freeform 4">
            <a:extLst>
              <a:ext uri="{FF2B5EF4-FFF2-40B4-BE49-F238E27FC236}">
                <a16:creationId xmlns:a16="http://schemas.microsoft.com/office/drawing/2014/main" id="{2BF74D2C-B52F-758F-EA99-EF4A936776B7}"/>
              </a:ext>
            </a:extLst>
          </p:cNvPr>
          <p:cNvSpPr/>
          <p:nvPr/>
        </p:nvSpPr>
        <p:spPr>
          <a:xfrm rot="5400000">
            <a:off x="9074912" y="2166343"/>
            <a:ext cx="1193400" cy="803875"/>
          </a:xfrm>
          <a:custGeom>
            <a:avLst/>
            <a:gdLst/>
            <a:ahLst/>
            <a:cxnLst/>
            <a:rect l="l" t="t" r="r" b="b"/>
            <a:pathLst>
              <a:path w="5238750" h="3295650">
                <a:moveTo>
                  <a:pt x="0" y="0"/>
                </a:moveTo>
                <a:lnTo>
                  <a:pt x="5238750" y="0"/>
                </a:lnTo>
                <a:lnTo>
                  <a:pt x="5238750" y="3295650"/>
                </a:lnTo>
                <a:lnTo>
                  <a:pt x="0" y="3295650"/>
                </a:lnTo>
                <a:lnTo>
                  <a:pt x="0" y="0"/>
                </a:lnTo>
                <a:close/>
              </a:path>
            </a:pathLst>
          </a:custGeom>
          <a:blipFill>
            <a:blip r:embed="rId4">
              <a:extLst>
                <a:ext uri="{96DAC541-7B7A-43D3-8B79-37D633B846F1}">
                  <asvg:svgBlip xmlns:asvg="http://schemas.microsoft.com/office/drawing/2016/SVG/main" r:embed="rId5"/>
                </a:ext>
              </a:extLst>
            </a:blip>
            <a:stretch>
              <a:fillRect l="-69" r="-69"/>
            </a:stretch>
          </a:blipFill>
        </p:spPr>
        <p:txBody>
          <a:bodyPr/>
          <a:lstStyle/>
          <a:p>
            <a:endParaRPr lang="es-ES"/>
          </a:p>
        </p:txBody>
      </p:sp>
      <p:sp>
        <p:nvSpPr>
          <p:cNvPr id="5" name="TextBox 4">
            <a:extLst>
              <a:ext uri="{FF2B5EF4-FFF2-40B4-BE49-F238E27FC236}">
                <a16:creationId xmlns:a16="http://schemas.microsoft.com/office/drawing/2014/main" id="{F7C25253-ECA6-401D-73D7-F8798A4D3FF5}"/>
              </a:ext>
            </a:extLst>
          </p:cNvPr>
          <p:cNvSpPr txBox="1"/>
          <p:nvPr/>
        </p:nvSpPr>
        <p:spPr>
          <a:xfrm>
            <a:off x="2868450" y="1971580"/>
            <a:ext cx="1859725" cy="1015663"/>
          </a:xfrm>
          <a:prstGeom prst="rect">
            <a:avLst/>
          </a:prstGeom>
          <a:solidFill>
            <a:schemeClr val="accent4">
              <a:lumMod val="40000"/>
              <a:lumOff val="60000"/>
            </a:schemeClr>
          </a:solidFill>
          <a:effectLst>
            <a:outerShdw blurRad="50800" dist="38100" dir="2700000" algn="tl" rotWithShape="0">
              <a:prstClr val="black">
                <a:alpha val="40000"/>
              </a:prstClr>
            </a:outerShdw>
          </a:effectLst>
        </p:spPr>
        <p:txBody>
          <a:bodyPr wrap="square">
            <a:spAutoFit/>
          </a:bodyPr>
          <a:lstStyle>
            <a:defPPr>
              <a:defRPr lang="en-US"/>
            </a:defPPr>
            <a:lvl1pPr algn="ctr">
              <a:defRPr sz="2000" b="1">
                <a:solidFill>
                  <a:schemeClr val="bg2">
                    <a:lumMod val="25000"/>
                  </a:schemeClr>
                </a:solidFill>
                <a:latin typeface="Open Sans" pitchFamily="2" charset="0"/>
                <a:ea typeface="Open Sans" pitchFamily="2" charset="0"/>
                <a:cs typeface="Open Sans" pitchFamily="2" charset="0"/>
              </a:defRPr>
            </a:lvl1pPr>
          </a:lstStyle>
          <a:p>
            <a:r>
              <a:rPr lang="en-US" b="0">
                <a:solidFill>
                  <a:srgbClr val="0070C0"/>
                </a:solidFill>
              </a:rPr>
              <a:t>Increasing innovations &amp; investments</a:t>
            </a:r>
          </a:p>
        </p:txBody>
      </p:sp>
      <p:sp>
        <p:nvSpPr>
          <p:cNvPr id="6" name="Freeform 2">
            <a:extLst>
              <a:ext uri="{FF2B5EF4-FFF2-40B4-BE49-F238E27FC236}">
                <a16:creationId xmlns:a16="http://schemas.microsoft.com/office/drawing/2014/main" id="{27086E04-9863-A46B-669D-666BA1263B44}"/>
              </a:ext>
            </a:extLst>
          </p:cNvPr>
          <p:cNvSpPr/>
          <p:nvPr/>
        </p:nvSpPr>
        <p:spPr>
          <a:xfrm rot="16200000">
            <a:off x="3232707" y="3400470"/>
            <a:ext cx="1139566" cy="775863"/>
          </a:xfrm>
          <a:custGeom>
            <a:avLst/>
            <a:gdLst/>
            <a:ahLst/>
            <a:cxnLst/>
            <a:rect l="l" t="t" r="r" b="b"/>
            <a:pathLst>
              <a:path w="5238750" h="3295650">
                <a:moveTo>
                  <a:pt x="0" y="0"/>
                </a:moveTo>
                <a:lnTo>
                  <a:pt x="5238750" y="0"/>
                </a:lnTo>
                <a:lnTo>
                  <a:pt x="5238750" y="3295650"/>
                </a:lnTo>
                <a:lnTo>
                  <a:pt x="0" y="3295650"/>
                </a:lnTo>
                <a:lnTo>
                  <a:pt x="0" y="0"/>
                </a:lnTo>
                <a:close/>
              </a:path>
            </a:pathLst>
          </a:custGeom>
          <a:blipFill>
            <a:blip r:embed="rId2">
              <a:extLst>
                <a:ext uri="{96DAC541-7B7A-43D3-8B79-37D633B846F1}">
                  <asvg:svgBlip xmlns:asvg="http://schemas.microsoft.com/office/drawing/2016/SVG/main" r:embed="rId3"/>
                </a:ext>
              </a:extLst>
            </a:blip>
            <a:stretch>
              <a:fillRect l="-69" r="-69"/>
            </a:stretch>
          </a:blipFill>
        </p:spPr>
        <p:txBody>
          <a:bodyPr/>
          <a:lstStyle/>
          <a:p>
            <a:endParaRPr lang="es-ES"/>
          </a:p>
        </p:txBody>
      </p:sp>
      <p:sp>
        <p:nvSpPr>
          <p:cNvPr id="10" name="TextBox 9">
            <a:extLst>
              <a:ext uri="{FF2B5EF4-FFF2-40B4-BE49-F238E27FC236}">
                <a16:creationId xmlns:a16="http://schemas.microsoft.com/office/drawing/2014/main" id="{17026D1D-C1E5-EC2E-0774-2DDDD30B881B}"/>
              </a:ext>
            </a:extLst>
          </p:cNvPr>
          <p:cNvSpPr txBox="1"/>
          <p:nvPr/>
        </p:nvSpPr>
        <p:spPr>
          <a:xfrm>
            <a:off x="1971639" y="5948687"/>
            <a:ext cx="1889443" cy="923330"/>
          </a:xfrm>
          <a:prstGeom prst="rect">
            <a:avLst/>
          </a:prstGeom>
          <a:solidFill>
            <a:schemeClr val="accent1">
              <a:lumMod val="40000"/>
              <a:lumOff val="60000"/>
            </a:schemeClr>
          </a:solidFill>
          <a:effectLst>
            <a:outerShdw blurRad="50800" dist="38100" dir="2700000" algn="tl" rotWithShape="0">
              <a:prstClr val="black">
                <a:alpha val="40000"/>
              </a:prstClr>
            </a:outerShdw>
          </a:effectLst>
        </p:spPr>
        <p:txBody>
          <a:bodyPr wrap="square">
            <a:spAutoFit/>
          </a:bodyPr>
          <a:lstStyle/>
          <a:p>
            <a:pPr algn="ctr"/>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Decreasing inequality in livelihoods </a:t>
            </a:r>
          </a:p>
        </p:txBody>
      </p:sp>
      <p:sp>
        <p:nvSpPr>
          <p:cNvPr id="13" name="Freeform 4">
            <a:extLst>
              <a:ext uri="{FF2B5EF4-FFF2-40B4-BE49-F238E27FC236}">
                <a16:creationId xmlns:a16="http://schemas.microsoft.com/office/drawing/2014/main" id="{66E0C5D4-C150-F9E1-0E48-60B65577C151}"/>
              </a:ext>
            </a:extLst>
          </p:cNvPr>
          <p:cNvSpPr/>
          <p:nvPr/>
        </p:nvSpPr>
        <p:spPr>
          <a:xfrm rot="5400000">
            <a:off x="2319661" y="4973855"/>
            <a:ext cx="1193400" cy="803875"/>
          </a:xfrm>
          <a:custGeom>
            <a:avLst/>
            <a:gdLst/>
            <a:ahLst/>
            <a:cxnLst/>
            <a:rect l="l" t="t" r="r" b="b"/>
            <a:pathLst>
              <a:path w="5238750" h="3295650">
                <a:moveTo>
                  <a:pt x="0" y="0"/>
                </a:moveTo>
                <a:lnTo>
                  <a:pt x="5238750" y="0"/>
                </a:lnTo>
                <a:lnTo>
                  <a:pt x="5238750" y="3295650"/>
                </a:lnTo>
                <a:lnTo>
                  <a:pt x="0" y="3295650"/>
                </a:lnTo>
                <a:lnTo>
                  <a:pt x="0" y="0"/>
                </a:lnTo>
                <a:close/>
              </a:path>
            </a:pathLst>
          </a:custGeom>
          <a:blipFill>
            <a:blip r:embed="rId4">
              <a:extLst>
                <a:ext uri="{96DAC541-7B7A-43D3-8B79-37D633B846F1}">
                  <asvg:svgBlip xmlns:asvg="http://schemas.microsoft.com/office/drawing/2016/SVG/main" r:embed="rId5"/>
                </a:ext>
              </a:extLst>
            </a:blip>
            <a:stretch>
              <a:fillRect l="-69" r="-69"/>
            </a:stretch>
          </a:blipFill>
        </p:spPr>
        <p:txBody>
          <a:bodyPr/>
          <a:lstStyle/>
          <a:p>
            <a:endParaRPr lang="es-ES"/>
          </a:p>
        </p:txBody>
      </p:sp>
      <p:sp>
        <p:nvSpPr>
          <p:cNvPr id="15" name="TextBox 14">
            <a:extLst>
              <a:ext uri="{FF2B5EF4-FFF2-40B4-BE49-F238E27FC236}">
                <a16:creationId xmlns:a16="http://schemas.microsoft.com/office/drawing/2014/main" id="{2C225B47-FF78-5A71-F9E2-918F9E643DF0}"/>
              </a:ext>
            </a:extLst>
          </p:cNvPr>
          <p:cNvSpPr txBox="1"/>
          <p:nvPr/>
        </p:nvSpPr>
        <p:spPr>
          <a:xfrm>
            <a:off x="6680904" y="4247316"/>
            <a:ext cx="1641566" cy="646331"/>
          </a:xfrm>
          <a:prstGeom prst="rect">
            <a:avLst/>
          </a:prstGeom>
          <a:solidFill>
            <a:schemeClr val="accent1">
              <a:lumMod val="40000"/>
              <a:lumOff val="60000"/>
            </a:schemeClr>
          </a:solidFill>
          <a:effectLst>
            <a:outerShdw blurRad="50800" dist="38100" dir="2700000" algn="tl" rotWithShape="0">
              <a:prstClr val="black">
                <a:alpha val="40000"/>
              </a:prstClr>
            </a:outerShdw>
          </a:effectLst>
        </p:spPr>
        <p:txBody>
          <a:bodyPr wrap="square">
            <a:spAutoFit/>
          </a:bodyPr>
          <a:lstStyle/>
          <a:p>
            <a:pPr algn="ctr"/>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Reducing emissions</a:t>
            </a:r>
            <a:endParaRPr lang="es-ES">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5ADC8618-F233-755B-2358-774CF10A6006}"/>
              </a:ext>
            </a:extLst>
          </p:cNvPr>
          <p:cNvSpPr txBox="1"/>
          <p:nvPr/>
        </p:nvSpPr>
        <p:spPr>
          <a:xfrm>
            <a:off x="6847819" y="5200049"/>
            <a:ext cx="4944308" cy="1200329"/>
          </a:xfrm>
          <a:prstGeom prst="rect">
            <a:avLst/>
          </a:prstGeom>
          <a:noFill/>
        </p:spPr>
        <p:txBody>
          <a:bodyPr wrap="square">
            <a:spAutoFit/>
          </a:bodyPr>
          <a:lstStyle/>
          <a:p>
            <a:pPr marL="342900" indent="-342900">
              <a:buFont typeface="Arial" panose="020B0604020202020204" pitchFamily="34" charset="0"/>
              <a:buChar char="•"/>
            </a:pPr>
            <a:r>
              <a:rPr lang="en-US" sz="2400" i="1">
                <a:solidFill>
                  <a:schemeClr val="accent1">
                    <a:lumMod val="75000"/>
                  </a:schemeClr>
                </a:solidFill>
                <a:latin typeface="Aptos" panose="020B0004020202020204" pitchFamily="34" charset="0"/>
                <a:ea typeface="Aptos" panose="020B0004020202020204" pitchFamily="34" charset="0"/>
                <a:cs typeface="Cordia New" panose="020B0304020202020204" pitchFamily="34" charset="-34"/>
              </a:rPr>
              <a:t>P</a:t>
            </a:r>
            <a:r>
              <a:rPr lang="en-US" sz="2400" i="1">
                <a:solidFill>
                  <a:schemeClr val="accent1">
                    <a:lumMod val="75000"/>
                  </a:schemeClr>
                </a:solidFill>
                <a:effectLst/>
                <a:latin typeface="Aptos" panose="020B0004020202020204" pitchFamily="34" charset="0"/>
                <a:ea typeface="Aptos" panose="020B0004020202020204" pitchFamily="34" charset="0"/>
                <a:cs typeface="Cordia New" panose="020B0304020202020204" pitchFamily="34" charset="-34"/>
              </a:rPr>
              <a:t>rovide safe, nutritious, healthy diets</a:t>
            </a:r>
            <a:r>
              <a:rPr lang="en-US" sz="2400" i="1">
                <a:solidFill>
                  <a:schemeClr val="accent1">
                    <a:lumMod val="75000"/>
                  </a:schemeClr>
                </a:solidFill>
                <a:latin typeface="Aptos" panose="020B0004020202020204" pitchFamily="34" charset="0"/>
                <a:ea typeface="Aptos" panose="020B0004020202020204" pitchFamily="34" charset="0"/>
                <a:cs typeface="Cordia New" panose="020B0304020202020204" pitchFamily="34" charset="-34"/>
              </a:rPr>
              <a:t> for healthier people </a:t>
            </a:r>
            <a:r>
              <a:rPr lang="en-US" sz="2400" i="1">
                <a:solidFill>
                  <a:schemeClr val="accent1">
                    <a:lumMod val="75000"/>
                  </a:schemeClr>
                </a:solidFill>
                <a:effectLst/>
                <a:latin typeface="Aptos" panose="020B0004020202020204" pitchFamily="34" charset="0"/>
                <a:ea typeface="Aptos" panose="020B0004020202020204" pitchFamily="34" charset="0"/>
                <a:cs typeface="Cordia New" panose="020B0304020202020204" pitchFamily="34" charset="-34"/>
              </a:rPr>
              <a:t>and contribute to a healthier planet!</a:t>
            </a:r>
            <a:endParaRPr lang="en-US" sz="2400" i="1">
              <a:solidFill>
                <a:schemeClr val="accent1">
                  <a:lumMod val="75000"/>
                </a:schemeClr>
              </a:solidFill>
            </a:endParaRPr>
          </a:p>
        </p:txBody>
      </p:sp>
      <p:sp>
        <p:nvSpPr>
          <p:cNvPr id="17" name="TextBox 16">
            <a:extLst>
              <a:ext uri="{FF2B5EF4-FFF2-40B4-BE49-F238E27FC236}">
                <a16:creationId xmlns:a16="http://schemas.microsoft.com/office/drawing/2014/main" id="{CC8D398B-21F5-DD17-4BDA-6BD22EB626DA}"/>
              </a:ext>
            </a:extLst>
          </p:cNvPr>
          <p:cNvSpPr txBox="1"/>
          <p:nvPr/>
        </p:nvSpPr>
        <p:spPr>
          <a:xfrm>
            <a:off x="11578857" y="6441219"/>
            <a:ext cx="520996" cy="369332"/>
          </a:xfrm>
          <a:prstGeom prst="rect">
            <a:avLst/>
          </a:prstGeom>
          <a:noFill/>
        </p:spPr>
        <p:txBody>
          <a:bodyPr wrap="square" rtlCol="0">
            <a:spAutoFit/>
          </a:bodyPr>
          <a:lstStyle/>
          <a:p>
            <a:r>
              <a:rPr lang="en-GB">
                <a:solidFill>
                  <a:schemeClr val="bg1"/>
                </a:solidFill>
              </a:rPr>
              <a:t>24</a:t>
            </a:r>
            <a:endParaRPr lang="en-US">
              <a:solidFill>
                <a:schemeClr val="bg1"/>
              </a:solidFill>
            </a:endParaRPr>
          </a:p>
        </p:txBody>
      </p:sp>
      <p:pic>
        <p:nvPicPr>
          <p:cNvPr id="7" name="Picture 2" descr="Organización de las Naciones Unidas para la Alimentación y la Agricultura:  FAO en Costa Rica | Food and Agriculture Organization of the United Nations">
            <a:extLst>
              <a:ext uri="{FF2B5EF4-FFF2-40B4-BE49-F238E27FC236}">
                <a16:creationId xmlns:a16="http://schemas.microsoft.com/office/drawing/2014/main" id="{FA780383-4368-D196-79EE-4E01E796EAB7}"/>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626448" y="5161"/>
            <a:ext cx="1565552" cy="635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676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8B2ED-6B07-D007-43E8-20F549BF73CE}"/>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4C98DDC0-3C70-B110-76DA-2C543C1CC684}"/>
              </a:ext>
            </a:extLst>
          </p:cNvPr>
          <p:cNvGrpSpPr/>
          <p:nvPr/>
        </p:nvGrpSpPr>
        <p:grpSpPr>
          <a:xfrm>
            <a:off x="9786677" y="19794"/>
            <a:ext cx="867794" cy="961078"/>
            <a:chOff x="663739" y="2669145"/>
            <a:chExt cx="3003627" cy="2933821"/>
          </a:xfrm>
          <a:solidFill>
            <a:schemeClr val="accent1"/>
          </a:solidFill>
        </p:grpSpPr>
        <p:pic>
          <p:nvPicPr>
            <p:cNvPr id="4" name="Graphic 3" descr="Camel outline">
              <a:extLst>
                <a:ext uri="{FF2B5EF4-FFF2-40B4-BE49-F238E27FC236}">
                  <a16:creationId xmlns:a16="http://schemas.microsoft.com/office/drawing/2014/main" id="{B4643CB4-6D60-5B0B-F688-A80F197444A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3739" y="3701085"/>
              <a:ext cx="1384584" cy="1384584"/>
            </a:xfrm>
            <a:prstGeom prst="rect">
              <a:avLst/>
            </a:prstGeom>
          </p:spPr>
        </p:pic>
        <p:pic>
          <p:nvPicPr>
            <p:cNvPr id="5" name="Graphic 4" descr="Cow outline">
              <a:extLst>
                <a:ext uri="{FF2B5EF4-FFF2-40B4-BE49-F238E27FC236}">
                  <a16:creationId xmlns:a16="http://schemas.microsoft.com/office/drawing/2014/main" id="{08E6B7B3-45BD-FBAC-E824-7D9AC28B03A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2282782" y="3175299"/>
              <a:ext cx="1384584" cy="1384584"/>
            </a:xfrm>
            <a:prstGeom prst="rect">
              <a:avLst/>
            </a:prstGeom>
          </p:spPr>
        </p:pic>
        <p:pic>
          <p:nvPicPr>
            <p:cNvPr id="7" name="Graphic 6" descr="Goat outline">
              <a:extLst>
                <a:ext uri="{FF2B5EF4-FFF2-40B4-BE49-F238E27FC236}">
                  <a16:creationId xmlns:a16="http://schemas.microsoft.com/office/drawing/2014/main" id="{052B962F-1FA1-B682-0CD0-7DF78106F2D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9176" y="2669145"/>
              <a:ext cx="1384584" cy="1384584"/>
            </a:xfrm>
            <a:prstGeom prst="rect">
              <a:avLst/>
            </a:prstGeom>
          </p:spPr>
        </p:pic>
        <p:pic>
          <p:nvPicPr>
            <p:cNvPr id="11" name="Graphic 10" descr="Sheep outline">
              <a:extLst>
                <a:ext uri="{FF2B5EF4-FFF2-40B4-BE49-F238E27FC236}">
                  <a16:creationId xmlns:a16="http://schemas.microsoft.com/office/drawing/2014/main" id="{E85DE215-559B-9B62-4995-B98A0ECA820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22782" y="4218382"/>
              <a:ext cx="1384585" cy="1384584"/>
            </a:xfrm>
            <a:prstGeom prst="rect">
              <a:avLst/>
            </a:prstGeom>
          </p:spPr>
        </p:pic>
      </p:grpSp>
      <p:pic>
        <p:nvPicPr>
          <p:cNvPr id="12" name="Picture 11">
            <a:extLst>
              <a:ext uri="{FF2B5EF4-FFF2-40B4-BE49-F238E27FC236}">
                <a16:creationId xmlns:a16="http://schemas.microsoft.com/office/drawing/2014/main" id="{E70D2279-6654-FE5C-CC24-5447D038AD8B}"/>
              </a:ext>
            </a:extLst>
          </p:cNvPr>
          <p:cNvPicPr>
            <a:picLocks noChangeAspect="1"/>
          </p:cNvPicPr>
          <p:nvPr/>
        </p:nvPicPr>
        <p:blipFill>
          <a:blip r:embed="rId10">
            <a:alphaModFix amt="20000"/>
          </a:blip>
          <a:srcRect r="57893"/>
          <a:stretch>
            <a:fillRect/>
          </a:stretch>
        </p:blipFill>
        <p:spPr>
          <a:xfrm>
            <a:off x="0" y="0"/>
            <a:ext cx="6244590" cy="6422782"/>
          </a:xfrm>
          <a:prstGeom prst="rect">
            <a:avLst/>
          </a:prstGeom>
        </p:spPr>
      </p:pic>
      <p:sp>
        <p:nvSpPr>
          <p:cNvPr id="13" name="TextBox 12">
            <a:extLst>
              <a:ext uri="{FF2B5EF4-FFF2-40B4-BE49-F238E27FC236}">
                <a16:creationId xmlns:a16="http://schemas.microsoft.com/office/drawing/2014/main" id="{8BB59296-FBE3-B728-59E8-883FA696FB28}"/>
              </a:ext>
            </a:extLst>
          </p:cNvPr>
          <p:cNvSpPr txBox="1"/>
          <p:nvPr/>
        </p:nvSpPr>
        <p:spPr>
          <a:xfrm>
            <a:off x="57150" y="473364"/>
            <a:ext cx="5693664" cy="4524315"/>
          </a:xfrm>
          <a:prstGeom prst="rect">
            <a:avLst/>
          </a:prstGeom>
          <a:noFill/>
        </p:spPr>
        <p:txBody>
          <a:bodyPr wrap="square" rtlCol="0">
            <a:spAutoFit/>
          </a:bodyPr>
          <a:lstStyle/>
          <a:p>
            <a:pPr algn="ctr"/>
            <a:r>
              <a:rPr lang="en-US" altLang="zh-CN" sz="3600" dirty="0">
                <a:solidFill>
                  <a:srgbClr val="0070C0"/>
                </a:solidFill>
                <a:latin typeface="Aptos ExtraBold" panose="020B0004020202020204" pitchFamily="34" charset="0"/>
              </a:rPr>
              <a:t>Livestock at the Crossroads !</a:t>
            </a:r>
          </a:p>
          <a:p>
            <a:endParaRPr lang="en-GB" sz="3600" dirty="0">
              <a:solidFill>
                <a:srgbClr val="0070C0"/>
              </a:solidFill>
              <a:latin typeface="Aptos" panose="020B0004020202020204" pitchFamily="34" charset="0"/>
            </a:endParaRPr>
          </a:p>
          <a:p>
            <a:r>
              <a:rPr lang="en-GB" sz="3600" dirty="0">
                <a:solidFill>
                  <a:srgbClr val="0070C0"/>
                </a:solidFill>
                <a:latin typeface="Aptos" panose="020B0004020202020204" pitchFamily="34" charset="0"/>
              </a:rPr>
              <a:t>“</a:t>
            </a:r>
            <a:r>
              <a:rPr lang="en-US" sz="3600" dirty="0">
                <a:solidFill>
                  <a:srgbClr val="0070C0"/>
                </a:solidFill>
                <a:latin typeface="Aptos" panose="020B0004020202020204" pitchFamily="34" charset="0"/>
              </a:rPr>
              <a:t>Together, we can shape a global </a:t>
            </a:r>
            <a:r>
              <a:rPr lang="en-US" sz="3600" dirty="0">
                <a:solidFill>
                  <a:srgbClr val="00B050"/>
                </a:solidFill>
                <a:latin typeface="Aptos" panose="020B0004020202020204" pitchFamily="34" charset="0"/>
              </a:rPr>
              <a:t>positive, balanced, and evidence-based</a:t>
            </a:r>
            <a:r>
              <a:rPr lang="en-US" sz="3600" dirty="0">
                <a:solidFill>
                  <a:srgbClr val="C00000"/>
                </a:solidFill>
                <a:latin typeface="Aptos" panose="020B0004020202020204" pitchFamily="34" charset="0"/>
              </a:rPr>
              <a:t> </a:t>
            </a:r>
            <a:r>
              <a:rPr lang="en-US" sz="3600" dirty="0">
                <a:solidFill>
                  <a:srgbClr val="0070C0"/>
                </a:solidFill>
                <a:latin typeface="Aptos" panose="020B0004020202020204" pitchFamily="34" charset="0"/>
              </a:rPr>
              <a:t>narratives for sustainable livestock transformation”</a:t>
            </a:r>
          </a:p>
        </p:txBody>
      </p:sp>
      <p:pic>
        <p:nvPicPr>
          <p:cNvPr id="15" name="Picture 14" descr="A person and two children standing in a field&#10;&#10;AI-generated content may be incorrect.">
            <a:extLst>
              <a:ext uri="{FF2B5EF4-FFF2-40B4-BE49-F238E27FC236}">
                <a16:creationId xmlns:a16="http://schemas.microsoft.com/office/drawing/2014/main" id="{5FD55F22-95F1-493A-EEB5-07D7ED8FC9D3}"/>
              </a:ext>
            </a:extLst>
          </p:cNvPr>
          <p:cNvPicPr>
            <a:picLocks noChangeAspect="1"/>
          </p:cNvPicPr>
          <p:nvPr/>
        </p:nvPicPr>
        <p:blipFill>
          <a:blip r:embed="rId11">
            <a:extLst>
              <a:ext uri="{28A0092B-C50C-407E-A947-70E740481C1C}">
                <a14:useLocalDpi xmlns:a14="http://schemas.microsoft.com/office/drawing/2010/main"/>
              </a:ext>
            </a:extLst>
          </a:blip>
          <a:srcRect l="25893" t="15242" r="15003"/>
          <a:stretch>
            <a:fillRect/>
          </a:stretch>
        </p:blipFill>
        <p:spPr>
          <a:xfrm>
            <a:off x="5514283" y="-15795"/>
            <a:ext cx="6677717" cy="6386754"/>
          </a:xfrm>
          <a:prstGeom prst="rect">
            <a:avLst/>
          </a:prstGeom>
        </p:spPr>
      </p:pic>
      <p:sp>
        <p:nvSpPr>
          <p:cNvPr id="16" name="TextBox 15">
            <a:extLst>
              <a:ext uri="{FF2B5EF4-FFF2-40B4-BE49-F238E27FC236}">
                <a16:creationId xmlns:a16="http://schemas.microsoft.com/office/drawing/2014/main" id="{61940AEF-2655-5B2B-8D7E-0235EC0B8480}"/>
              </a:ext>
            </a:extLst>
          </p:cNvPr>
          <p:cNvSpPr txBox="1"/>
          <p:nvPr/>
        </p:nvSpPr>
        <p:spPr>
          <a:xfrm>
            <a:off x="10186705" y="5909294"/>
            <a:ext cx="3212216" cy="461665"/>
          </a:xfrm>
          <a:prstGeom prst="rect">
            <a:avLst/>
          </a:prstGeom>
          <a:noFill/>
        </p:spPr>
        <p:txBody>
          <a:bodyPr wrap="square" rtlCol="0">
            <a:spAutoFit/>
          </a:bodyPr>
          <a:lstStyle/>
          <a:p>
            <a:r>
              <a:rPr lang="en-US" sz="1200" i="1" dirty="0">
                <a:solidFill>
                  <a:schemeClr val="bg1"/>
                </a:solidFill>
              </a:rPr>
              <a:t>Photo credit: IDF  WDS 2025</a:t>
            </a:r>
          </a:p>
          <a:p>
            <a:r>
              <a:rPr lang="en-US" sz="1200" i="1" dirty="0">
                <a:solidFill>
                  <a:schemeClr val="bg1"/>
                </a:solidFill>
              </a:rPr>
              <a:t>                        (Whova app)</a:t>
            </a:r>
          </a:p>
        </p:txBody>
      </p:sp>
    </p:spTree>
    <p:extLst>
      <p:ext uri="{BB962C8B-B14F-4D97-AF65-F5344CB8AC3E}">
        <p14:creationId xmlns:p14="http://schemas.microsoft.com/office/powerpoint/2010/main" val="399986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B2A68-6124-D440-8A8B-87E0A132EE68}"/>
              </a:ext>
            </a:extLst>
          </p:cNvPr>
          <p:cNvSpPr>
            <a:spLocks noGrp="1"/>
          </p:cNvSpPr>
          <p:nvPr>
            <p:ph type="ctrTitle"/>
          </p:nvPr>
        </p:nvSpPr>
        <p:spPr>
          <a:xfrm>
            <a:off x="0" y="2895600"/>
            <a:ext cx="12192000" cy="1991072"/>
          </a:xfrm>
        </p:spPr>
        <p:txBody>
          <a:bodyPr/>
          <a:lstStyle/>
          <a:p>
            <a:r>
              <a:rPr lang="en-US" sz="6600" dirty="0"/>
              <a:t>Thank you</a:t>
            </a:r>
            <a:endParaRPr lang="en-IT" sz="6600" dirty="0"/>
          </a:p>
        </p:txBody>
      </p:sp>
      <p:sp>
        <p:nvSpPr>
          <p:cNvPr id="4" name="TextBox 3">
            <a:extLst>
              <a:ext uri="{FF2B5EF4-FFF2-40B4-BE49-F238E27FC236}">
                <a16:creationId xmlns:a16="http://schemas.microsoft.com/office/drawing/2014/main" id="{9DBCA4C6-88EC-994E-1B47-A1897F730034}"/>
              </a:ext>
            </a:extLst>
          </p:cNvPr>
          <p:cNvSpPr txBox="1"/>
          <p:nvPr/>
        </p:nvSpPr>
        <p:spPr>
          <a:xfrm>
            <a:off x="0" y="4404952"/>
            <a:ext cx="12192000" cy="1815882"/>
          </a:xfrm>
          <a:prstGeom prst="rect">
            <a:avLst/>
          </a:prstGeom>
          <a:noFill/>
        </p:spPr>
        <p:txBody>
          <a:bodyPr wrap="square">
            <a:spAutoFit/>
          </a:bodyPr>
          <a:lstStyle/>
          <a:p>
            <a:pPr algn="ctr"/>
            <a:r>
              <a:rPr lang="en-US" sz="2800" dirty="0">
                <a:solidFill>
                  <a:schemeClr val="bg1"/>
                </a:solidFill>
                <a:latin typeface="Aptos" panose="020B0004020202020204" pitchFamily="34" charset="0"/>
              </a:rPr>
              <a:t>Better production, </a:t>
            </a:r>
          </a:p>
          <a:p>
            <a:pPr algn="ctr"/>
            <a:r>
              <a:rPr lang="en-US" sz="2800" dirty="0">
                <a:solidFill>
                  <a:schemeClr val="bg1"/>
                </a:solidFill>
                <a:latin typeface="Aptos" panose="020B0004020202020204" pitchFamily="34" charset="0"/>
              </a:rPr>
              <a:t>Better Nutrition, </a:t>
            </a:r>
          </a:p>
          <a:p>
            <a:pPr algn="ctr"/>
            <a:r>
              <a:rPr lang="en-US" sz="2800" dirty="0">
                <a:solidFill>
                  <a:schemeClr val="bg1"/>
                </a:solidFill>
                <a:latin typeface="Aptos" panose="020B0004020202020204" pitchFamily="34" charset="0"/>
              </a:rPr>
              <a:t>Better Environment, and </a:t>
            </a:r>
          </a:p>
          <a:p>
            <a:pPr algn="ctr"/>
            <a:r>
              <a:rPr lang="en-US" sz="2800" dirty="0">
                <a:solidFill>
                  <a:schemeClr val="bg1"/>
                </a:solidFill>
                <a:latin typeface="Aptos" panose="020B0004020202020204" pitchFamily="34" charset="0"/>
              </a:rPr>
              <a:t>a Better Life, leaving no one behind</a:t>
            </a:r>
            <a:endParaRPr lang="en-US" sz="2800" dirty="0"/>
          </a:p>
        </p:txBody>
      </p:sp>
    </p:spTree>
    <p:extLst>
      <p:ext uri="{BB962C8B-B14F-4D97-AF65-F5344CB8AC3E}">
        <p14:creationId xmlns:p14="http://schemas.microsoft.com/office/powerpoint/2010/main" val="38273591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nternal screen">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lIns="540000" tIns="0" rIns="360000" anchor="t" anchorCtr="0"/>
      <a:lstStyle>
        <a:defPPr>
          <a:defRPr dirty="0" smtClean="0"/>
        </a:defPPr>
      </a:lstStyle>
    </a:txDef>
  </a:objectDefaults>
  <a:extraClrSchemeLst/>
  <a:extLst>
    <a:ext uri="{05A4C25C-085E-4340-85A3-A5531E510DB2}">
      <thm15:themeFamily xmlns:thm15="http://schemas.microsoft.com/office/thememl/2012/main" name="Presentation1" id="{CAB0C303-AD70-AA45-B95F-BD78E5B9B257}" vid="{E00B94CF-E6FD-9B42-B4BF-556E0F24491F}"/>
    </a:ext>
  </a:extLst>
</a:theme>
</file>

<file path=ppt/theme/theme4.xml><?xml version="1.0" encoding="utf-8"?>
<a:theme xmlns:a="http://schemas.openxmlformats.org/drawingml/2006/main" name="COVER - Option 2">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AB0C303-AD70-AA45-B95F-BD78E5B9B257}" vid="{5F113010-637E-E748-8631-09046E636BC9}"/>
    </a:ext>
  </a:extLst>
</a:theme>
</file>

<file path=ppt/theme/theme5.xml><?xml version="1.0" encoding="utf-8"?>
<a:theme xmlns:a="http://schemas.openxmlformats.org/drawingml/2006/main" name="Final screen">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AB0C303-AD70-AA45-B95F-BD78E5B9B257}" vid="{B9400151-6EB3-A44A-BBCE-DB93FDFB67C8}"/>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AO80_PPT_Template" id="{4310316F-4D3A-9344-A25A-2C8DD43C15B3}" vid="{BA90909A-F83F-824A-AA07-DB955BC90E06}"/>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8ec48be-c7f4-445f-9f85-42217ebe3d28" xsi:nil="true"/>
    <lcf76f155ced4ddcb4097134ff3c332f xmlns="ac46b595-1698-4e6d-82d1-42dec65c6dc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B4EBECDA450E34BA5FE95DA688FB34F" ma:contentTypeVersion="16" ma:contentTypeDescription="Create a new document." ma:contentTypeScope="" ma:versionID="61467294b4d440580b16bad9106e4709">
  <xsd:schema xmlns:xsd="http://www.w3.org/2001/XMLSchema" xmlns:xs="http://www.w3.org/2001/XMLSchema" xmlns:p="http://schemas.microsoft.com/office/2006/metadata/properties" xmlns:ns2="ac46b595-1698-4e6d-82d1-42dec65c6dc0" xmlns:ns3="68ec48be-c7f4-445f-9f85-42217ebe3d28" targetNamespace="http://schemas.microsoft.com/office/2006/metadata/properties" ma:root="true" ma:fieldsID="272b4de02eace09d5f1b06822542dd17" ns2:_="" ns3:_="">
    <xsd:import namespace="ac46b595-1698-4e6d-82d1-42dec65c6dc0"/>
    <xsd:import namespace="68ec48be-c7f4-445f-9f85-42217ebe3d2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46b595-1698-4e6d-82d1-42dec65c6d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f5579ac-e3c6-442f-a0dd-09a5585d490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8ec48be-c7f4-445f-9f85-42217ebe3d2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ca0462a-bd73-4ffe-8345-a94f04f031da}" ma:internalName="TaxCatchAll" ma:showField="CatchAllData" ma:web="68ec48be-c7f4-445f-9f85-42217ebe3d28">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358A9A-07C3-448B-829F-4FD8DC928448}">
  <ds:schemaRefs>
    <ds:schemaRef ds:uri="5cfcb145-992d-4a7e-8876-ed1c05b4432f"/>
    <ds:schemaRef ds:uri="67343d99-3d78-43b3-89f9-a25d58ea083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7E40AAD-C62C-428A-8C4C-381DA591BCBE}">
  <ds:schemaRefs>
    <ds:schemaRef ds:uri="http://schemas.microsoft.com/sharepoint/v3/contenttype/forms"/>
  </ds:schemaRefs>
</ds:datastoreItem>
</file>

<file path=customXml/itemProps3.xml><?xml version="1.0" encoding="utf-8"?>
<ds:datastoreItem xmlns:ds="http://schemas.openxmlformats.org/officeDocument/2006/customXml" ds:itemID="{EB56469E-8275-4E27-B75E-C26CB063D089}"/>
</file>

<file path=docProps/app.xml><?xml version="1.0" encoding="utf-8"?>
<Properties xmlns="http://schemas.openxmlformats.org/officeDocument/2006/extended-properties" xmlns:vt="http://schemas.openxmlformats.org/officeDocument/2006/docPropsVTypes">
  <TotalTime>234</TotalTime>
  <Words>2423</Words>
  <Application>Microsoft Office PowerPoint</Application>
  <PresentationFormat>Widescreen</PresentationFormat>
  <Paragraphs>234</Paragraphs>
  <Slides>32</Slides>
  <Notes>11</Notes>
  <HiddenSlides>0</HiddenSlides>
  <MMClips>0</MMClips>
  <ScaleCrop>false</ScaleCrop>
  <HeadingPairs>
    <vt:vector size="6" baseType="variant">
      <vt:variant>
        <vt:lpstr>Fonts Used</vt:lpstr>
      </vt:variant>
      <vt:variant>
        <vt:i4>18</vt:i4>
      </vt:variant>
      <vt:variant>
        <vt:lpstr>Theme</vt:lpstr>
      </vt:variant>
      <vt:variant>
        <vt:i4>6</vt:i4>
      </vt:variant>
      <vt:variant>
        <vt:lpstr>Slide Titles</vt:lpstr>
      </vt:variant>
      <vt:variant>
        <vt:i4>32</vt:i4>
      </vt:variant>
    </vt:vector>
  </HeadingPairs>
  <TitlesOfParts>
    <vt:vector size="56" baseType="lpstr">
      <vt:lpstr>DengXian</vt:lpstr>
      <vt:lpstr>.AppleSystemUIFont</vt:lpstr>
      <vt:lpstr>ADLaM Display</vt:lpstr>
      <vt:lpstr>Anton</vt:lpstr>
      <vt:lpstr>Aptos</vt:lpstr>
      <vt:lpstr>Aptos Display</vt:lpstr>
      <vt:lpstr>Aptos ExtraBold</vt:lpstr>
      <vt:lpstr>Aptos Light</vt:lpstr>
      <vt:lpstr>Aptos Narrow</vt:lpstr>
      <vt:lpstr>Arial</vt:lpstr>
      <vt:lpstr>Arial,Sans-Serif</vt:lpstr>
      <vt:lpstr>Calibri</vt:lpstr>
      <vt:lpstr>Georgia</vt:lpstr>
      <vt:lpstr>Open Sans</vt:lpstr>
      <vt:lpstr>Roboto</vt:lpstr>
      <vt:lpstr>Segoe UI</vt:lpstr>
      <vt:lpstr>Symbol</vt:lpstr>
      <vt:lpstr>Wingdings</vt:lpstr>
      <vt:lpstr>Custom Design</vt:lpstr>
      <vt:lpstr>1_Custom Design</vt:lpstr>
      <vt:lpstr>Internal screen</vt:lpstr>
      <vt:lpstr>COVER - Option 2</vt:lpstr>
      <vt:lpstr>Final screen</vt:lpstr>
      <vt:lpstr>Office Theme</vt:lpstr>
      <vt:lpstr>PowerPoint Presentation</vt:lpstr>
      <vt:lpstr>PowerPoint Presentation</vt:lpstr>
      <vt:lpstr>PowerPoint Presentation</vt:lpstr>
      <vt:lpstr>PowerPoint Presentation</vt:lpstr>
      <vt:lpstr>PowerPoint Presentation</vt:lpstr>
      <vt:lpstr>Feeding people is our challenge</vt:lpstr>
      <vt:lpstr>Today's Challenges for Agrifood &amp; Livestock Sectors</vt:lpstr>
      <vt:lpstr>PowerPoint Presentation</vt:lpstr>
      <vt:lpstr>PowerPoint Presentation</vt:lpstr>
      <vt:lpstr>Happiness is our concern Happy animals Happy employment..!</vt:lpstr>
      <vt:lpstr>PowerPoint Presentation</vt:lpstr>
      <vt:lpstr>PowerPoint Presentation</vt:lpstr>
      <vt:lpstr>PowerPoint Presentation</vt:lpstr>
      <vt:lpstr>PowerPoint Presentation</vt:lpstr>
      <vt:lpstr>PowerPoint Presentation</vt:lpstr>
      <vt:lpstr>PowerPoint Presentation</vt:lpstr>
      <vt:lpstr>FAO Sustainable Livestock Week 2025</vt:lpstr>
      <vt:lpstr>Sustainable Livestock Innovation Exhibition</vt:lpstr>
      <vt:lpstr>PowerPoint Presentation</vt:lpstr>
      <vt:lpstr>PowerPoint Presentation</vt:lpstr>
      <vt:lpstr>PowerPoint Presentation</vt:lpstr>
      <vt:lpstr>PowerPoint Presentation</vt:lpstr>
      <vt:lpstr>Our roadmap to success</vt:lpstr>
      <vt:lpstr>Generate data and evidence-based narratives to inform action at all levels</vt:lpstr>
      <vt:lpstr>PowerPoint Presentation</vt:lpstr>
      <vt:lpstr>PowerPoint Presentation</vt:lpstr>
      <vt:lpstr>Facilitating investments to support livestock projects</vt:lpstr>
      <vt:lpstr>PowerPoint Presentation</vt:lpstr>
      <vt:lpstr>PowerPoint Presentation</vt:lpstr>
      <vt:lpstr>PowerPoint Presentation</vt:lpstr>
      <vt:lpstr>PowerPoint Presentation</vt:lpstr>
      <vt:lpstr>Thank you</vt:lpstr>
    </vt:vector>
  </TitlesOfParts>
  <Company>FAO of the 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Giovannini, Cristiana (NSAD)</dc:creator>
  <cp:lastModifiedBy>Tiensin, Thanawat (NSAD)</cp:lastModifiedBy>
  <cp:revision>8</cp:revision>
  <dcterms:created xsi:type="dcterms:W3CDTF">2023-07-10T16:13:00Z</dcterms:created>
  <dcterms:modified xsi:type="dcterms:W3CDTF">2026-01-28T06:44:27Z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0x010100DB4EBECDA450E34BA5FE95DA688FB34F</vt:lpwstr>
  </property>
  <property fmtid="{D5CDD505-2E9C-101B-9397-08002B2CF9AE}" pid="3" name="MediaServiceImageTags">
    <vt:lpwstr/>
  </property>
</Properties>
</file>